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telto:32-35470144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telto:32-35470144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A9C050-C3B0-4660-9BDC-318876D6A029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9E3F252-B468-45DA-A02F-CD550AA4E2E7}">
      <dgm:prSet/>
      <dgm:spPr/>
      <dgm:t>
        <a:bodyPr/>
        <a:lstStyle/>
        <a:p>
          <a:r>
            <a:rPr lang="nl-NL" dirty="0"/>
            <a:t>Je maakt een afspraak met kantoor in </a:t>
          </a:r>
          <a:r>
            <a:rPr lang="nl-NL" dirty="0" err="1"/>
            <a:t>knokke</a:t>
          </a:r>
          <a:r>
            <a:rPr lang="nl-NL" dirty="0"/>
            <a:t> en wij zullen je zo snel mogelijk ontvangen</a:t>
          </a:r>
        </a:p>
        <a:p>
          <a:r>
            <a:rPr lang="nl-NL" dirty="0"/>
            <a:t> 050731 789</a:t>
          </a:r>
        </a:p>
        <a:p>
          <a:r>
            <a:rPr lang="nl-NL" dirty="0"/>
            <a:t>Later 050344777</a:t>
          </a:r>
          <a:endParaRPr lang="en-US" dirty="0"/>
        </a:p>
      </dgm:t>
    </dgm:pt>
    <dgm:pt modelId="{EFA358AA-F8E5-4440-B5A3-6C9D432BF9D3}" type="parTrans" cxnId="{BE04BB4C-273E-444E-8601-0374B52C900A}">
      <dgm:prSet/>
      <dgm:spPr/>
      <dgm:t>
        <a:bodyPr/>
        <a:lstStyle/>
        <a:p>
          <a:endParaRPr lang="en-US"/>
        </a:p>
      </dgm:t>
    </dgm:pt>
    <dgm:pt modelId="{3A2714EE-B2DE-48DB-999D-D74B57F66E6D}" type="sibTrans" cxnId="{BE04BB4C-273E-444E-8601-0374B52C900A}">
      <dgm:prSet/>
      <dgm:spPr/>
      <dgm:t>
        <a:bodyPr/>
        <a:lstStyle/>
        <a:p>
          <a:endParaRPr lang="en-US"/>
        </a:p>
      </dgm:t>
    </dgm:pt>
    <dgm:pt modelId="{56220EA3-413A-4071-8864-B2C9C6715941}">
      <dgm:prSet/>
      <dgm:spPr/>
      <dgm:t>
        <a:bodyPr/>
        <a:lstStyle/>
        <a:p>
          <a:r>
            <a:rPr lang="nl-NL" dirty="0"/>
            <a:t>Je kan altijd ook een afspraak maken met mexem </a:t>
          </a:r>
          <a:r>
            <a:rPr lang="nl-NL" dirty="0" err="1"/>
            <a:t>brussel</a:t>
          </a:r>
          <a:r>
            <a:rPr lang="nl-NL" dirty="0"/>
            <a:t> tel via website  met James</a:t>
          </a:r>
        </a:p>
        <a:p>
          <a:r>
            <a:rPr lang="nl-BE" b="0" dirty="0">
              <a:hlinkClick xmlns:r="http://schemas.openxmlformats.org/officeDocument/2006/relationships" r:id="rId1"/>
            </a:rPr>
            <a:t>+32-35470144</a:t>
          </a:r>
          <a:endParaRPr lang="nl-BE" b="0" dirty="0"/>
        </a:p>
        <a:p>
          <a:r>
            <a:rPr lang="nl-NL" dirty="0"/>
            <a:t> </a:t>
          </a:r>
          <a:endParaRPr lang="en-US" dirty="0"/>
        </a:p>
      </dgm:t>
    </dgm:pt>
    <dgm:pt modelId="{978CECD0-2B94-46D7-8187-41BE6288B234}" type="parTrans" cxnId="{685F9CFB-1ABF-4A51-8079-B5C974929203}">
      <dgm:prSet/>
      <dgm:spPr/>
      <dgm:t>
        <a:bodyPr/>
        <a:lstStyle/>
        <a:p>
          <a:endParaRPr lang="en-US"/>
        </a:p>
      </dgm:t>
    </dgm:pt>
    <dgm:pt modelId="{AC3F9D1B-FFC5-4C91-A585-64E14A83F7EF}" type="sibTrans" cxnId="{685F9CFB-1ABF-4A51-8079-B5C974929203}">
      <dgm:prSet/>
      <dgm:spPr/>
      <dgm:t>
        <a:bodyPr/>
        <a:lstStyle/>
        <a:p>
          <a:endParaRPr lang="en-US"/>
        </a:p>
      </dgm:t>
    </dgm:pt>
    <dgm:pt modelId="{EC4AFB10-7455-4EC7-9FC1-5D850F01915D}" type="pres">
      <dgm:prSet presAssocID="{5AA9C050-C3B0-4660-9BDC-318876D6A029}" presName="linear" presStyleCnt="0">
        <dgm:presLayoutVars>
          <dgm:animLvl val="lvl"/>
          <dgm:resizeHandles val="exact"/>
        </dgm:presLayoutVars>
      </dgm:prSet>
      <dgm:spPr/>
    </dgm:pt>
    <dgm:pt modelId="{3B014C72-7B23-4AAA-BA3D-4173BAA96BF8}" type="pres">
      <dgm:prSet presAssocID="{B9E3F252-B468-45DA-A02F-CD550AA4E2E7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426011F-63DA-45ED-95A0-0C170DBDEA55}" type="pres">
      <dgm:prSet presAssocID="{3A2714EE-B2DE-48DB-999D-D74B57F66E6D}" presName="spacer" presStyleCnt="0"/>
      <dgm:spPr/>
    </dgm:pt>
    <dgm:pt modelId="{C3AAD0EC-74A4-4558-BB5D-9278DE451F23}" type="pres">
      <dgm:prSet presAssocID="{56220EA3-413A-4071-8864-B2C9C6715941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BC5B3D07-F892-4343-BEE2-43D6E0099C79}" type="presOf" srcId="{B9E3F252-B468-45DA-A02F-CD550AA4E2E7}" destId="{3B014C72-7B23-4AAA-BA3D-4173BAA96BF8}" srcOrd="0" destOrd="0" presId="urn:microsoft.com/office/officeart/2005/8/layout/vList2"/>
    <dgm:cxn modelId="{FD47FA09-7E51-47D7-BDE9-EE4DA577B553}" type="presOf" srcId="{5AA9C050-C3B0-4660-9BDC-318876D6A029}" destId="{EC4AFB10-7455-4EC7-9FC1-5D850F01915D}" srcOrd="0" destOrd="0" presId="urn:microsoft.com/office/officeart/2005/8/layout/vList2"/>
    <dgm:cxn modelId="{BE04BB4C-273E-444E-8601-0374B52C900A}" srcId="{5AA9C050-C3B0-4660-9BDC-318876D6A029}" destId="{B9E3F252-B468-45DA-A02F-CD550AA4E2E7}" srcOrd="0" destOrd="0" parTransId="{EFA358AA-F8E5-4440-B5A3-6C9D432BF9D3}" sibTransId="{3A2714EE-B2DE-48DB-999D-D74B57F66E6D}"/>
    <dgm:cxn modelId="{685F9CFB-1ABF-4A51-8079-B5C974929203}" srcId="{5AA9C050-C3B0-4660-9BDC-318876D6A029}" destId="{56220EA3-413A-4071-8864-B2C9C6715941}" srcOrd="1" destOrd="0" parTransId="{978CECD0-2B94-46D7-8187-41BE6288B234}" sibTransId="{AC3F9D1B-FFC5-4C91-A585-64E14A83F7EF}"/>
    <dgm:cxn modelId="{E6766AFF-AF77-4D6E-8602-E7CA7B163846}" type="presOf" srcId="{56220EA3-413A-4071-8864-B2C9C6715941}" destId="{C3AAD0EC-74A4-4558-BB5D-9278DE451F23}" srcOrd="0" destOrd="0" presId="urn:microsoft.com/office/officeart/2005/8/layout/vList2"/>
    <dgm:cxn modelId="{0165B571-0166-468B-9446-9EDC54510E8F}" type="presParOf" srcId="{EC4AFB10-7455-4EC7-9FC1-5D850F01915D}" destId="{3B014C72-7B23-4AAA-BA3D-4173BAA96BF8}" srcOrd="0" destOrd="0" presId="urn:microsoft.com/office/officeart/2005/8/layout/vList2"/>
    <dgm:cxn modelId="{93CCC21B-552D-473B-BDA8-A5FABA6E82A7}" type="presParOf" srcId="{EC4AFB10-7455-4EC7-9FC1-5D850F01915D}" destId="{A426011F-63DA-45ED-95A0-0C170DBDEA55}" srcOrd="1" destOrd="0" presId="urn:microsoft.com/office/officeart/2005/8/layout/vList2"/>
    <dgm:cxn modelId="{890AACF0-E274-417B-8574-0F37F9CB54C9}" type="presParOf" srcId="{EC4AFB10-7455-4EC7-9FC1-5D850F01915D}" destId="{C3AAD0EC-74A4-4558-BB5D-9278DE451F23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014C72-7B23-4AAA-BA3D-4173BAA96BF8}">
      <dsp:nvSpPr>
        <dsp:cNvPr id="0" name=""/>
        <dsp:cNvSpPr/>
      </dsp:nvSpPr>
      <dsp:spPr>
        <a:xfrm>
          <a:off x="0" y="55875"/>
          <a:ext cx="5826934" cy="25552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600" kern="1200" dirty="0"/>
            <a:t>Je maakt een afspraak met kantoor in </a:t>
          </a:r>
          <a:r>
            <a:rPr lang="nl-NL" sz="2600" kern="1200" dirty="0" err="1"/>
            <a:t>knokke</a:t>
          </a:r>
          <a:r>
            <a:rPr lang="nl-NL" sz="2600" kern="1200" dirty="0"/>
            <a:t> en wij zullen je zo snel mogelijk ontvangen</a:t>
          </a:r>
        </a:p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600" kern="1200" dirty="0"/>
            <a:t> 050731 789</a:t>
          </a:r>
        </a:p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600" kern="1200" dirty="0"/>
            <a:t>Later 050344777</a:t>
          </a:r>
          <a:endParaRPr lang="en-US" sz="2600" kern="1200" dirty="0"/>
        </a:p>
      </dsp:txBody>
      <dsp:txXfrm>
        <a:off x="124738" y="180613"/>
        <a:ext cx="5577458" cy="2305804"/>
      </dsp:txXfrm>
    </dsp:sp>
    <dsp:sp modelId="{C3AAD0EC-74A4-4558-BB5D-9278DE451F23}">
      <dsp:nvSpPr>
        <dsp:cNvPr id="0" name=""/>
        <dsp:cNvSpPr/>
      </dsp:nvSpPr>
      <dsp:spPr>
        <a:xfrm>
          <a:off x="0" y="2686036"/>
          <a:ext cx="5826934" cy="2555280"/>
        </a:xfrm>
        <a:prstGeom prst="roundRect">
          <a:avLst/>
        </a:prstGeom>
        <a:solidFill>
          <a:schemeClr val="accent2">
            <a:hueOff val="-1495460"/>
            <a:satOff val="-442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600" kern="1200" dirty="0"/>
            <a:t>Je kan altijd ook een afspraak maken met mexem </a:t>
          </a:r>
          <a:r>
            <a:rPr lang="nl-NL" sz="2600" kern="1200" dirty="0" err="1"/>
            <a:t>brussel</a:t>
          </a:r>
          <a:r>
            <a:rPr lang="nl-NL" sz="2600" kern="1200" dirty="0"/>
            <a:t> tel via website  met James</a:t>
          </a:r>
        </a:p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2600" b="0" kern="1200" dirty="0">
              <a:hlinkClick xmlns:r="http://schemas.openxmlformats.org/officeDocument/2006/relationships" r:id="rId1"/>
            </a:rPr>
            <a:t>+32-35470144</a:t>
          </a:r>
          <a:endParaRPr lang="nl-BE" sz="2600" b="0" kern="1200" dirty="0"/>
        </a:p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600" kern="1200" dirty="0"/>
            <a:t> </a:t>
          </a:r>
          <a:endParaRPr lang="en-US" sz="2600" kern="1200" dirty="0"/>
        </a:p>
      </dsp:txBody>
      <dsp:txXfrm>
        <a:off x="124738" y="2810774"/>
        <a:ext cx="5577458" cy="23058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22F66-727D-4150-ADA5-49CF3A0F6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9829800" cy="2387600"/>
          </a:xfrm>
        </p:spPr>
        <p:txBody>
          <a:bodyPr anchor="b">
            <a:normAutofit/>
          </a:bodyPr>
          <a:lstStyle>
            <a:lvl1pPr algn="l"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D9A1FE-C39F-4D7C-B93D-F8C203A1D6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9829800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08AAC-7D41-4304-8D59-EF34B23268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136525"/>
            <a:ext cx="2743200" cy="365125"/>
          </a:xfrm>
        </p:spPr>
        <p:txBody>
          <a:bodyPr/>
          <a:lstStyle>
            <a:lvl1pPr algn="l">
              <a:defRPr/>
            </a:lvl1pPr>
          </a:lstStyle>
          <a:p>
            <a:fld id="{9549D6DC-E1CB-4874-BF52-C3407230D20E}" type="datetime1">
              <a:rPr lang="en-US" smtClean="0"/>
              <a:t>6/28/2021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4D078-DE22-4F23-8B48-21FB1415C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64C1F5-608B-4335-9F2A-17F63D5FA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450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9F2C5-A3FC-44EF-BA15-CEC83C83D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5040D3-67DB-455C-AD79-49E185DB63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B2B07A-258E-42DD-9A68-2C76F7D54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01D81-C4B9-4A87-89A7-22E29E6C9200}" type="datetime1">
              <a:rPr lang="en-US" smtClean="0"/>
              <a:t>6/28/2021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1E9BC-3BB8-40CD-9294-59A2E59E1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3979D-5589-4770-9D29-046F2B506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528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6693CD-CB65-4F37-A6DA-F300B93C14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731520"/>
            <a:ext cx="2628900" cy="53780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48D117-7AE6-4831-9867-5145F64A0C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731520"/>
            <a:ext cx="7734300" cy="53780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88CF8-397F-485E-8081-AFA4DADD4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07718-69F7-427E-95A3-C1246AF46913}" type="datetime1">
              <a:rPr lang="en-US" smtClean="0"/>
              <a:t>6/28/2021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E4773-4660-4F21-83CF-1A449395B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59537-EB47-40FA-893E-785D6FE00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13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7B4A7-C566-48F4-B4B8-3A5E7B6C5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B93F5-BC8B-452C-ACE2-C7E01D1B8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A49B3-A57D-46C5-8462-0C52509F8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13E51-B7F7-4C24-B8E3-5471755DC0E0}" type="datetime1">
              <a:rPr lang="en-US" smtClean="0"/>
              <a:t>6/28/2021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C8C810-EAF4-4D86-84DD-2E574122D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87E738-8574-490B-974B-9AD3B2AAE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57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9764E-4B3D-4B6A-A210-B50E4F60E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30AEC2-B6E6-4C09-A16F-5E2A1C9A0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37CAB-B545-4E42-BB5A-F1DAA9335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1A59F-D956-4598-A3C1-AE72A5387751}" type="datetime1">
              <a:rPr lang="en-US" smtClean="0"/>
              <a:t>6/28/2021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D720B-7E58-43F4-9659-ADB2403A5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95F53F-2FA5-4B5C-A151-F07BBC002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69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473D3-0F03-4BF4-831F-34E80BAC5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09409-59F2-486F-A6D0-FAEE8FFF25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195847"/>
            <a:ext cx="5181600" cy="3981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087241-B390-47A6-8070-C3D4652F88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95847"/>
            <a:ext cx="5181600" cy="3981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80B360-2ACA-4B93-9439-591B6D3FB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BBD69-7BD3-4731-8064-242619E92CBE}" type="datetime1">
              <a:rPr lang="en-US" smtClean="0"/>
              <a:t>6/28/2021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4A73E2-CF78-404C-A86F-E70A284AE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A8F42A-11E1-42A0-8ECF-A5BBA3B8C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112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ECA31-EE14-41DD-9914-DA7138220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3152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B22AB6-1657-4AE2-8607-2C77A25D7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149131"/>
            <a:ext cx="5157787" cy="693696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AA6DC0-D4D5-4164-A3FD-6BB5CBB2BB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10625"/>
            <a:ext cx="5157787" cy="310056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9B35F8-95F3-43D1-8917-5836BAA904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149131"/>
            <a:ext cx="5183188" cy="693696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B639E7-F4A3-4ADE-B290-0A4F9761B9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10625"/>
            <a:ext cx="5183188" cy="310056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6F296B-429F-4DFC-ABC3-0A078EA99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D77D9-239F-488B-9358-023C46BC7084}" type="datetime1">
              <a:rPr lang="en-US" smtClean="0"/>
              <a:t>6/28/2021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7103B9-D521-4910-AC15-F12F25CB9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73A6D9-123D-492C-B5CE-294EF2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398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92A22-4B4D-4F58-9783-A0469DA4D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3152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5EE610-5457-4E8C-B568-B8D560773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61C24-7140-4FDE-92F3-654C6E2D3C1C}" type="datetime1">
              <a:rPr lang="en-US" smtClean="0"/>
              <a:t>6/28/2021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BA57BB-288A-4A30-A4EC-FF0537BC2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14C89-B968-4A85-A035-E2997A5F8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400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7A339C-4093-4B40-8C90-52F005CA9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D6ACF-ECB9-4B5F-A429-08B8AC75E8EF}" type="datetime1">
              <a:rPr lang="en-US" smtClean="0"/>
              <a:t>6/28/2021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A33F04-8E0A-4165-930C-527D781A7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62F57B-BEB6-4973-A362-38F638E0D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803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FAC90-C2CA-44DD-8EF8-20BDD6724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31520"/>
            <a:ext cx="3932237" cy="2346326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915FB-D5F4-4CAD-AE70-3644E8180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731521"/>
            <a:ext cx="6172200" cy="512953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374DA3-3BAC-4045-825F-B3C27B8973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429000"/>
            <a:ext cx="3932237" cy="24399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5A0D65-0423-4E45-947A-E08C8569F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B429B-EE2A-486A-BDB9-0C848B4FAFDD}" type="datetime1">
              <a:rPr lang="en-US" smtClean="0"/>
              <a:t>6/28/2021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E6FBD0-E49F-4DE6-9264-CEDB9BAA0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16B246-A768-4B2D-96C6-9F4178526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480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CB0C8-915E-4BF2-976E-B8D7EDC59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31520"/>
            <a:ext cx="3932237" cy="2341564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0714E6-8E50-4B50-A2E0-F9D20155EB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7257"/>
            <a:ext cx="6172200" cy="517379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D67A6C-5CA5-4EF0-B1C4-ED85FF255A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429000"/>
            <a:ext cx="3932237" cy="243998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C76474-31D4-4567-B4EC-B6AF24488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5FE4A-CB8D-40AB-BFFC-AAF37EA071CB}" type="datetime1">
              <a:rPr lang="en-US" smtClean="0"/>
              <a:t>6/28/2021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902DE0-33F5-4372-8EB5-F5746D344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C5C2EF-849D-4B2C-8ED6-D26553657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162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293296F-4C3A-4530-98F5-F83646ACE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189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914D2BD-3C47-433D-81FE-DC6C39595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3DD55E4-EA4F-4874-8B5B-6E0EAF4BBFC4}"/>
                </a:ext>
              </a:extLst>
            </p:cNvPr>
            <p:cNvCxnSpPr>
              <a:cxnSpLocks/>
            </p:cNvCxnSpPr>
            <p:nvPr/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2950BAF-7673-4138-AEA2-DE7D368CC357}"/>
                </a:ext>
              </a:extLst>
            </p:cNvPr>
            <p:cNvCxnSpPr>
              <a:cxnSpLocks/>
            </p:cNvCxnSpPr>
            <p:nvPr/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6BE3E2B5-EA1C-415A-941A-843C7EA148E1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087FA3A6-E398-4576-B6B8-3328028D84B2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Graphic 33">
              <a:extLst>
                <a:ext uri="{FF2B5EF4-FFF2-40B4-BE49-F238E27FC236}">
                  <a16:creationId xmlns:a16="http://schemas.microsoft.com/office/drawing/2014/main" id="{EFB597D7-65E0-476A-B9EB-3AA6ED33884C}"/>
                </a:ext>
              </a:extLst>
            </p:cNvPr>
            <p:cNvSpPr/>
            <p:nvPr/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" name="Graphic 33">
              <a:extLst>
                <a:ext uri="{FF2B5EF4-FFF2-40B4-BE49-F238E27FC236}">
                  <a16:creationId xmlns:a16="http://schemas.microsoft.com/office/drawing/2014/main" id="{11AA060A-BE0E-4687-8F9E-0E2955D9796D}"/>
                </a:ext>
              </a:extLst>
            </p:cNvPr>
            <p:cNvSpPr/>
            <p:nvPr/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78318D-FE3E-41D7-9A8C-2065A2C46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732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B06718-79E7-4159-A003-F86FE7B3D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89408"/>
            <a:ext cx="10515600" cy="38217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F99FF-FFE2-431D-A0C8-A46C21712A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1365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150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C0517C94-3B1E-4991-BED3-41F8B0158A00}" type="datetime1">
              <a:rPr lang="en-US" smtClean="0"/>
              <a:t>6/28/2021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3547E-668D-4191-847C-7424F75496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34506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150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BB6E6E-8527-4F63-A0C7-84CD44A2B0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3467" y="3246434"/>
            <a:ext cx="628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cap="all" spc="150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273BAE12-D270-459D-897B-6833652BB167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861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>
              <a:lumMod val="60000"/>
              <a:lumOff val="4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clientam.com/Universal/servlet/formWelcome?partnerID=Mexemltd_mig&amp;invitation_id=66609675&amp;token=40655&amp;invitedBy=YmJ1c3NjNTcy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telto:32-35470144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38827F1-3359-44F6-9009-43AE2B17F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"/>
            <a:ext cx="12192001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7AFAD67-5350-4773-886F-D6DD7E66D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7346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5CF8220-696F-4341-9C0E-FA63C652BA4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r="-2" b="43612"/>
          <a:stretch/>
        </p:blipFill>
        <p:spPr>
          <a:xfrm>
            <a:off x="567714" y="580877"/>
            <a:ext cx="12189789" cy="6873457"/>
          </a:xfrm>
          <a:prstGeom prst="rect">
            <a:avLst/>
          </a:prstGeom>
          <a:ln w="12700">
            <a:noFill/>
          </a:ln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3914D2BD-3C47-433D-81FE-DC6C39595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"/>
            <a:ext cx="12192000" cy="6857996"/>
            <a:chOff x="572" y="-1"/>
            <a:chExt cx="12192000" cy="6857996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D3DD55E4-EA4F-4874-8B5B-6E0EAF4BBF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32950BAF-7673-4138-AEA2-DE7D368CC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6BE3E2B5-EA1C-415A-941A-843C7EA148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87FA3A6-E398-4576-B6B8-3328028D84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Graphic 33">
              <a:extLst>
                <a:ext uri="{FF2B5EF4-FFF2-40B4-BE49-F238E27FC236}">
                  <a16:creationId xmlns:a16="http://schemas.microsoft.com/office/drawing/2014/main" id="{EFB597D7-65E0-476A-B9EB-3AA6ED338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19" name="Graphic 33">
              <a:extLst>
                <a:ext uri="{FF2B5EF4-FFF2-40B4-BE49-F238E27FC236}">
                  <a16:creationId xmlns:a16="http://schemas.microsoft.com/office/drawing/2014/main" id="{11AA060A-BE0E-4687-8F9E-0E2955D979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C91033F6-453F-442D-96E5-596C57B37F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3429000"/>
            <a:ext cx="7151357" cy="2387600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nl-NL" sz="3300" b="1">
                <a:solidFill>
                  <a:srgbClr val="FFFFFF"/>
                </a:solidFill>
              </a:rPr>
              <a:t>Hoe klant worden bij interactive brokers</a:t>
            </a:r>
            <a:br>
              <a:rPr lang="nl-NL" sz="3300" b="1">
                <a:solidFill>
                  <a:srgbClr val="FFFFFF"/>
                </a:solidFill>
              </a:rPr>
            </a:br>
            <a:br>
              <a:rPr lang="nl-NL" sz="3300">
                <a:solidFill>
                  <a:srgbClr val="FFFFFF"/>
                </a:solidFill>
              </a:rPr>
            </a:br>
            <a:br>
              <a:rPr lang="nl-NL" sz="3300">
                <a:solidFill>
                  <a:srgbClr val="FFFFFF"/>
                </a:solidFill>
              </a:rPr>
            </a:br>
            <a:endParaRPr lang="nl-BE" sz="3300">
              <a:solidFill>
                <a:srgbClr val="FFFFFF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8B91426-FC7B-4CBB-8001-534A1ADEE9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03087" y="2429038"/>
            <a:ext cx="7151357" cy="2272483"/>
          </a:xfrm>
        </p:spPr>
        <p:txBody>
          <a:bodyPr anchor="b"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Wij leggen u de twee mogelijke stappen of oplossingen</a:t>
            </a:r>
            <a:endParaRPr lang="nl-BE" dirty="0">
              <a:solidFill>
                <a:srgbClr val="FFFFFF"/>
              </a:solidFill>
            </a:endParaRPr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075113E6-285F-4519-A371-83D3FA085E92}"/>
              </a:ext>
            </a:extLst>
          </p:cNvPr>
          <p:cNvSpPr/>
          <p:nvPr/>
        </p:nvSpPr>
        <p:spPr>
          <a:xfrm>
            <a:off x="7600426" y="1476462"/>
            <a:ext cx="3332991" cy="1492428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Beursmakelaar</a:t>
            </a:r>
          </a:p>
          <a:p>
            <a:pPr algn="ctr"/>
            <a:r>
              <a:rPr lang="nl-NL" b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Busschaert&amp;co</a:t>
            </a:r>
            <a:r>
              <a:rPr lang="nl-NL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</a:p>
          <a:p>
            <a:pPr algn="ctr"/>
            <a:r>
              <a:rPr lang="nl-NL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bv</a:t>
            </a:r>
            <a:endParaRPr lang="nl-BE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807806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545F6C-337C-4CDE-B802-1DBCDC858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Alvorens we je titels kunnen overschrijven van je broker of bank moet je klant worden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643DE51-4FAA-41D4-978A-C7CDD1F44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310" y="3279976"/>
            <a:ext cx="10515600" cy="3821778"/>
          </a:xfrm>
        </p:spPr>
        <p:txBody>
          <a:bodyPr/>
          <a:lstStyle/>
          <a:p>
            <a:r>
              <a:rPr lang="nl-NL" b="1" dirty="0">
                <a:solidFill>
                  <a:srgbClr val="FF0000"/>
                </a:solidFill>
              </a:rPr>
              <a:t>Dus we zijn verplicht de MIFID wetgeving te volgen en je een dossier laten maken als nieuwe klant</a:t>
            </a:r>
            <a:endParaRPr lang="nl-BE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773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F10C978-51B5-420C-9A05-C8F194EACA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03" y="-597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8D34D1C-4E49-4D32-96F1-E49CEBBF86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89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EDBC9C2-2A39-44A2-9D95-D1DE9E2B1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0"/>
            <a:ext cx="12192000" cy="6857912"/>
            <a:chOff x="572" y="0"/>
            <a:chExt cx="12192000" cy="6857912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793379BC-3088-4AE8-8EF7-59370D7EB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141DE74C-25AE-4959-99D5-0A77F1DFC8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3D9235EF-4E81-496D-ADA8-13EED901E9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7241A77-6415-454C-B86E-F42A280267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8E51BC42-C3FC-40F7-9340-EF4BC3710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7323"/>
            <a:ext cx="4933950" cy="159629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nl-NL" sz="3700"/>
              <a:t>De eerste stap is digitaal werken via een link</a:t>
            </a:r>
            <a:endParaRPr lang="nl-BE" sz="370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7E787EF-617C-4213-8193-EEF63589E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4196"/>
            <a:ext cx="4933950" cy="3430575"/>
          </a:xfrm>
        </p:spPr>
        <p:txBody>
          <a:bodyPr>
            <a:normAutofit/>
          </a:bodyPr>
          <a:lstStyle/>
          <a:p>
            <a:r>
              <a:rPr lang="nl-BE" dirty="0">
                <a:hlinkClick r:id="rId2"/>
              </a:rPr>
              <a:t>https://www.clientam.com/Universal/servlet/formWelcome?partnerID=Mexemltd_mig&amp;invitation_id=66609675&amp;token=40655&amp;invitedBy=YmJ1c3NjNTcy</a:t>
            </a:r>
            <a:endParaRPr lang="nl-BE" dirty="0"/>
          </a:p>
          <a:p>
            <a:endParaRPr lang="nl-BE" dirty="0"/>
          </a:p>
          <a:p>
            <a:r>
              <a:rPr lang="nl-BE" dirty="0"/>
              <a:t> ons de pdf vragen om in te vullen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32B0B7D-C67A-4103-B2F0-ACE40BD56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6091410" y="574154"/>
            <a:ext cx="4590" cy="5693884"/>
          </a:xfrm>
          <a:prstGeom prst="line">
            <a:avLst/>
          </a:prstGeom>
          <a:ln w="127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Afbeelding 4">
            <a:extLst>
              <a:ext uri="{FF2B5EF4-FFF2-40B4-BE49-F238E27FC236}">
                <a16:creationId xmlns:a16="http://schemas.microsoft.com/office/drawing/2014/main" id="{3461E146-20FB-4E65-AB79-80C8C01E36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5260" y="1016317"/>
            <a:ext cx="4824168" cy="4824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5899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E6FDE22-1F54-452D-A9BA-1BE9FDB534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"/>
            <a:ext cx="12192001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06127CE-6F15-49AE-9751-398F3AC671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38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30FA588-C941-4546-8CBE-EA033E621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5603"/>
            <a:ext cx="3918652" cy="2463347"/>
          </a:xfrm>
        </p:spPr>
        <p:txBody>
          <a:bodyPr anchor="b">
            <a:normAutofit/>
          </a:bodyPr>
          <a:lstStyle/>
          <a:p>
            <a:r>
              <a:rPr lang="nl-NL" dirty="0"/>
              <a:t>Hoe kan men je helpen??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D15B506-606F-4632-A834-F41291670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33725"/>
            <a:ext cx="3918652" cy="3128918"/>
          </a:xfrm>
        </p:spPr>
        <p:txBody>
          <a:bodyPr>
            <a:normAutofit/>
          </a:bodyPr>
          <a:lstStyle/>
          <a:p>
            <a:r>
              <a:rPr lang="nl-NL" dirty="0"/>
              <a:t>Je kunt ons ook opbellen zodat we het samen doen</a:t>
            </a:r>
          </a:p>
          <a:p>
            <a:endParaRPr lang="nl-NL" dirty="0"/>
          </a:p>
          <a:p>
            <a:r>
              <a:rPr lang="nl-NL" dirty="0"/>
              <a:t>En je installeert any desk op je pc </a:t>
            </a:r>
          </a:p>
          <a:p>
            <a:r>
              <a:rPr lang="nl-NL" dirty="0"/>
              <a:t>Zodat we kunnen meekijken</a:t>
            </a:r>
          </a:p>
          <a:p>
            <a:r>
              <a:rPr lang="nl-NL" dirty="0"/>
              <a:t> </a:t>
            </a:r>
          </a:p>
          <a:p>
            <a:endParaRPr lang="nl-BE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CAB7548-8099-4066-AA4A-668904679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168579" y="-6437"/>
            <a:ext cx="6403756" cy="6864437"/>
            <a:chOff x="5168579" y="-6437"/>
            <a:chExt cx="6403756" cy="6864437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DD6D54C-5C05-40DE-8EAF-FA50D609AE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71535" y="3375606"/>
              <a:ext cx="64008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EB0CFF5B-7CFC-4A1B-811A-262201C049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71535" y="567246"/>
              <a:ext cx="64008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3BD7D63C-11FE-48D4-8433-A188CDAB23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71535" y="6262643"/>
              <a:ext cx="64008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D0EB69FA-9640-4C07-9993-F74D211FB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V="1">
              <a:off x="8362244" y="565603"/>
              <a:ext cx="0" cy="569704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B887ECAA-6BDB-4356-A66A-D28C7026B6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68579" y="0"/>
              <a:ext cx="5783" cy="685800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CFC3365E-17A9-4CC8-BE01-3969BF4C8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60990" y="-6437"/>
              <a:ext cx="5783" cy="685800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Afbeelding 5">
            <a:extLst>
              <a:ext uri="{FF2B5EF4-FFF2-40B4-BE49-F238E27FC236}">
                <a16:creationId xmlns:a16="http://schemas.microsoft.com/office/drawing/2014/main" id="{7C9700F0-1243-4A82-BEEB-535D8548041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809" r="13964" b="1"/>
          <a:stretch/>
        </p:blipFill>
        <p:spPr>
          <a:xfrm>
            <a:off x="5586089" y="1035674"/>
            <a:ext cx="6071687" cy="4449535"/>
          </a:xfrm>
          <a:custGeom>
            <a:avLst/>
            <a:gdLst/>
            <a:ahLst/>
            <a:cxnLst/>
            <a:rect l="l" t="t" r="r" b="b"/>
            <a:pathLst>
              <a:path w="6391928" h="4660591">
                <a:moveTo>
                  <a:pt x="2329728" y="0"/>
                </a:moveTo>
                <a:lnTo>
                  <a:pt x="2398607" y="0"/>
                </a:lnTo>
                <a:lnTo>
                  <a:pt x="3158515" y="0"/>
                </a:lnTo>
                <a:lnTo>
                  <a:pt x="3993320" y="0"/>
                </a:lnTo>
                <a:lnTo>
                  <a:pt x="4062199" y="0"/>
                </a:lnTo>
                <a:cubicBezTo>
                  <a:pt x="5348874" y="0"/>
                  <a:pt x="6391928" y="1043309"/>
                  <a:pt x="6391928" y="2330293"/>
                </a:cubicBezTo>
                <a:cubicBezTo>
                  <a:pt x="6391928" y="3617285"/>
                  <a:pt x="5348874" y="4660591"/>
                  <a:pt x="4062199" y="4660591"/>
                </a:cubicBezTo>
                <a:lnTo>
                  <a:pt x="3993320" y="4660591"/>
                </a:lnTo>
                <a:lnTo>
                  <a:pt x="3233415" y="4660591"/>
                </a:lnTo>
                <a:lnTo>
                  <a:pt x="2398607" y="4660591"/>
                </a:lnTo>
                <a:lnTo>
                  <a:pt x="2329728" y="4660591"/>
                </a:lnTo>
                <a:cubicBezTo>
                  <a:pt x="1043053" y="4660591"/>
                  <a:pt x="0" y="3617281"/>
                  <a:pt x="0" y="2330297"/>
                </a:cubicBezTo>
                <a:cubicBezTo>
                  <a:pt x="0" y="1043306"/>
                  <a:pt x="1043053" y="0"/>
                  <a:pt x="2329728" y="0"/>
                </a:cubicBezTo>
                <a:close/>
              </a:path>
            </a:pathLst>
          </a:custGeom>
          <a:ln w="12700">
            <a:solidFill>
              <a:schemeClr val="accent4"/>
            </a:solidFill>
          </a:ln>
        </p:spPr>
      </p:pic>
      <p:sp>
        <p:nvSpPr>
          <p:cNvPr id="4" name="AutoShape 2">
            <a:extLst>
              <a:ext uri="{FF2B5EF4-FFF2-40B4-BE49-F238E27FC236}">
                <a16:creationId xmlns:a16="http://schemas.microsoft.com/office/drawing/2014/main" id="{06950B9E-9B0E-4CAA-A52A-BAEB5F56129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599" y="3276599"/>
            <a:ext cx="2277611" cy="2277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680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62E0F97-3B68-4A9A-81FD-184E8051D2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A9C0995-256A-4F90-97D6-FB8958A5D4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1994356-9183-4815-B11C-C4333ABDA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581265"/>
            <a:ext cx="4114800" cy="5695398"/>
          </a:xfrm>
        </p:spPr>
        <p:txBody>
          <a:bodyPr anchor="ctr">
            <a:normAutofit/>
          </a:bodyPr>
          <a:lstStyle/>
          <a:p>
            <a:r>
              <a:rPr lang="nl-NL" sz="5200"/>
              <a:t>Tweede mogelijkheid  is op afspraak  op kantoor</a:t>
            </a:r>
            <a:endParaRPr lang="nl-BE" sz="520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346307A-DFE3-4A97-B2EE-5D57DF413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6275" y="577406"/>
            <a:ext cx="6391931" cy="5695398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C277446-D71D-4C19-A013-95073D31A4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166455" y="-6437"/>
            <a:ext cx="6405880" cy="6864437"/>
            <a:chOff x="5166455" y="-6437"/>
            <a:chExt cx="6405880" cy="6864437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C05CF5C-D74E-48AF-AAE5-61AEFB2C77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66455" y="567246"/>
              <a:ext cx="64008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5A6A4E3-DB84-4A86-933F-10273F0AEE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71535" y="6262643"/>
              <a:ext cx="64008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3057BAF9-1A72-414E-8B1A-C58B353F11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71535" y="0"/>
              <a:ext cx="5783" cy="685800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68FCD6AB-4E6B-4F74-94C0-C14654F999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60990" y="-6437"/>
              <a:ext cx="5783" cy="685800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9DDB8B06-E60D-459C-AC54-B84B9F55A4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6962904"/>
              </p:ext>
            </p:extLst>
          </p:nvPr>
        </p:nvGraphicFramePr>
        <p:xfrm>
          <a:off x="5461176" y="788282"/>
          <a:ext cx="5826934" cy="5297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8603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FF02FA-7101-46E0-B900-435964C67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De pdf om digitaal te kunnen bewerken van je dossier</a:t>
            </a:r>
            <a:endParaRPr lang="nl-BE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7D9BB152-CB3B-44BD-ADCF-04B09D8842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altLang="nl-BE" sz="1500" b="0" i="0" u="none" strike="noStrike" cap="none" normalizeH="0" baseline="0">
                <a:ln>
                  <a:noFill/>
                </a:ln>
                <a:solidFill>
                  <a:srgbClr val="20458C"/>
                </a:solidFill>
                <a:effectLst/>
                <a:latin typeface="Roboto" panose="02000000000000000000" pitchFamily="2" charset="0"/>
                <a:hlinkClick r:id="rId2"/>
              </a:rPr>
              <a:t>+32-35470144</a:t>
            </a:r>
            <a:endParaRPr kumimoji="0" lang="nl-BE" altLang="nl-BE" sz="2700" b="0" i="0" u="none" strike="noStrike" cap="none" normalizeH="0" baseline="0">
              <a:ln>
                <a:noFill/>
              </a:ln>
              <a:solidFill>
                <a:srgbClr val="414141"/>
              </a:solidFill>
              <a:effectLst/>
              <a:latin typeface="Roboto" panose="0200000000000000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altLang="nl-BE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 </a:t>
            </a:r>
            <a:r>
              <a:rPr kumimoji="0" lang="nl-BE" altLang="nl-B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       </a:t>
            </a:r>
            <a:br>
              <a:rPr kumimoji="0" lang="nl-BE" altLang="nl-BE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nl-BE" altLang="nl-B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C25DC64-752B-4333-B228-7A063DBA29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25" y="-160338"/>
            <a:ext cx="409575" cy="295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Tijdelijke aanduiding voor inhoud 16">
            <a:extLst>
              <a:ext uri="{FF2B5EF4-FFF2-40B4-BE49-F238E27FC236}">
                <a16:creationId xmlns:a16="http://schemas.microsoft.com/office/drawing/2014/main" id="{2F04E063-FE98-4490-8963-BAE2FF4469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4333875" y="2338388"/>
            <a:ext cx="3524250" cy="3524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625154"/>
      </p:ext>
    </p:extLst>
  </p:cSld>
  <p:clrMapOvr>
    <a:masterClrMapping/>
  </p:clrMapOvr>
</p:sld>
</file>

<file path=ppt/theme/theme1.xml><?xml version="1.0" encoding="utf-8"?>
<a:theme xmlns:a="http://schemas.openxmlformats.org/drawingml/2006/main" name="ArchVTI">
  <a:themeElements>
    <a:clrScheme name="AnalogousFromRegularSeedLeftStep">
      <a:dk1>
        <a:srgbClr val="000000"/>
      </a:dk1>
      <a:lt1>
        <a:srgbClr val="FFFFFF"/>
      </a:lt1>
      <a:dk2>
        <a:srgbClr val="1B2C2F"/>
      </a:dk2>
      <a:lt2>
        <a:srgbClr val="F1F0F3"/>
      </a:lt2>
      <a:accent1>
        <a:srgbClr val="96A91E"/>
      </a:accent1>
      <a:accent2>
        <a:srgbClr val="C99716"/>
      </a:accent2>
      <a:accent3>
        <a:srgbClr val="E76329"/>
      </a:accent3>
      <a:accent4>
        <a:srgbClr val="D5172C"/>
      </a:accent4>
      <a:accent5>
        <a:srgbClr val="E7298D"/>
      </a:accent5>
      <a:accent6>
        <a:srgbClr val="D517CA"/>
      </a:accent6>
      <a:hlink>
        <a:srgbClr val="7163CB"/>
      </a:hlink>
      <a:folHlink>
        <a:srgbClr val="7F7F7F"/>
      </a:folHlink>
    </a:clrScheme>
    <a:fontScheme name="Custom 16">
      <a:majorFont>
        <a:latin typeface="Footlight MT Ligh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VTI" id="{23FE938F-4DF0-4C94-8546-C2AC6D26660D}" vid="{62E62DA1-385F-4EE3-8841-58A87FAE206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196</Words>
  <Application>Microsoft Office PowerPoint</Application>
  <PresentationFormat>Breedbeeld</PresentationFormat>
  <Paragraphs>27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Arial</vt:lpstr>
      <vt:lpstr>Avenir Next LT Pro</vt:lpstr>
      <vt:lpstr>Footlight MT Light</vt:lpstr>
      <vt:lpstr>Roboto</vt:lpstr>
      <vt:lpstr>ArchVTI</vt:lpstr>
      <vt:lpstr>Hoe klant worden bij interactive brokers   </vt:lpstr>
      <vt:lpstr>Alvorens we je titels kunnen overschrijven van je broker of bank moet je klant worden</vt:lpstr>
      <vt:lpstr>De eerste stap is digitaal werken via een link</vt:lpstr>
      <vt:lpstr>Hoe kan men je helpen??</vt:lpstr>
      <vt:lpstr>Tweede mogelijkheid  is op afspraak  op kantoor</vt:lpstr>
      <vt:lpstr>De pdf om digitaal te kunnen bewerken van je dossier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Hoe klant worden bij interactive brokers   </dc:title>
  <dc:creator>bernard busschaert</dc:creator>
  <cp:lastModifiedBy>bernard busschaert</cp:lastModifiedBy>
  <cp:revision>8</cp:revision>
  <dcterms:created xsi:type="dcterms:W3CDTF">2021-06-28T13:47:54Z</dcterms:created>
  <dcterms:modified xsi:type="dcterms:W3CDTF">2021-06-28T15:27:53Z</dcterms:modified>
</cp:coreProperties>
</file>