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40" r:id="rId1"/>
  </p:sldMasterIdLst>
  <p:notesMasterIdLst>
    <p:notesMasterId r:id="rId33"/>
  </p:notesMasterIdLst>
  <p:sldIdLst>
    <p:sldId id="256" r:id="rId2"/>
    <p:sldId id="258" r:id="rId3"/>
    <p:sldId id="305" r:id="rId4"/>
    <p:sldId id="260" r:id="rId5"/>
    <p:sldId id="290" r:id="rId6"/>
    <p:sldId id="315" r:id="rId7"/>
    <p:sldId id="331" r:id="rId8"/>
    <p:sldId id="333" r:id="rId9"/>
    <p:sldId id="334" r:id="rId10"/>
    <p:sldId id="264" r:id="rId11"/>
    <p:sldId id="265" r:id="rId12"/>
    <p:sldId id="313" r:id="rId13"/>
    <p:sldId id="314" r:id="rId14"/>
    <p:sldId id="335" r:id="rId15"/>
    <p:sldId id="336" r:id="rId16"/>
    <p:sldId id="337" r:id="rId17"/>
    <p:sldId id="272" r:id="rId18"/>
    <p:sldId id="307" r:id="rId19"/>
    <p:sldId id="274" r:id="rId20"/>
    <p:sldId id="275" r:id="rId21"/>
    <p:sldId id="326" r:id="rId22"/>
    <p:sldId id="327" r:id="rId23"/>
    <p:sldId id="328" r:id="rId24"/>
    <p:sldId id="329" r:id="rId25"/>
    <p:sldId id="330" r:id="rId26"/>
    <p:sldId id="294" r:id="rId27"/>
    <p:sldId id="279" r:id="rId28"/>
    <p:sldId id="280" r:id="rId29"/>
    <p:sldId id="281" r:id="rId30"/>
    <p:sldId id="283" r:id="rId31"/>
    <p:sldId id="338" r:id="rId32"/>
  </p:sldIdLst>
  <p:sldSz cx="11518900" cy="6477000"/>
  <p:notesSz cx="11518900" cy="6477000"/>
  <p:embeddedFontLst>
    <p:embeddedFont>
      <p:font typeface="Arial Black" panose="020B0A04020102020204" pitchFamily="34" charset="0"/>
      <p:bold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onstantia" panose="02030602050306030303" pitchFamily="18" charset="0"/>
      <p:regular r:id="rId41"/>
      <p:bold r:id="rId42"/>
      <p:italic r:id="rId43"/>
      <p:boldItalic r:id="rId44"/>
    </p:embeddedFont>
    <p:embeddedFont>
      <p:font typeface="LJQQAM+ITC Zapf Chancery Medium Italic" panose="020B0604020202020204"/>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E9A476A-BE10-438B-A8F8-9C1FD48FE5AB}">
          <p14:sldIdLst>
            <p14:sldId id="256"/>
          </p14:sldIdLst>
        </p14:section>
        <p14:section name="Naamloze sectie" id="{8755B586-2486-49CE-8420-C76D66869903}">
          <p14:sldIdLst>
            <p14:sldId id="258"/>
            <p14:sldId id="305"/>
            <p14:sldId id="260"/>
            <p14:sldId id="290"/>
            <p14:sldId id="315"/>
            <p14:sldId id="331"/>
            <p14:sldId id="333"/>
            <p14:sldId id="334"/>
            <p14:sldId id="264"/>
            <p14:sldId id="265"/>
            <p14:sldId id="313"/>
            <p14:sldId id="314"/>
            <p14:sldId id="335"/>
            <p14:sldId id="336"/>
            <p14:sldId id="337"/>
            <p14:sldId id="272"/>
            <p14:sldId id="307"/>
            <p14:sldId id="274"/>
            <p14:sldId id="275"/>
            <p14:sldId id="326"/>
            <p14:sldId id="327"/>
            <p14:sldId id="328"/>
            <p14:sldId id="329"/>
            <p14:sldId id="330"/>
            <p14:sldId id="294"/>
            <p14:sldId id="279"/>
            <p14:sldId id="280"/>
            <p14:sldId id="281"/>
            <p14:sldId id="283"/>
            <p14:sldId id="338"/>
          </p14:sldIdLst>
        </p14:section>
      </p14:sectionLst>
    </p:ex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busschaert" initials="bb" lastIdx="1" clrIdx="0">
    <p:extLst>
      <p:ext uri="{19B8F6BF-5375-455C-9EA6-DF929625EA0E}">
        <p15:presenceInfo xmlns:p15="http://schemas.microsoft.com/office/powerpoint/2012/main" userId="3712a37b8b467b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9528C-205D-4CEB-9F92-25710F06BB0B}" v="728" dt="2021-11-25T10:12:05.30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678" y="102"/>
      </p:cViewPr>
      <p:guideLst>
        <p:guide orient="horz" pos="3168"/>
        <p:guide pos="244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 busschaert" userId="3712a37b8b467b77" providerId="LiveId" clId="{0179528C-205D-4CEB-9F92-25710F06BB0B}"/>
    <pc:docChg chg="undo custSel addSld delSld modSld modMainMaster modSection">
      <pc:chgData name="bernard busschaert" userId="3712a37b8b467b77" providerId="LiveId" clId="{0179528C-205D-4CEB-9F92-25710F06BB0B}" dt="2021-11-25T10:12:05.309" v="3438" actId="115"/>
      <pc:docMkLst>
        <pc:docMk/>
      </pc:docMkLst>
      <pc:sldChg chg="modSp">
        <pc:chgData name="bernard busschaert" userId="3712a37b8b467b77" providerId="LiveId" clId="{0179528C-205D-4CEB-9F92-25710F06BB0B}" dt="2021-11-24T15:52:24.148" v="3079"/>
        <pc:sldMkLst>
          <pc:docMk/>
          <pc:sldMk cId="0" sldId="256"/>
        </pc:sldMkLst>
        <pc:spChg chg="mod">
          <ac:chgData name="bernard busschaert" userId="3712a37b8b467b77" providerId="LiveId" clId="{0179528C-205D-4CEB-9F92-25710F06BB0B}" dt="2021-11-24T15:52:24.148" v="3079"/>
          <ac:spMkLst>
            <pc:docMk/>
            <pc:sldMk cId="0" sldId="256"/>
            <ac:spMk id="10" creationId="{56C8654D-062A-49D2-844A-A7CD053780DD}"/>
          </ac:spMkLst>
        </pc:spChg>
        <pc:spChg chg="mod">
          <ac:chgData name="bernard busschaert" userId="3712a37b8b467b77" providerId="LiveId" clId="{0179528C-205D-4CEB-9F92-25710F06BB0B}" dt="2021-11-24T15:52:24.148" v="3079"/>
          <ac:spMkLst>
            <pc:docMk/>
            <pc:sldMk cId="0" sldId="256"/>
            <ac:spMk id="11" creationId="{213321F6-5D50-49EA-BD80-2D858BA592F0}"/>
          </ac:spMkLst>
        </pc:spChg>
      </pc:sldChg>
      <pc:sldChg chg="addSp delSp modSp mod setBg setFolMasterObjs delDesignElem">
        <pc:chgData name="bernard busschaert" userId="3712a37b8b467b77" providerId="LiveId" clId="{0179528C-205D-4CEB-9F92-25710F06BB0B}" dt="2021-11-24T15:52:24.148" v="3079"/>
        <pc:sldMkLst>
          <pc:docMk/>
          <pc:sldMk cId="0" sldId="258"/>
        </pc:sldMkLst>
        <pc:spChg chg="del">
          <ac:chgData name="bernard busschaert" userId="3712a37b8b467b77" providerId="LiveId" clId="{0179528C-205D-4CEB-9F92-25710F06BB0B}" dt="2021-11-24T15:21:02.469" v="2810" actId="478"/>
          <ac:spMkLst>
            <pc:docMk/>
            <pc:sldMk cId="0" sldId="258"/>
            <ac:spMk id="2" creationId="{00000000-0000-0000-0000-000000000000}"/>
          </ac:spMkLst>
        </pc:spChg>
        <pc:spChg chg="mod">
          <ac:chgData name="bernard busschaert" userId="3712a37b8b467b77" providerId="LiveId" clId="{0179528C-205D-4CEB-9F92-25710F06BB0B}" dt="2021-11-24T15:52:24.148" v="3079"/>
          <ac:spMkLst>
            <pc:docMk/>
            <pc:sldMk cId="0" sldId="258"/>
            <ac:spMk id="5" creationId="{20A6A8E1-E017-4716-9178-F520C0D50985}"/>
          </ac:spMkLst>
        </pc:spChg>
        <pc:spChg chg="mod">
          <ac:chgData name="bernard busschaert" userId="3712a37b8b467b77" providerId="LiveId" clId="{0179528C-205D-4CEB-9F92-25710F06BB0B}" dt="2021-11-24T15:52:24.148" v="3079"/>
          <ac:spMkLst>
            <pc:docMk/>
            <pc:sldMk cId="0" sldId="258"/>
            <ac:spMk id="6" creationId="{0791BD22-019F-4EE4-A664-4D97897323CC}"/>
          </ac:spMkLst>
        </pc:spChg>
        <pc:spChg chg="add del">
          <ac:chgData name="bernard busschaert" userId="3712a37b8b467b77" providerId="LiveId" clId="{0179528C-205D-4CEB-9F92-25710F06BB0B}" dt="2021-11-24T15:24:13.494" v="2939" actId="26606"/>
          <ac:spMkLst>
            <pc:docMk/>
            <pc:sldMk cId="0" sldId="258"/>
            <ac:spMk id="17" creationId="{4434DCA8-BC57-40AE-94D7-754460957E7F}"/>
          </ac:spMkLst>
        </pc:spChg>
        <pc:spChg chg="add del">
          <ac:chgData name="bernard busschaert" userId="3712a37b8b467b77" providerId="LiveId" clId="{0179528C-205D-4CEB-9F92-25710F06BB0B}" dt="2021-11-24T15:24:13.494" v="2939" actId="26606"/>
          <ac:spMkLst>
            <pc:docMk/>
            <pc:sldMk cId="0" sldId="258"/>
            <ac:spMk id="21" creationId="{D43CA6E1-DE85-4998-B1CA-2B617EDF60F8}"/>
          </ac:spMkLst>
        </pc:spChg>
        <pc:spChg chg="add del">
          <ac:chgData name="bernard busschaert" userId="3712a37b8b467b77" providerId="LiveId" clId="{0179528C-205D-4CEB-9F92-25710F06BB0B}" dt="2021-11-24T15:24:15.219" v="2941" actId="26606"/>
          <ac:spMkLst>
            <pc:docMk/>
            <pc:sldMk cId="0" sldId="258"/>
            <ac:spMk id="28" creationId="{DEB4B82D-A989-40D8-A457-F1D9C0345509}"/>
          </ac:spMkLst>
        </pc:spChg>
        <pc:spChg chg="add del">
          <ac:chgData name="bernard busschaert" userId="3712a37b8b467b77" providerId="LiveId" clId="{0179528C-205D-4CEB-9F92-25710F06BB0B}" dt="2021-11-24T15:24:17.110" v="2943" actId="26606"/>
          <ac:spMkLst>
            <pc:docMk/>
            <pc:sldMk cId="0" sldId="258"/>
            <ac:spMk id="35" creationId="{4434DCA8-BC57-40AE-94D7-754460957E7F}"/>
          </ac:spMkLst>
        </pc:spChg>
        <pc:spChg chg="add del">
          <ac:chgData name="bernard busschaert" userId="3712a37b8b467b77" providerId="LiveId" clId="{0179528C-205D-4CEB-9F92-25710F06BB0B}" dt="2021-11-24T15:24:17.110" v="2943" actId="26606"/>
          <ac:spMkLst>
            <pc:docMk/>
            <pc:sldMk cId="0" sldId="258"/>
            <ac:spMk id="37" creationId="{D43CA6E1-DE85-4998-B1CA-2B617EDF60F8}"/>
          </ac:spMkLst>
        </pc:spChg>
        <pc:spChg chg="add del">
          <ac:chgData name="bernard busschaert" userId="3712a37b8b467b77" providerId="LiveId" clId="{0179528C-205D-4CEB-9F92-25710F06BB0B}" dt="2021-11-24T15:24:24.842" v="2945" actId="26606"/>
          <ac:spMkLst>
            <pc:docMk/>
            <pc:sldMk cId="0" sldId="258"/>
            <ac:spMk id="42" creationId="{E6B80853-775B-47C1-A508-0AAD6FCE5ADB}"/>
          </ac:spMkLst>
        </pc:spChg>
        <pc:spChg chg="add del">
          <ac:chgData name="bernard busschaert" userId="3712a37b8b467b77" providerId="LiveId" clId="{0179528C-205D-4CEB-9F92-25710F06BB0B}" dt="2021-11-24T15:24:24.842" v="2945" actId="26606"/>
          <ac:spMkLst>
            <pc:docMk/>
            <pc:sldMk cId="0" sldId="258"/>
            <ac:spMk id="43" creationId="{9BF62520-0403-497A-958B-FD6E8037E8FA}"/>
          </ac:spMkLst>
        </pc:spChg>
        <pc:spChg chg="add del">
          <ac:chgData name="bernard busschaert" userId="3712a37b8b467b77" providerId="LiveId" clId="{0179528C-205D-4CEB-9F92-25710F06BB0B}" dt="2021-11-24T15:24:24.842" v="2945" actId="26606"/>
          <ac:spMkLst>
            <pc:docMk/>
            <pc:sldMk cId="0" sldId="258"/>
            <ac:spMk id="44" creationId="{BB3A422A-21ED-464B-B2EF-EE5B061BED4A}"/>
          </ac:spMkLst>
        </pc:spChg>
        <pc:spChg chg="add del">
          <ac:chgData name="bernard busschaert" userId="3712a37b8b467b77" providerId="LiveId" clId="{0179528C-205D-4CEB-9F92-25710F06BB0B}" dt="2021-11-24T15:24:40.518" v="2947" actId="26606"/>
          <ac:spMkLst>
            <pc:docMk/>
            <pc:sldMk cId="0" sldId="258"/>
            <ac:spMk id="47" creationId="{DC1875E5-3E3D-49D0-A84D-62C1DE8DE71B}"/>
          </ac:spMkLst>
        </pc:spChg>
        <pc:spChg chg="add del">
          <ac:chgData name="bernard busschaert" userId="3712a37b8b467b77" providerId="LiveId" clId="{0179528C-205D-4CEB-9F92-25710F06BB0B}" dt="2021-11-24T15:24:40.518" v="2947" actId="26606"/>
          <ac:spMkLst>
            <pc:docMk/>
            <pc:sldMk cId="0" sldId="258"/>
            <ac:spMk id="48" creationId="{72E3803C-85E6-4CB3-8361-219B2398D9F3}"/>
          </ac:spMkLst>
        </pc:spChg>
        <pc:spChg chg="add del">
          <ac:chgData name="bernard busschaert" userId="3712a37b8b467b77" providerId="LiveId" clId="{0179528C-205D-4CEB-9F92-25710F06BB0B}" dt="2021-11-24T15:24:45.669" v="2949" actId="26606"/>
          <ac:spMkLst>
            <pc:docMk/>
            <pc:sldMk cId="0" sldId="258"/>
            <ac:spMk id="51" creationId="{6D75FD42-C156-41A4-B68A-6C71A47E71E0}"/>
          </ac:spMkLst>
        </pc:spChg>
        <pc:spChg chg="add del">
          <ac:chgData name="bernard busschaert" userId="3712a37b8b467b77" providerId="LiveId" clId="{0179528C-205D-4CEB-9F92-25710F06BB0B}" dt="2021-11-24T15:24:47.463" v="2951" actId="26606"/>
          <ac:spMkLst>
            <pc:docMk/>
            <pc:sldMk cId="0" sldId="258"/>
            <ac:spMk id="58" creationId="{544958B8-57B6-4B37-8A18-D54A32EC2D37}"/>
          </ac:spMkLst>
        </pc:spChg>
        <pc:spChg chg="add del">
          <ac:chgData name="bernard busschaert" userId="3712a37b8b467b77" providerId="LiveId" clId="{0179528C-205D-4CEB-9F92-25710F06BB0B}" dt="2021-11-24T15:24:47.463" v="2951" actId="26606"/>
          <ac:spMkLst>
            <pc:docMk/>
            <pc:sldMk cId="0" sldId="258"/>
            <ac:spMk id="59" creationId="{B7E4A740-3A69-42A5-8AC0-3905D518F419}"/>
          </ac:spMkLst>
        </pc:spChg>
        <pc:spChg chg="add del">
          <ac:chgData name="bernard busschaert" userId="3712a37b8b467b77" providerId="LiveId" clId="{0179528C-205D-4CEB-9F92-25710F06BB0B}" dt="2021-11-24T15:41:41.239" v="2995"/>
          <ac:spMkLst>
            <pc:docMk/>
            <pc:sldMk cId="0" sldId="258"/>
            <ac:spMk id="67" creationId="{DC1875E5-3E3D-49D0-A84D-62C1DE8DE71B}"/>
          </ac:spMkLst>
        </pc:spChg>
        <pc:spChg chg="add del">
          <ac:chgData name="bernard busschaert" userId="3712a37b8b467b77" providerId="LiveId" clId="{0179528C-205D-4CEB-9F92-25710F06BB0B}" dt="2021-11-24T15:41:41.239" v="2995"/>
          <ac:spMkLst>
            <pc:docMk/>
            <pc:sldMk cId="0" sldId="258"/>
            <ac:spMk id="68" creationId="{72E3803C-85E6-4CB3-8361-219B2398D9F3}"/>
          </ac:spMkLst>
        </pc:spChg>
        <pc:grpChg chg="add del">
          <ac:chgData name="bernard busschaert" userId="3712a37b8b467b77" providerId="LiveId" clId="{0179528C-205D-4CEB-9F92-25710F06BB0B}" dt="2021-11-24T15:24:13.494" v="2939" actId="26606"/>
          <ac:grpSpMkLst>
            <pc:docMk/>
            <pc:sldMk cId="0" sldId="258"/>
            <ac:grpSpMk id="11" creationId="{B77576E5-E7DB-46C7-B0D9-A0AB18787301}"/>
          </ac:grpSpMkLst>
        </pc:grpChg>
        <pc:grpChg chg="add del">
          <ac:chgData name="bernard busschaert" userId="3712a37b8b467b77" providerId="LiveId" clId="{0179528C-205D-4CEB-9F92-25710F06BB0B}" dt="2021-11-24T15:24:15.219" v="2941" actId="26606"/>
          <ac:grpSpMkLst>
            <pc:docMk/>
            <pc:sldMk cId="0" sldId="258"/>
            <ac:grpSpMk id="27" creationId="{B77576E5-E7DB-46C7-B0D9-A0AB18787301}"/>
          </ac:grpSpMkLst>
        </pc:grpChg>
        <pc:grpChg chg="add del">
          <ac:chgData name="bernard busschaert" userId="3712a37b8b467b77" providerId="LiveId" clId="{0179528C-205D-4CEB-9F92-25710F06BB0B}" dt="2021-11-24T15:24:15.219" v="2941" actId="26606"/>
          <ac:grpSpMkLst>
            <pc:docMk/>
            <pc:sldMk cId="0" sldId="258"/>
            <ac:grpSpMk id="30" creationId="{67034349-EB95-4DEC-941A-A5BEB23CCC1B}"/>
          </ac:grpSpMkLst>
        </pc:grpChg>
        <pc:grpChg chg="add del">
          <ac:chgData name="bernard busschaert" userId="3712a37b8b467b77" providerId="LiveId" clId="{0179528C-205D-4CEB-9F92-25710F06BB0B}" dt="2021-11-24T15:24:17.110" v="2943" actId="26606"/>
          <ac:grpSpMkLst>
            <pc:docMk/>
            <pc:sldMk cId="0" sldId="258"/>
            <ac:grpSpMk id="34" creationId="{B77576E5-E7DB-46C7-B0D9-A0AB18787301}"/>
          </ac:grpSpMkLst>
        </pc:grpChg>
        <pc:grpChg chg="add del">
          <ac:chgData name="bernard busschaert" userId="3712a37b8b467b77" providerId="LiveId" clId="{0179528C-205D-4CEB-9F92-25710F06BB0B}" dt="2021-11-24T15:24:24.842" v="2945" actId="26606"/>
          <ac:grpSpMkLst>
            <pc:docMk/>
            <pc:sldMk cId="0" sldId="258"/>
            <ac:grpSpMk id="41" creationId="{B77576E5-E7DB-46C7-B0D9-A0AB18787301}"/>
          </ac:grpSpMkLst>
        </pc:grpChg>
        <pc:grpChg chg="add del">
          <ac:chgData name="bernard busschaert" userId="3712a37b8b467b77" providerId="LiveId" clId="{0179528C-205D-4CEB-9F92-25710F06BB0B}" dt="2021-11-24T15:24:40.518" v="2947" actId="26606"/>
          <ac:grpSpMkLst>
            <pc:docMk/>
            <pc:sldMk cId="0" sldId="258"/>
            <ac:grpSpMk id="46" creationId="{5066F8AE-A5C7-4B3E-B1DA-D0B624059BED}"/>
          </ac:grpSpMkLst>
        </pc:grpChg>
        <pc:grpChg chg="add del">
          <ac:chgData name="bernard busschaert" userId="3712a37b8b467b77" providerId="LiveId" clId="{0179528C-205D-4CEB-9F92-25710F06BB0B}" dt="2021-11-24T15:24:45.669" v="2949" actId="26606"/>
          <ac:grpSpMkLst>
            <pc:docMk/>
            <pc:sldMk cId="0" sldId="258"/>
            <ac:grpSpMk id="50" creationId="{5066F8AE-A5C7-4B3E-B1DA-D0B624059BED}"/>
          </ac:grpSpMkLst>
        </pc:grpChg>
        <pc:grpChg chg="add del">
          <ac:chgData name="bernard busschaert" userId="3712a37b8b467b77" providerId="LiveId" clId="{0179528C-205D-4CEB-9F92-25710F06BB0B}" dt="2021-11-24T15:24:45.669" v="2949" actId="26606"/>
          <ac:grpSpMkLst>
            <pc:docMk/>
            <pc:sldMk cId="0" sldId="258"/>
            <ac:grpSpMk id="53" creationId="{50180162-DDE5-43C8-B0DC-645F4CA9DDD5}"/>
          </ac:grpSpMkLst>
        </pc:grpChg>
        <pc:grpChg chg="add del">
          <ac:chgData name="bernard busschaert" userId="3712a37b8b467b77" providerId="LiveId" clId="{0179528C-205D-4CEB-9F92-25710F06BB0B}" dt="2021-11-24T15:24:47.463" v="2951" actId="26606"/>
          <ac:grpSpMkLst>
            <pc:docMk/>
            <pc:sldMk cId="0" sldId="258"/>
            <ac:grpSpMk id="57" creationId="{5066F8AE-A5C7-4B3E-B1DA-D0B624059BED}"/>
          </ac:grpSpMkLst>
        </pc:grpChg>
        <pc:grpChg chg="add del">
          <ac:chgData name="bernard busschaert" userId="3712a37b8b467b77" providerId="LiveId" clId="{0179528C-205D-4CEB-9F92-25710F06BB0B}" dt="2021-11-24T15:24:47.463" v="2951" actId="26606"/>
          <ac:grpSpMkLst>
            <pc:docMk/>
            <pc:sldMk cId="0" sldId="258"/>
            <ac:grpSpMk id="60" creationId="{8283C010-53D7-404B-9300-DB1BAE1EAE91}"/>
          </ac:grpSpMkLst>
        </pc:grpChg>
        <pc:grpChg chg="add del">
          <ac:chgData name="bernard busschaert" userId="3712a37b8b467b77" providerId="LiveId" clId="{0179528C-205D-4CEB-9F92-25710F06BB0B}" dt="2021-11-24T15:41:41.239" v="2995"/>
          <ac:grpSpMkLst>
            <pc:docMk/>
            <pc:sldMk cId="0" sldId="258"/>
            <ac:grpSpMk id="66" creationId="{5066F8AE-A5C7-4B3E-B1DA-D0B624059BED}"/>
          </ac:grpSpMkLst>
        </pc:grpChg>
        <pc:picChg chg="add mod ord">
          <ac:chgData name="bernard busschaert" userId="3712a37b8b467b77" providerId="LiveId" clId="{0179528C-205D-4CEB-9F92-25710F06BB0B}" dt="2021-11-24T15:24:47.507" v="2952" actId="26606"/>
          <ac:picMkLst>
            <pc:docMk/>
            <pc:sldMk cId="0" sldId="258"/>
            <ac:picMk id="4" creationId="{B6FF8049-EE45-4C07-8350-91C3999BF937}"/>
          </ac:picMkLst>
        </pc:picChg>
        <pc:picChg chg="add del">
          <ac:chgData name="bernard busschaert" userId="3712a37b8b467b77" providerId="LiveId" clId="{0179528C-205D-4CEB-9F92-25710F06BB0B}" dt="2021-11-24T15:24:13.494" v="2939" actId="26606"/>
          <ac:picMkLst>
            <pc:docMk/>
            <pc:sldMk cId="0" sldId="258"/>
            <ac:picMk id="19" creationId="{E93A23A1-FB7B-4C57-8240-0B6015C11161}"/>
          </ac:picMkLst>
        </pc:picChg>
        <pc:picChg chg="add del">
          <ac:chgData name="bernard busschaert" userId="3712a37b8b467b77" providerId="LiveId" clId="{0179528C-205D-4CEB-9F92-25710F06BB0B}" dt="2021-11-24T15:24:13.494" v="2939" actId="26606"/>
          <ac:picMkLst>
            <pc:docMk/>
            <pc:sldMk cId="0" sldId="258"/>
            <ac:picMk id="23" creationId="{AD162A3C-D7A8-4B2A-94B1-73192CBC573B}"/>
          </ac:picMkLst>
        </pc:picChg>
        <pc:picChg chg="add del">
          <ac:chgData name="bernard busschaert" userId="3712a37b8b467b77" providerId="LiveId" clId="{0179528C-205D-4CEB-9F92-25710F06BB0B}" dt="2021-11-24T15:24:13.494" v="2939" actId="26606"/>
          <ac:picMkLst>
            <pc:docMk/>
            <pc:sldMk cId="0" sldId="258"/>
            <ac:picMk id="25" creationId="{6B8F1012-6DEE-4829-9F32-620A71109464}"/>
          </ac:picMkLst>
        </pc:picChg>
        <pc:picChg chg="add del">
          <ac:chgData name="bernard busschaert" userId="3712a37b8b467b77" providerId="LiveId" clId="{0179528C-205D-4CEB-9F92-25710F06BB0B}" dt="2021-11-24T15:24:15.219" v="2941" actId="26606"/>
          <ac:picMkLst>
            <pc:docMk/>
            <pc:sldMk cId="0" sldId="258"/>
            <ac:picMk id="29" creationId="{14E99EC7-4ECA-46FD-A4EE-C28A8AC67373}"/>
          </ac:picMkLst>
        </pc:picChg>
        <pc:picChg chg="add del">
          <ac:chgData name="bernard busschaert" userId="3712a37b8b467b77" providerId="LiveId" clId="{0179528C-205D-4CEB-9F92-25710F06BB0B}" dt="2021-11-24T15:24:17.110" v="2943" actId="26606"/>
          <ac:picMkLst>
            <pc:docMk/>
            <pc:sldMk cId="0" sldId="258"/>
            <ac:picMk id="36" creationId="{E93A23A1-FB7B-4C57-8240-0B6015C11161}"/>
          </ac:picMkLst>
        </pc:picChg>
        <pc:picChg chg="add del">
          <ac:chgData name="bernard busschaert" userId="3712a37b8b467b77" providerId="LiveId" clId="{0179528C-205D-4CEB-9F92-25710F06BB0B}" dt="2021-11-24T15:24:17.110" v="2943" actId="26606"/>
          <ac:picMkLst>
            <pc:docMk/>
            <pc:sldMk cId="0" sldId="258"/>
            <ac:picMk id="38" creationId="{AD162A3C-D7A8-4B2A-94B1-73192CBC573B}"/>
          </ac:picMkLst>
        </pc:picChg>
        <pc:picChg chg="add del">
          <ac:chgData name="bernard busschaert" userId="3712a37b8b467b77" providerId="LiveId" clId="{0179528C-205D-4CEB-9F92-25710F06BB0B}" dt="2021-11-24T15:24:17.110" v="2943" actId="26606"/>
          <ac:picMkLst>
            <pc:docMk/>
            <pc:sldMk cId="0" sldId="258"/>
            <ac:picMk id="39" creationId="{6B8F1012-6DEE-4829-9F32-620A71109464}"/>
          </ac:picMkLst>
        </pc:picChg>
        <pc:picChg chg="add del">
          <ac:chgData name="bernard busschaert" userId="3712a37b8b467b77" providerId="LiveId" clId="{0179528C-205D-4CEB-9F92-25710F06BB0B}" dt="2021-11-24T15:24:45.669" v="2949" actId="26606"/>
          <ac:picMkLst>
            <pc:docMk/>
            <pc:sldMk cId="0" sldId="258"/>
            <ac:picMk id="52" creationId="{D704A7BF-21E3-4BDF-9BE8-BEC32066EF45}"/>
          </ac:picMkLst>
        </pc:picChg>
      </pc:sldChg>
      <pc:sldChg chg="modSp">
        <pc:chgData name="bernard busschaert" userId="3712a37b8b467b77" providerId="LiveId" clId="{0179528C-205D-4CEB-9F92-25710F06BB0B}" dt="2021-11-24T15:52:24.148" v="3079"/>
        <pc:sldMkLst>
          <pc:docMk/>
          <pc:sldMk cId="0" sldId="260"/>
        </pc:sldMkLst>
        <pc:spChg chg="mod">
          <ac:chgData name="bernard busschaert" userId="3712a37b8b467b77" providerId="LiveId" clId="{0179528C-205D-4CEB-9F92-25710F06BB0B}" dt="2021-11-24T15:52:24.148" v="3079"/>
          <ac:spMkLst>
            <pc:docMk/>
            <pc:sldMk cId="0" sldId="260"/>
            <ac:spMk id="6" creationId="{301D67BD-1B8E-40A3-9F02-50B415583439}"/>
          </ac:spMkLst>
        </pc:spChg>
        <pc:spChg chg="mod">
          <ac:chgData name="bernard busschaert" userId="3712a37b8b467b77" providerId="LiveId" clId="{0179528C-205D-4CEB-9F92-25710F06BB0B}" dt="2021-11-24T15:52:24.148" v="3079"/>
          <ac:spMkLst>
            <pc:docMk/>
            <pc:sldMk cId="0" sldId="260"/>
            <ac:spMk id="7" creationId="{0C3C419D-B64D-44A1-8715-E7F6E1B9587B}"/>
          </ac:spMkLst>
        </pc:spChg>
      </pc:sldChg>
      <pc:sldChg chg="modSp">
        <pc:chgData name="bernard busschaert" userId="3712a37b8b467b77" providerId="LiveId" clId="{0179528C-205D-4CEB-9F92-25710F06BB0B}" dt="2021-11-24T15:52:24.148" v="3079"/>
        <pc:sldMkLst>
          <pc:docMk/>
          <pc:sldMk cId="0" sldId="264"/>
        </pc:sldMkLst>
        <pc:spChg chg="mod">
          <ac:chgData name="bernard busschaert" userId="3712a37b8b467b77" providerId="LiveId" clId="{0179528C-205D-4CEB-9F92-25710F06BB0B}" dt="2021-11-24T15:52:24.148" v="3079"/>
          <ac:spMkLst>
            <pc:docMk/>
            <pc:sldMk cId="0" sldId="264"/>
            <ac:spMk id="3" creationId="{D4F86CD0-B6B2-4F13-95D0-2C51CD5EE4DF}"/>
          </ac:spMkLst>
        </pc:spChg>
        <pc:spChg chg="mod">
          <ac:chgData name="bernard busschaert" userId="3712a37b8b467b77" providerId="LiveId" clId="{0179528C-205D-4CEB-9F92-25710F06BB0B}" dt="2021-11-24T15:52:24.148" v="3079"/>
          <ac:spMkLst>
            <pc:docMk/>
            <pc:sldMk cId="0" sldId="264"/>
            <ac:spMk id="4" creationId="{5291D39C-43DE-4685-9DD4-64EFE3D6D816}"/>
          </ac:spMkLst>
        </pc:spChg>
      </pc:sldChg>
      <pc:sldChg chg="addSp delSp modSp mod delDesignElem">
        <pc:chgData name="bernard busschaert" userId="3712a37b8b467b77" providerId="LiveId" clId="{0179528C-205D-4CEB-9F92-25710F06BB0B}" dt="2021-11-24T15:52:24.148" v="3079"/>
        <pc:sldMkLst>
          <pc:docMk/>
          <pc:sldMk cId="0" sldId="265"/>
        </pc:sldMkLst>
        <pc:spChg chg="mod">
          <ac:chgData name="bernard busschaert" userId="3712a37b8b467b77" providerId="LiveId" clId="{0179528C-205D-4CEB-9F92-25710F06BB0B}" dt="2021-11-24T15:52:24.148" v="3079"/>
          <ac:spMkLst>
            <pc:docMk/>
            <pc:sldMk cId="0" sldId="265"/>
            <ac:spMk id="2" creationId="{F3235607-3B03-4A62-A808-140882457E6E}"/>
          </ac:spMkLst>
        </pc:spChg>
        <pc:spChg chg="mod">
          <ac:chgData name="bernard busschaert" userId="3712a37b8b467b77" providerId="LiveId" clId="{0179528C-205D-4CEB-9F92-25710F06BB0B}" dt="2021-11-24T15:52:24.148" v="3079"/>
          <ac:spMkLst>
            <pc:docMk/>
            <pc:sldMk cId="0" sldId="265"/>
            <ac:spMk id="4" creationId="{AA633488-906B-4132-B6F9-B24D0E7A41A9}"/>
          </ac:spMkLst>
        </pc:spChg>
        <pc:spChg chg="add del">
          <ac:chgData name="bernard busschaert" userId="3712a37b8b467b77" providerId="LiveId" clId="{0179528C-205D-4CEB-9F92-25710F06BB0B}" dt="2021-11-24T15:41:41.239" v="2995"/>
          <ac:spMkLst>
            <pc:docMk/>
            <pc:sldMk cId="0" sldId="265"/>
            <ac:spMk id="95" creationId="{DC1875E5-3E3D-49D0-A84D-62C1DE8DE71B}"/>
          </ac:spMkLst>
        </pc:spChg>
        <pc:spChg chg="add del">
          <ac:chgData name="bernard busschaert" userId="3712a37b8b467b77" providerId="LiveId" clId="{0179528C-205D-4CEB-9F92-25710F06BB0B}" dt="2021-11-24T15:41:41.239" v="2995"/>
          <ac:spMkLst>
            <pc:docMk/>
            <pc:sldMk cId="0" sldId="265"/>
            <ac:spMk id="97" creationId="{72E3803C-85E6-4CB3-8361-219B2398D9F3}"/>
          </ac:spMkLst>
        </pc:spChg>
        <pc:spChg chg="del">
          <ac:chgData name="bernard busschaert" userId="3712a37b8b467b77" providerId="LiveId" clId="{0179528C-205D-4CEB-9F92-25710F06BB0B}" dt="2021-11-18T09:59:28.393" v="2298" actId="26606"/>
          <ac:spMkLst>
            <pc:docMk/>
            <pc:sldMk cId="0" sldId="265"/>
            <ac:spMk id="146" creationId="{23E3CED3-8830-45C9-8D6C-F4ECADD4F114}"/>
          </ac:spMkLst>
        </pc:spChg>
        <pc:spChg chg="del">
          <ac:chgData name="bernard busschaert" userId="3712a37b8b467b77" providerId="LiveId" clId="{0179528C-205D-4CEB-9F92-25710F06BB0B}" dt="2021-11-18T09:59:28.393" v="2298" actId="26606"/>
          <ac:spMkLst>
            <pc:docMk/>
            <pc:sldMk cId="0" sldId="265"/>
            <ac:spMk id="148" creationId="{66F2D62A-C66C-42DF-8C05-99B0B1A8BED0}"/>
          </ac:spMkLst>
        </pc:spChg>
        <pc:grpChg chg="add del">
          <ac:chgData name="bernard busschaert" userId="3712a37b8b467b77" providerId="LiveId" clId="{0179528C-205D-4CEB-9F92-25710F06BB0B}" dt="2021-11-24T15:41:41.239" v="2995"/>
          <ac:grpSpMkLst>
            <pc:docMk/>
            <pc:sldMk cId="0" sldId="265"/>
            <ac:grpSpMk id="89" creationId="{5066F8AE-A5C7-4B3E-B1DA-D0B624059BED}"/>
          </ac:grpSpMkLst>
        </pc:grpChg>
        <pc:grpChg chg="del">
          <ac:chgData name="bernard busschaert" userId="3712a37b8b467b77" providerId="LiveId" clId="{0179528C-205D-4CEB-9F92-25710F06BB0B}" dt="2021-11-18T09:59:28.393" v="2298" actId="26606"/>
          <ac:grpSpMkLst>
            <pc:docMk/>
            <pc:sldMk cId="0" sldId="265"/>
            <ac:grpSpMk id="140" creationId="{B77576E5-E7DB-46C7-B0D9-A0AB18787301}"/>
          </ac:grpSpMkLst>
        </pc:grpChg>
        <pc:picChg chg="add mod ord">
          <ac:chgData name="bernard busschaert" userId="3712a37b8b467b77" providerId="LiveId" clId="{0179528C-205D-4CEB-9F92-25710F06BB0B}" dt="2021-11-18T09:59:28.393" v="2298" actId="26606"/>
          <ac:picMkLst>
            <pc:docMk/>
            <pc:sldMk cId="0" sldId="265"/>
            <ac:picMk id="5" creationId="{56BBF2F9-8351-4EAE-B06E-FE4AACCBC213}"/>
          </ac:picMkLst>
        </pc:picChg>
        <pc:picChg chg="del">
          <ac:chgData name="bernard busschaert" userId="3712a37b8b467b77" providerId="LiveId" clId="{0179528C-205D-4CEB-9F92-25710F06BB0B}" dt="2021-11-18T09:48:50.595" v="2284" actId="478"/>
          <ac:picMkLst>
            <pc:docMk/>
            <pc:sldMk cId="0" sldId="265"/>
            <ac:picMk id="6" creationId="{98474946-EC78-4504-BB00-278F3127D3BB}"/>
          </ac:picMkLst>
        </pc:picChg>
      </pc:sldChg>
      <pc:sldChg chg="modSp">
        <pc:chgData name="bernard busschaert" userId="3712a37b8b467b77" providerId="LiveId" clId="{0179528C-205D-4CEB-9F92-25710F06BB0B}" dt="2021-11-24T15:52:24.148" v="3079"/>
        <pc:sldMkLst>
          <pc:docMk/>
          <pc:sldMk cId="0" sldId="272"/>
        </pc:sldMkLst>
        <pc:spChg chg="mod">
          <ac:chgData name="bernard busschaert" userId="3712a37b8b467b77" providerId="LiveId" clId="{0179528C-205D-4CEB-9F92-25710F06BB0B}" dt="2021-11-24T15:52:24.148" v="3079"/>
          <ac:spMkLst>
            <pc:docMk/>
            <pc:sldMk cId="0" sldId="272"/>
            <ac:spMk id="7" creationId="{89B6CDDE-32B2-43E0-B68D-30F4F0E48C05}"/>
          </ac:spMkLst>
        </pc:spChg>
        <pc:spChg chg="mod">
          <ac:chgData name="bernard busschaert" userId="3712a37b8b467b77" providerId="LiveId" clId="{0179528C-205D-4CEB-9F92-25710F06BB0B}" dt="2021-11-24T15:52:24.148" v="3079"/>
          <ac:spMkLst>
            <pc:docMk/>
            <pc:sldMk cId="0" sldId="272"/>
            <ac:spMk id="8" creationId="{659BE715-56BA-49C5-A1D3-836E1C4CE740}"/>
          </ac:spMkLst>
        </pc:spChg>
      </pc:sldChg>
      <pc:sldChg chg="modSp">
        <pc:chgData name="bernard busschaert" userId="3712a37b8b467b77" providerId="LiveId" clId="{0179528C-205D-4CEB-9F92-25710F06BB0B}" dt="2021-11-24T15:52:24.148" v="3079"/>
        <pc:sldMkLst>
          <pc:docMk/>
          <pc:sldMk cId="0" sldId="274"/>
        </pc:sldMkLst>
        <pc:spChg chg="mod">
          <ac:chgData name="bernard busschaert" userId="3712a37b8b467b77" providerId="LiveId" clId="{0179528C-205D-4CEB-9F92-25710F06BB0B}" dt="2021-11-24T15:52:24.148" v="3079"/>
          <ac:spMkLst>
            <pc:docMk/>
            <pc:sldMk cId="0" sldId="274"/>
            <ac:spMk id="6" creationId="{0DCE50FF-178B-40E1-BADE-D6AE5DACE578}"/>
          </ac:spMkLst>
        </pc:spChg>
        <pc:spChg chg="mod">
          <ac:chgData name="bernard busschaert" userId="3712a37b8b467b77" providerId="LiveId" clId="{0179528C-205D-4CEB-9F92-25710F06BB0B}" dt="2021-11-24T15:52:24.148" v="3079"/>
          <ac:spMkLst>
            <pc:docMk/>
            <pc:sldMk cId="0" sldId="274"/>
            <ac:spMk id="7" creationId="{ACD3BDAE-0B65-4E43-8051-7C163FE5D8B7}"/>
          </ac:spMkLst>
        </pc:spChg>
      </pc:sldChg>
      <pc:sldChg chg="addSp delSp modSp mod modTransition setBg setClrOvrMap delDesignElem">
        <pc:chgData name="bernard busschaert" userId="3712a37b8b467b77" providerId="LiveId" clId="{0179528C-205D-4CEB-9F92-25710F06BB0B}" dt="2021-11-25T10:12:05.309" v="3438" actId="115"/>
        <pc:sldMkLst>
          <pc:docMk/>
          <pc:sldMk cId="0" sldId="275"/>
        </pc:sldMkLst>
        <pc:spChg chg="mod ord">
          <ac:chgData name="bernard busschaert" userId="3712a37b8b467b77" providerId="LiveId" clId="{0179528C-205D-4CEB-9F92-25710F06BB0B}" dt="2021-11-25T10:09:56.551" v="3422" actId="26606"/>
          <ac:spMkLst>
            <pc:docMk/>
            <pc:sldMk cId="0" sldId="275"/>
            <ac:spMk id="2" creationId="{21869AAB-FF04-4E40-AF04-55F7C8F6EEFF}"/>
          </ac:spMkLst>
        </pc:spChg>
        <pc:spChg chg="mod">
          <ac:chgData name="bernard busschaert" userId="3712a37b8b467b77" providerId="LiveId" clId="{0179528C-205D-4CEB-9F92-25710F06BB0B}" dt="2021-11-25T10:09:56.551" v="3422" actId="26606"/>
          <ac:spMkLst>
            <pc:docMk/>
            <pc:sldMk cId="0" sldId="275"/>
            <ac:spMk id="4" creationId="{7DB486EF-2D53-4972-87D3-8411B210502A}"/>
          </ac:spMkLst>
        </pc:spChg>
        <pc:spChg chg="mod">
          <ac:chgData name="bernard busschaert" userId="3712a37b8b467b77" providerId="LiveId" clId="{0179528C-205D-4CEB-9F92-25710F06BB0B}" dt="2021-11-25T10:12:05.309" v="3438" actId="115"/>
          <ac:spMkLst>
            <pc:docMk/>
            <pc:sldMk cId="0" sldId="275"/>
            <ac:spMk id="6" creationId="{809BB67C-59F4-4A1C-BA91-CB4D3207E606}"/>
          </ac:spMkLst>
        </pc:spChg>
        <pc:spChg chg="add">
          <ac:chgData name="bernard busschaert" userId="3712a37b8b467b77" providerId="LiveId" clId="{0179528C-205D-4CEB-9F92-25710F06BB0B}" dt="2021-11-25T10:09:56.551" v="3422" actId="26606"/>
          <ac:spMkLst>
            <pc:docMk/>
            <pc:sldMk cId="0" sldId="275"/>
            <ac:spMk id="8" creationId="{4E1BEB12-92AF-4445-98AD-4C7756E7C93B}"/>
          </ac:spMkLst>
        </pc:spChg>
        <pc:spChg chg="add">
          <ac:chgData name="bernard busschaert" userId="3712a37b8b467b77" providerId="LiveId" clId="{0179528C-205D-4CEB-9F92-25710F06BB0B}" dt="2021-11-25T10:09:56.551" v="3422" actId="26606"/>
          <ac:spMkLst>
            <pc:docMk/>
            <pc:sldMk cId="0" sldId="275"/>
            <ac:spMk id="9" creationId="{D0522C2C-7B5C-48A7-A969-03941E5D2E76}"/>
          </ac:spMkLst>
        </pc:spChg>
        <pc:spChg chg="add">
          <ac:chgData name="bernard busschaert" userId="3712a37b8b467b77" providerId="LiveId" clId="{0179528C-205D-4CEB-9F92-25710F06BB0B}" dt="2021-11-25T10:09:56.551" v="3422" actId="26606"/>
          <ac:spMkLst>
            <pc:docMk/>
            <pc:sldMk cId="0" sldId="275"/>
            <ac:spMk id="10" creationId="{9C682A1A-5B2D-4111-BBD6-620165633E5B}"/>
          </ac:spMkLst>
        </pc:spChg>
        <pc:spChg chg="add del">
          <ac:chgData name="bernard busschaert" userId="3712a37b8b467b77" providerId="LiveId" clId="{0179528C-205D-4CEB-9F92-25710F06BB0B}" dt="2021-11-24T15:50:42.379" v="3062" actId="26606"/>
          <ac:spMkLst>
            <pc:docMk/>
            <pc:sldMk cId="0" sldId="275"/>
            <ac:spMk id="11" creationId="{B219AE65-9B94-44EA-BEF3-EF4BFA169C81}"/>
          </ac:spMkLst>
        </pc:spChg>
        <pc:spChg chg="add">
          <ac:chgData name="bernard busschaert" userId="3712a37b8b467b77" providerId="LiveId" clId="{0179528C-205D-4CEB-9F92-25710F06BB0B}" dt="2021-11-25T10:09:56.551" v="3422" actId="26606"/>
          <ac:spMkLst>
            <pc:docMk/>
            <pc:sldMk cId="0" sldId="275"/>
            <ac:spMk id="12" creationId="{D6EE29F2-D77F-4BD0-A20B-334D316A1C9D}"/>
          </ac:spMkLst>
        </pc:spChg>
        <pc:spChg chg="add del">
          <ac:chgData name="bernard busschaert" userId="3712a37b8b467b77" providerId="LiveId" clId="{0179528C-205D-4CEB-9F92-25710F06BB0B}" dt="2021-11-24T15:50:42.379" v="3062" actId="26606"/>
          <ac:spMkLst>
            <pc:docMk/>
            <pc:sldMk cId="0" sldId="275"/>
            <ac:spMk id="13" creationId="{1FD9464E-E5B9-40C0-B738-67C266F517C7}"/>
          </ac:spMkLst>
        </pc:spChg>
        <pc:spChg chg="add del">
          <ac:chgData name="bernard busschaert" userId="3712a37b8b467b77" providerId="LiveId" clId="{0179528C-205D-4CEB-9F92-25710F06BB0B}" dt="2021-11-24T15:50:42.379" v="3062" actId="26606"/>
          <ac:spMkLst>
            <pc:docMk/>
            <pc:sldMk cId="0" sldId="275"/>
            <ac:spMk id="15" creationId="{6CCD7EA2-2557-4E49-9B59-9C028EF18613}"/>
          </ac:spMkLst>
        </pc:spChg>
        <pc:spChg chg="add del">
          <ac:chgData name="bernard busschaert" userId="3712a37b8b467b77" providerId="LiveId" clId="{0179528C-205D-4CEB-9F92-25710F06BB0B}" dt="2021-11-24T15:50:42.379" v="3062" actId="26606"/>
          <ac:spMkLst>
            <pc:docMk/>
            <pc:sldMk cId="0" sldId="275"/>
            <ac:spMk id="17" creationId="{F0C81A57-9CD5-461B-8FFE-4A8CB6CFBE01}"/>
          </ac:spMkLst>
        </pc:spChg>
        <pc:spChg chg="add">
          <ac:chgData name="bernard busschaert" userId="3712a37b8b467b77" providerId="LiveId" clId="{0179528C-205D-4CEB-9F92-25710F06BB0B}" dt="2021-11-25T10:09:56.551" v="3422" actId="26606"/>
          <ac:spMkLst>
            <pc:docMk/>
            <pc:sldMk cId="0" sldId="275"/>
            <ac:spMk id="19" creationId="{22D09ED2-868F-42C6-866E-F92E0CEF314F}"/>
          </ac:spMkLst>
        </pc:spChg>
        <pc:spChg chg="add del">
          <ac:chgData name="bernard busschaert" userId="3712a37b8b467b77" providerId="LiveId" clId="{0179528C-205D-4CEB-9F92-25710F06BB0B}" dt="2021-11-24T15:51:43.373" v="3078"/>
          <ac:spMkLst>
            <pc:docMk/>
            <pc:sldMk cId="0" sldId="275"/>
            <ac:spMk id="29" creationId="{029C0D00-401D-42B7-94D8-008C7DAA8E80}"/>
          </ac:spMkLst>
        </pc:spChg>
        <pc:spChg chg="add del">
          <ac:chgData name="bernard busschaert" userId="3712a37b8b467b77" providerId="LiveId" clId="{0179528C-205D-4CEB-9F92-25710F06BB0B}" dt="2021-11-11T09:57:38.761" v="827" actId="26606"/>
          <ac:spMkLst>
            <pc:docMk/>
            <pc:sldMk cId="0" sldId="275"/>
            <ac:spMk id="82" creationId="{637863A1-54F7-428E-9109-03BACEC2059C}"/>
          </ac:spMkLst>
        </pc:spChg>
        <pc:spChg chg="add del">
          <ac:chgData name="bernard busschaert" userId="3712a37b8b467b77" providerId="LiveId" clId="{0179528C-205D-4CEB-9F92-25710F06BB0B}" dt="2021-11-11T09:57:38.761" v="827" actId="26606"/>
          <ac:spMkLst>
            <pc:docMk/>
            <pc:sldMk cId="0" sldId="275"/>
            <ac:spMk id="84" creationId="{F8774F60-10DA-4D7F-BC9C-E9FBFFB38BF9}"/>
          </ac:spMkLst>
        </pc:spChg>
        <pc:spChg chg="add del">
          <ac:chgData name="bernard busschaert" userId="3712a37b8b467b77" providerId="LiveId" clId="{0179528C-205D-4CEB-9F92-25710F06BB0B}" dt="2021-11-11T09:57:38.761" v="827" actId="26606"/>
          <ac:spMkLst>
            <pc:docMk/>
            <pc:sldMk cId="0" sldId="275"/>
            <ac:spMk id="86" creationId="{0F9EB1F5-0A3E-446D-B428-00D62197A714}"/>
          </ac:spMkLst>
        </pc:spChg>
        <pc:spChg chg="add del">
          <ac:chgData name="bernard busschaert" userId="3712a37b8b467b77" providerId="LiveId" clId="{0179528C-205D-4CEB-9F92-25710F06BB0B}" dt="2021-11-11T09:59:20.666" v="829" actId="26606"/>
          <ac:spMkLst>
            <pc:docMk/>
            <pc:sldMk cId="0" sldId="275"/>
            <ac:spMk id="93" creationId="{22C7FDF9-C2A1-45C5-A49B-8B1CA2A3C05B}"/>
          </ac:spMkLst>
        </pc:spChg>
        <pc:spChg chg="add del">
          <ac:chgData name="bernard busschaert" userId="3712a37b8b467b77" providerId="LiveId" clId="{0179528C-205D-4CEB-9F92-25710F06BB0B}" dt="2021-11-24T15:41:41.239" v="2995"/>
          <ac:spMkLst>
            <pc:docMk/>
            <pc:sldMk cId="0" sldId="275"/>
            <ac:spMk id="102" creationId="{637863A1-54F7-428E-9109-03BACEC2059C}"/>
          </ac:spMkLst>
        </pc:spChg>
        <pc:spChg chg="add del">
          <ac:chgData name="bernard busschaert" userId="3712a37b8b467b77" providerId="LiveId" clId="{0179528C-205D-4CEB-9F92-25710F06BB0B}" dt="2021-11-24T15:41:41.239" v="2995"/>
          <ac:spMkLst>
            <pc:docMk/>
            <pc:sldMk cId="0" sldId="275"/>
            <ac:spMk id="104" creationId="{F8774F60-10DA-4D7F-BC9C-E9FBFFB38BF9}"/>
          </ac:spMkLst>
        </pc:spChg>
        <pc:spChg chg="add del">
          <ac:chgData name="bernard busschaert" userId="3712a37b8b467b77" providerId="LiveId" clId="{0179528C-205D-4CEB-9F92-25710F06BB0B}" dt="2021-11-24T15:41:41.239" v="2995"/>
          <ac:spMkLst>
            <pc:docMk/>
            <pc:sldMk cId="0" sldId="275"/>
            <ac:spMk id="106" creationId="{0F9EB1F5-0A3E-446D-B428-00D62197A714}"/>
          </ac:spMkLst>
        </pc:spChg>
        <pc:spChg chg="del">
          <ac:chgData name="bernard busschaert" userId="3712a37b8b467b77" providerId="LiveId" clId="{0179528C-205D-4CEB-9F92-25710F06BB0B}" dt="2021-11-11T09:56:14.505" v="822" actId="26606"/>
          <ac:spMkLst>
            <pc:docMk/>
            <pc:sldMk cId="0" sldId="275"/>
            <ac:spMk id="135" creationId="{637863A1-54F7-428E-9109-03BACEC2059C}"/>
          </ac:spMkLst>
        </pc:spChg>
        <pc:spChg chg="del">
          <ac:chgData name="bernard busschaert" userId="3712a37b8b467b77" providerId="LiveId" clId="{0179528C-205D-4CEB-9F92-25710F06BB0B}" dt="2021-11-11T09:56:14.505" v="822" actId="26606"/>
          <ac:spMkLst>
            <pc:docMk/>
            <pc:sldMk cId="0" sldId="275"/>
            <ac:spMk id="137" creationId="{F8774F60-10DA-4D7F-BC9C-E9FBFFB38BF9}"/>
          </ac:spMkLst>
        </pc:spChg>
        <pc:spChg chg="del">
          <ac:chgData name="bernard busschaert" userId="3712a37b8b467b77" providerId="LiveId" clId="{0179528C-205D-4CEB-9F92-25710F06BB0B}" dt="2021-11-11T09:56:14.505" v="822" actId="26606"/>
          <ac:spMkLst>
            <pc:docMk/>
            <pc:sldMk cId="0" sldId="275"/>
            <ac:spMk id="139" creationId="{0F9EB1F5-0A3E-446D-B428-00D62197A714}"/>
          </ac:spMkLst>
        </pc:spChg>
        <pc:grpChg chg="add del">
          <ac:chgData name="bernard busschaert" userId="3712a37b8b467b77" providerId="LiveId" clId="{0179528C-205D-4CEB-9F92-25710F06BB0B}" dt="2021-11-24T15:50:42.346" v="3061" actId="26606"/>
          <ac:grpSpMkLst>
            <pc:docMk/>
            <pc:sldMk cId="0" sldId="275"/>
            <ac:grpSpMk id="22" creationId="{D4EC3799-3F52-48CE-85CC-83AED368EB42}"/>
          </ac:grpSpMkLst>
        </pc:grpChg>
        <pc:grpChg chg="add del">
          <ac:chgData name="bernard busschaert" userId="3712a37b8b467b77" providerId="LiveId" clId="{0179528C-205D-4CEB-9F92-25710F06BB0B}" dt="2021-11-24T15:51:43.373" v="3078"/>
          <ac:grpSpMkLst>
            <pc:docMk/>
            <pc:sldMk cId="0" sldId="275"/>
            <ac:grpSpMk id="28" creationId="{5F72ECA3-2A46-4A5A-8330-12F7E22105BD}"/>
          </ac:grpSpMkLst>
        </pc:grpChg>
        <pc:picChg chg="add del">
          <ac:chgData name="bernard busschaert" userId="3712a37b8b467b77" providerId="LiveId" clId="{0179528C-205D-4CEB-9F92-25710F06BB0B}" dt="2021-11-11T09:59:20.666" v="829" actId="26606"/>
          <ac:picMkLst>
            <pc:docMk/>
            <pc:sldMk cId="0" sldId="275"/>
            <ac:picMk id="95" creationId="{8D8988FF-4B5F-49A9-BB7F-B49C1610F1B4}"/>
          </ac:picMkLst>
        </pc:picChg>
        <pc:cxnChg chg="add del">
          <ac:chgData name="bernard busschaert" userId="3712a37b8b467b77" providerId="LiveId" clId="{0179528C-205D-4CEB-9F92-25710F06BB0B}" dt="2021-11-24T15:50:42.346" v="3061" actId="26606"/>
          <ac:cxnSpMkLst>
            <pc:docMk/>
            <pc:sldMk cId="0" sldId="275"/>
            <ac:cxnSpMk id="26" creationId="{789E20C7-BB50-4317-93C7-90C8ED80B275}"/>
          </ac:cxnSpMkLst>
        </pc:cxnChg>
        <pc:cxnChg chg="add del">
          <ac:chgData name="bernard busschaert" userId="3712a37b8b467b77" providerId="LiveId" clId="{0179528C-205D-4CEB-9F92-25710F06BB0B}" dt="2021-11-11T09:57:38.761" v="827" actId="26606"/>
          <ac:cxnSpMkLst>
            <pc:docMk/>
            <pc:sldMk cId="0" sldId="275"/>
            <ac:cxnSpMk id="88" creationId="{55C1F48A-3DEE-477F-9F90-15D411D9834B}"/>
          </ac:cxnSpMkLst>
        </pc:cxnChg>
        <pc:cxnChg chg="add del">
          <ac:chgData name="bernard busschaert" userId="3712a37b8b467b77" providerId="LiveId" clId="{0179528C-205D-4CEB-9F92-25710F06BB0B}" dt="2021-11-11T09:59:20.666" v="829" actId="26606"/>
          <ac:cxnSpMkLst>
            <pc:docMk/>
            <pc:sldMk cId="0" sldId="275"/>
            <ac:cxnSpMk id="97" creationId="{CE580401-353D-4D90-9CA7-316BFD718E5C}"/>
          </ac:cxnSpMkLst>
        </pc:cxnChg>
        <pc:cxnChg chg="add del">
          <ac:chgData name="bernard busschaert" userId="3712a37b8b467b77" providerId="LiveId" clId="{0179528C-205D-4CEB-9F92-25710F06BB0B}" dt="2021-11-24T15:41:41.239" v="2995"/>
          <ac:cxnSpMkLst>
            <pc:docMk/>
            <pc:sldMk cId="0" sldId="275"/>
            <ac:cxnSpMk id="108" creationId="{55C1F48A-3DEE-477F-9F90-15D411D9834B}"/>
          </ac:cxnSpMkLst>
        </pc:cxnChg>
        <pc:cxnChg chg="del">
          <ac:chgData name="bernard busschaert" userId="3712a37b8b467b77" providerId="LiveId" clId="{0179528C-205D-4CEB-9F92-25710F06BB0B}" dt="2021-11-11T09:56:14.505" v="822" actId="26606"/>
          <ac:cxnSpMkLst>
            <pc:docMk/>
            <pc:sldMk cId="0" sldId="275"/>
            <ac:cxnSpMk id="141" creationId="{55C1F48A-3DEE-477F-9F90-15D411D9834B}"/>
          </ac:cxnSpMkLst>
        </pc:cxnChg>
      </pc:sldChg>
      <pc:sldChg chg="addSp delSp modSp del mod delDesignElem">
        <pc:chgData name="bernard busschaert" userId="3712a37b8b467b77" providerId="LiveId" clId="{0179528C-205D-4CEB-9F92-25710F06BB0B}" dt="2021-11-24T15:51:40.212" v="3076" actId="47"/>
        <pc:sldMkLst>
          <pc:docMk/>
          <pc:sldMk cId="0" sldId="278"/>
        </pc:sldMkLst>
        <pc:spChg chg="del">
          <ac:chgData name="bernard busschaert" userId="3712a37b8b467b77" providerId="LiveId" clId="{0179528C-205D-4CEB-9F92-25710F06BB0B}" dt="2021-11-24T15:41:41.239" v="2995"/>
          <ac:spMkLst>
            <pc:docMk/>
            <pc:sldMk cId="0" sldId="278"/>
            <ac:spMk id="107" creationId="{23E3CED3-8830-45C9-8D6C-F4ECADD4F114}"/>
          </ac:spMkLst>
        </pc:spChg>
        <pc:spChg chg="del">
          <ac:chgData name="bernard busschaert" userId="3712a37b8b467b77" providerId="LiveId" clId="{0179528C-205D-4CEB-9F92-25710F06BB0B}" dt="2021-11-24T15:41:41.239" v="2995"/>
          <ac:spMkLst>
            <pc:docMk/>
            <pc:sldMk cId="0" sldId="278"/>
            <ac:spMk id="108" creationId="{66F2D62A-C66C-42DF-8C05-99B0B1A8BED0}"/>
          </ac:spMkLst>
        </pc:spChg>
        <pc:grpChg chg="del">
          <ac:chgData name="bernard busschaert" userId="3712a37b8b467b77" providerId="LiveId" clId="{0179528C-205D-4CEB-9F92-25710F06BB0B}" dt="2021-11-24T15:41:41.239" v="2995"/>
          <ac:grpSpMkLst>
            <pc:docMk/>
            <pc:sldMk cId="0" sldId="278"/>
            <ac:grpSpMk id="106" creationId="{B77576E5-E7DB-46C7-B0D9-A0AB18787301}"/>
          </ac:grpSpMkLst>
        </pc:grpChg>
        <pc:picChg chg="add del mod">
          <ac:chgData name="bernard busschaert" userId="3712a37b8b467b77" providerId="LiveId" clId="{0179528C-205D-4CEB-9F92-25710F06BB0B}" dt="2021-11-18T10:06:59.330" v="2321" actId="478"/>
          <ac:picMkLst>
            <pc:docMk/>
            <pc:sldMk cId="0" sldId="278"/>
            <ac:picMk id="5" creationId="{22DF5E41-7BE4-401C-94C1-AAC68E8490E1}"/>
          </ac:picMkLst>
        </pc:picChg>
        <pc:picChg chg="del">
          <ac:chgData name="bernard busschaert" userId="3712a37b8b467b77" providerId="LiveId" clId="{0179528C-205D-4CEB-9F92-25710F06BB0B}" dt="2021-11-11T09:21:54.845" v="639" actId="478"/>
          <ac:picMkLst>
            <pc:docMk/>
            <pc:sldMk cId="0" sldId="278"/>
            <ac:picMk id="6" creationId="{3E74B289-01EB-4FE2-9EF8-3C915BF874A6}"/>
          </ac:picMkLst>
        </pc:picChg>
        <pc:picChg chg="add mod">
          <ac:chgData name="bernard busschaert" userId="3712a37b8b467b77" providerId="LiveId" clId="{0179528C-205D-4CEB-9F92-25710F06BB0B}" dt="2021-11-18T10:26:48.643" v="2615" actId="14100"/>
          <ac:picMkLst>
            <pc:docMk/>
            <pc:sldMk cId="0" sldId="278"/>
            <ac:picMk id="6" creationId="{FFA6006B-1EDC-4947-9CE5-E41F42DE3C89}"/>
          </ac:picMkLst>
        </pc:picChg>
      </pc:sldChg>
      <pc:sldChg chg="addSp delSp modSp mod setBg delDesignElem">
        <pc:chgData name="bernard busschaert" userId="3712a37b8b467b77" providerId="LiveId" clId="{0179528C-205D-4CEB-9F92-25710F06BB0B}" dt="2021-11-25T09:59:57.456" v="3120" actId="1440"/>
        <pc:sldMkLst>
          <pc:docMk/>
          <pc:sldMk cId="0" sldId="279"/>
        </pc:sldMkLst>
        <pc:spChg chg="mod">
          <ac:chgData name="bernard busschaert" userId="3712a37b8b467b77" providerId="LiveId" clId="{0179528C-205D-4CEB-9F92-25710F06BB0B}" dt="2021-11-25T09:59:47.718" v="3118" actId="26606"/>
          <ac:spMkLst>
            <pc:docMk/>
            <pc:sldMk cId="0" sldId="279"/>
            <ac:spMk id="2" creationId="{9FFB61F2-FB90-4A00-B3E9-1B6F5DF8DFDA}"/>
          </ac:spMkLst>
        </pc:spChg>
        <pc:spChg chg="mod">
          <ac:chgData name="bernard busschaert" userId="3712a37b8b467b77" providerId="LiveId" clId="{0179528C-205D-4CEB-9F92-25710F06BB0B}" dt="2021-11-25T09:59:47.718" v="3118" actId="26606"/>
          <ac:spMkLst>
            <pc:docMk/>
            <pc:sldMk cId="0" sldId="279"/>
            <ac:spMk id="4" creationId="{2F24AB4C-4172-44C0-A0C3-49FC97EC1EA2}"/>
          </ac:spMkLst>
        </pc:spChg>
        <pc:spChg chg="add">
          <ac:chgData name="bernard busschaert" userId="3712a37b8b467b77" providerId="LiveId" clId="{0179528C-205D-4CEB-9F92-25710F06BB0B}" dt="2021-11-25T09:59:47.718" v="3118" actId="26606"/>
          <ac:spMkLst>
            <pc:docMk/>
            <pc:sldMk cId="0" sldId="279"/>
            <ac:spMk id="10" creationId="{32BC26D8-82FB-445E-AA49-62A77D7C1EE0}"/>
          </ac:spMkLst>
        </pc:spChg>
        <pc:spChg chg="add">
          <ac:chgData name="bernard busschaert" userId="3712a37b8b467b77" providerId="LiveId" clId="{0179528C-205D-4CEB-9F92-25710F06BB0B}" dt="2021-11-25T09:59:47.718" v="3118" actId="26606"/>
          <ac:spMkLst>
            <pc:docMk/>
            <pc:sldMk cId="0" sldId="279"/>
            <ac:spMk id="12" creationId="{CB44330D-EA18-4254-AA95-EB49948539B8}"/>
          </ac:spMkLst>
        </pc:spChg>
        <pc:spChg chg="del">
          <ac:chgData name="bernard busschaert" userId="3712a37b8b467b77" providerId="LiveId" clId="{0179528C-205D-4CEB-9F92-25710F06BB0B}" dt="2021-11-24T15:41:41.239" v="2995"/>
          <ac:spMkLst>
            <pc:docMk/>
            <pc:sldMk cId="0" sldId="279"/>
            <ac:spMk id="98" creationId="{6D75FD42-C156-41A4-B68A-6C71A47E71E0}"/>
          </ac:spMkLst>
        </pc:spChg>
        <pc:grpChg chg="del">
          <ac:chgData name="bernard busschaert" userId="3712a37b8b467b77" providerId="LiveId" clId="{0179528C-205D-4CEB-9F92-25710F06BB0B}" dt="2021-11-24T15:41:41.239" v="2995"/>
          <ac:grpSpMkLst>
            <pc:docMk/>
            <pc:sldMk cId="0" sldId="279"/>
            <ac:grpSpMk id="97" creationId="{5066F8AE-A5C7-4B3E-B1DA-D0B624059BED}"/>
          </ac:grpSpMkLst>
        </pc:grpChg>
        <pc:grpChg chg="del">
          <ac:chgData name="bernard busschaert" userId="3712a37b8b467b77" providerId="LiveId" clId="{0179528C-205D-4CEB-9F92-25710F06BB0B}" dt="2021-11-24T15:41:41.239" v="2995"/>
          <ac:grpSpMkLst>
            <pc:docMk/>
            <pc:sldMk cId="0" sldId="279"/>
            <ac:grpSpMk id="100" creationId="{50180162-DDE5-43C8-B0DC-645F4CA9DDD5}"/>
          </ac:grpSpMkLst>
        </pc:grpChg>
        <pc:picChg chg="del">
          <ac:chgData name="bernard busschaert" userId="3712a37b8b467b77" providerId="LiveId" clId="{0179528C-205D-4CEB-9F92-25710F06BB0B}" dt="2021-11-11T09:21:48.178" v="636" actId="478"/>
          <ac:picMkLst>
            <pc:docMk/>
            <pc:sldMk cId="0" sldId="279"/>
            <ac:picMk id="5" creationId="{0834D715-9DD1-4CA1-98B7-FC1603ACF6E1}"/>
          </ac:picMkLst>
        </pc:picChg>
        <pc:picChg chg="add mod ord">
          <ac:chgData name="bernard busschaert" userId="3712a37b8b467b77" providerId="LiveId" clId="{0179528C-205D-4CEB-9F92-25710F06BB0B}" dt="2021-11-25T09:59:57.456" v="3120" actId="1440"/>
          <ac:picMkLst>
            <pc:docMk/>
            <pc:sldMk cId="0" sldId="279"/>
            <ac:picMk id="5" creationId="{2997BC1D-0B22-4342-AA3A-5240A3668F0F}"/>
          </ac:picMkLst>
        </pc:picChg>
        <pc:picChg chg="add del mod">
          <ac:chgData name="bernard busschaert" userId="3712a37b8b467b77" providerId="LiveId" clId="{0179528C-205D-4CEB-9F92-25710F06BB0B}" dt="2021-11-24T15:51:25.050" v="3071" actId="478"/>
          <ac:picMkLst>
            <pc:docMk/>
            <pc:sldMk cId="0" sldId="279"/>
            <ac:picMk id="5" creationId="{33FEBB3C-5F64-41D3-ABAA-194C0BF3C3B5}"/>
          </ac:picMkLst>
        </pc:picChg>
        <pc:picChg chg="add del mod">
          <ac:chgData name="bernard busschaert" userId="3712a37b8b467b77" providerId="LiveId" clId="{0179528C-205D-4CEB-9F92-25710F06BB0B}" dt="2021-11-18T10:06:52.229" v="2319" actId="478"/>
          <ac:picMkLst>
            <pc:docMk/>
            <pc:sldMk cId="0" sldId="279"/>
            <ac:picMk id="6" creationId="{81F0ADA7-763D-423A-916A-EF2A41689484}"/>
          </ac:picMkLst>
        </pc:picChg>
        <pc:picChg chg="del">
          <ac:chgData name="bernard busschaert" userId="3712a37b8b467b77" providerId="LiveId" clId="{0179528C-205D-4CEB-9F92-25710F06BB0B}" dt="2021-11-24T15:41:41.239" v="2995"/>
          <ac:picMkLst>
            <pc:docMk/>
            <pc:sldMk cId="0" sldId="279"/>
            <ac:picMk id="99" creationId="{D704A7BF-21E3-4BDF-9BE8-BEC32066EF45}"/>
          </ac:picMkLst>
        </pc:picChg>
      </pc:sldChg>
      <pc:sldChg chg="addSp delSp modSp mod delDesignElem">
        <pc:chgData name="bernard busschaert" userId="3712a37b8b467b77" providerId="LiveId" clId="{0179528C-205D-4CEB-9F92-25710F06BB0B}" dt="2021-11-25T10:01:44.662" v="3125" actId="14100"/>
        <pc:sldMkLst>
          <pc:docMk/>
          <pc:sldMk cId="0" sldId="280"/>
        </pc:sldMkLst>
        <pc:spChg chg="mod">
          <ac:chgData name="bernard busschaert" userId="3712a37b8b467b77" providerId="LiveId" clId="{0179528C-205D-4CEB-9F92-25710F06BB0B}" dt="2021-11-25T10:01:33.233" v="3122" actId="26606"/>
          <ac:spMkLst>
            <pc:docMk/>
            <pc:sldMk cId="0" sldId="280"/>
            <ac:spMk id="2" creationId="{D48ED1AD-1745-4BBE-B4C9-7D6FD7CAB93C}"/>
          </ac:spMkLst>
        </pc:spChg>
        <pc:spChg chg="mod">
          <ac:chgData name="bernard busschaert" userId="3712a37b8b467b77" providerId="LiveId" clId="{0179528C-205D-4CEB-9F92-25710F06BB0B}" dt="2021-11-25T10:01:33.233" v="3122" actId="26606"/>
          <ac:spMkLst>
            <pc:docMk/>
            <pc:sldMk cId="0" sldId="280"/>
            <ac:spMk id="4" creationId="{E83E9130-D33C-4673-8E84-2D4F1ADEDD47}"/>
          </ac:spMkLst>
        </pc:spChg>
        <pc:spChg chg="add">
          <ac:chgData name="bernard busschaert" userId="3712a37b8b467b77" providerId="LiveId" clId="{0179528C-205D-4CEB-9F92-25710F06BB0B}" dt="2021-11-25T10:01:33.233" v="3122" actId="26606"/>
          <ac:spMkLst>
            <pc:docMk/>
            <pc:sldMk cId="0" sldId="280"/>
            <ac:spMk id="10" creationId="{AB8C311F-7253-4AED-9701-7FC0708C41C7}"/>
          </ac:spMkLst>
        </pc:spChg>
        <pc:spChg chg="add">
          <ac:chgData name="bernard busschaert" userId="3712a37b8b467b77" providerId="LiveId" clId="{0179528C-205D-4CEB-9F92-25710F06BB0B}" dt="2021-11-25T10:01:33.233" v="3122" actId="26606"/>
          <ac:spMkLst>
            <pc:docMk/>
            <pc:sldMk cId="0" sldId="280"/>
            <ac:spMk id="12" creationId="{E2384209-CB15-4CDF-9D31-C44FD9A3F20D}"/>
          </ac:spMkLst>
        </pc:spChg>
        <pc:spChg chg="add">
          <ac:chgData name="bernard busschaert" userId="3712a37b8b467b77" providerId="LiveId" clId="{0179528C-205D-4CEB-9F92-25710F06BB0B}" dt="2021-11-25T10:01:33.233" v="3122" actId="26606"/>
          <ac:spMkLst>
            <pc:docMk/>
            <pc:sldMk cId="0" sldId="280"/>
            <ac:spMk id="14" creationId="{2633B3B5-CC90-43F0-8714-D31D1F3F0209}"/>
          </ac:spMkLst>
        </pc:spChg>
        <pc:spChg chg="add">
          <ac:chgData name="bernard busschaert" userId="3712a37b8b467b77" providerId="LiveId" clId="{0179528C-205D-4CEB-9F92-25710F06BB0B}" dt="2021-11-25T10:01:33.233" v="3122" actId="26606"/>
          <ac:spMkLst>
            <pc:docMk/>
            <pc:sldMk cId="0" sldId="280"/>
            <ac:spMk id="16" creationId="{A8D57A06-A426-446D-B02C-A2DC6B62E45E}"/>
          </ac:spMkLst>
        </pc:spChg>
        <pc:spChg chg="del">
          <ac:chgData name="bernard busschaert" userId="3712a37b8b467b77" providerId="LiveId" clId="{0179528C-205D-4CEB-9F92-25710F06BB0B}" dt="2021-11-24T15:41:41.239" v="2995"/>
          <ac:spMkLst>
            <pc:docMk/>
            <pc:sldMk cId="0" sldId="280"/>
            <ac:spMk id="57" creationId="{7193F1A9-EED8-46C5-A64D-C219BE030BE1}"/>
          </ac:spMkLst>
        </pc:spChg>
        <pc:spChg chg="del">
          <ac:chgData name="bernard busschaert" userId="3712a37b8b467b77" providerId="LiveId" clId="{0179528C-205D-4CEB-9F92-25710F06BB0B}" dt="2021-11-24T15:41:41.239" v="2995"/>
          <ac:spMkLst>
            <pc:docMk/>
            <pc:sldMk cId="0" sldId="280"/>
            <ac:spMk id="59" creationId="{ECE6865D-C104-4F99-86B8-B6E914940FF5}"/>
          </ac:spMkLst>
        </pc:spChg>
        <pc:grpChg chg="del">
          <ac:chgData name="bernard busschaert" userId="3712a37b8b467b77" providerId="LiveId" clId="{0179528C-205D-4CEB-9F92-25710F06BB0B}" dt="2021-11-24T15:41:41.239" v="2995"/>
          <ac:grpSpMkLst>
            <pc:docMk/>
            <pc:sldMk cId="0" sldId="280"/>
            <ac:grpSpMk id="51" creationId="{5066F8AE-A5C7-4B3E-B1DA-D0B624059BED}"/>
          </ac:grpSpMkLst>
        </pc:grpChg>
        <pc:picChg chg="add mod ord">
          <ac:chgData name="bernard busschaert" userId="3712a37b8b467b77" providerId="LiveId" clId="{0179528C-205D-4CEB-9F92-25710F06BB0B}" dt="2021-11-25T10:01:44.662" v="3125" actId="14100"/>
          <ac:picMkLst>
            <pc:docMk/>
            <pc:sldMk cId="0" sldId="280"/>
            <ac:picMk id="5" creationId="{2E03F6E6-6933-4B67-964A-86B0CD86E27A}"/>
          </ac:picMkLst>
        </pc:picChg>
        <pc:picChg chg="del">
          <ac:chgData name="bernard busschaert" userId="3712a37b8b467b77" providerId="LiveId" clId="{0179528C-205D-4CEB-9F92-25710F06BB0B}" dt="2021-11-11T09:21:50.116" v="637" actId="478"/>
          <ac:picMkLst>
            <pc:docMk/>
            <pc:sldMk cId="0" sldId="280"/>
            <ac:picMk id="5" creationId="{7D07BB34-D47A-475E-AAFE-01EFB42613DB}"/>
          </ac:picMkLst>
        </pc:picChg>
        <pc:picChg chg="add del mod">
          <ac:chgData name="bernard busschaert" userId="3712a37b8b467b77" providerId="LiveId" clId="{0179528C-205D-4CEB-9F92-25710F06BB0B}" dt="2021-11-24T15:51:29.795" v="3072" actId="478"/>
          <ac:picMkLst>
            <pc:docMk/>
            <pc:sldMk cId="0" sldId="280"/>
            <ac:picMk id="5" creationId="{E50967A3-AA38-4B1E-91EF-4DEC879C1CC7}"/>
          </ac:picMkLst>
        </pc:picChg>
        <pc:picChg chg="del">
          <ac:chgData name="bernard busschaert" userId="3712a37b8b467b77" providerId="LiveId" clId="{0179528C-205D-4CEB-9F92-25710F06BB0B}" dt="2021-11-11T09:21:52.592" v="638" actId="478"/>
          <ac:picMkLst>
            <pc:docMk/>
            <pc:sldMk cId="0" sldId="280"/>
            <ac:picMk id="6" creationId="{F3BF2EA0-9AF1-4A8D-93A7-8E149CBADBF3}"/>
          </ac:picMkLst>
        </pc:picChg>
        <pc:picChg chg="add del mod">
          <ac:chgData name="bernard busschaert" userId="3712a37b8b467b77" providerId="LiveId" clId="{0179528C-205D-4CEB-9F92-25710F06BB0B}" dt="2021-11-18T10:07:02.139" v="2322" actId="478"/>
          <ac:picMkLst>
            <pc:docMk/>
            <pc:sldMk cId="0" sldId="280"/>
            <ac:picMk id="7" creationId="{38AC2866-591F-4391-91C1-5C3A7BA368A2}"/>
          </ac:picMkLst>
        </pc:picChg>
      </pc:sldChg>
      <pc:sldChg chg="addSp delSp modSp mod delDesignElem">
        <pc:chgData name="bernard busschaert" userId="3712a37b8b467b77" providerId="LiveId" clId="{0179528C-205D-4CEB-9F92-25710F06BB0B}" dt="2021-11-25T10:02:24.251" v="3128" actId="1440"/>
        <pc:sldMkLst>
          <pc:docMk/>
          <pc:sldMk cId="0" sldId="281"/>
        </pc:sldMkLst>
        <pc:spChg chg="mod">
          <ac:chgData name="bernard busschaert" userId="3712a37b8b467b77" providerId="LiveId" clId="{0179528C-205D-4CEB-9F92-25710F06BB0B}" dt="2021-11-25T10:02:20.067" v="3127" actId="26606"/>
          <ac:spMkLst>
            <pc:docMk/>
            <pc:sldMk cId="0" sldId="281"/>
            <ac:spMk id="2" creationId="{E216E867-037D-4216-8051-13D4E9005958}"/>
          </ac:spMkLst>
        </pc:spChg>
        <pc:spChg chg="mod">
          <ac:chgData name="bernard busschaert" userId="3712a37b8b467b77" providerId="LiveId" clId="{0179528C-205D-4CEB-9F92-25710F06BB0B}" dt="2021-11-25T10:02:20.067" v="3127" actId="26606"/>
          <ac:spMkLst>
            <pc:docMk/>
            <pc:sldMk cId="0" sldId="281"/>
            <ac:spMk id="4" creationId="{BEA32A83-097B-4503-BD0F-89CBF9151646}"/>
          </ac:spMkLst>
        </pc:spChg>
        <pc:spChg chg="add">
          <ac:chgData name="bernard busschaert" userId="3712a37b8b467b77" providerId="LiveId" clId="{0179528C-205D-4CEB-9F92-25710F06BB0B}" dt="2021-11-25T10:02:20.067" v="3127" actId="26606"/>
          <ac:spMkLst>
            <pc:docMk/>
            <pc:sldMk cId="0" sldId="281"/>
            <ac:spMk id="10" creationId="{AB8C311F-7253-4AED-9701-7FC0708C41C7}"/>
          </ac:spMkLst>
        </pc:spChg>
        <pc:spChg chg="add">
          <ac:chgData name="bernard busschaert" userId="3712a37b8b467b77" providerId="LiveId" clId="{0179528C-205D-4CEB-9F92-25710F06BB0B}" dt="2021-11-25T10:02:20.067" v="3127" actId="26606"/>
          <ac:spMkLst>
            <pc:docMk/>
            <pc:sldMk cId="0" sldId="281"/>
            <ac:spMk id="12" creationId="{E2384209-CB15-4CDF-9D31-C44FD9A3F20D}"/>
          </ac:spMkLst>
        </pc:spChg>
        <pc:spChg chg="add">
          <ac:chgData name="bernard busschaert" userId="3712a37b8b467b77" providerId="LiveId" clId="{0179528C-205D-4CEB-9F92-25710F06BB0B}" dt="2021-11-25T10:02:20.067" v="3127" actId="26606"/>
          <ac:spMkLst>
            <pc:docMk/>
            <pc:sldMk cId="0" sldId="281"/>
            <ac:spMk id="14" creationId="{2633B3B5-CC90-43F0-8714-D31D1F3F0209}"/>
          </ac:spMkLst>
        </pc:spChg>
        <pc:spChg chg="add">
          <ac:chgData name="bernard busschaert" userId="3712a37b8b467b77" providerId="LiveId" clId="{0179528C-205D-4CEB-9F92-25710F06BB0B}" dt="2021-11-25T10:02:20.067" v="3127" actId="26606"/>
          <ac:spMkLst>
            <pc:docMk/>
            <pc:sldMk cId="0" sldId="281"/>
            <ac:spMk id="16" creationId="{A8D57A06-A426-446D-B02C-A2DC6B62E45E}"/>
          </ac:spMkLst>
        </pc:spChg>
        <pc:spChg chg="del">
          <ac:chgData name="bernard busschaert" userId="3712a37b8b467b77" providerId="LiveId" clId="{0179528C-205D-4CEB-9F92-25710F06BB0B}" dt="2021-11-24T15:41:41.239" v="2995"/>
          <ac:spMkLst>
            <pc:docMk/>
            <pc:sldMk cId="0" sldId="281"/>
            <ac:spMk id="72" creationId="{7193F1A9-EED8-46C5-A64D-C219BE030BE1}"/>
          </ac:spMkLst>
        </pc:spChg>
        <pc:spChg chg="del">
          <ac:chgData name="bernard busschaert" userId="3712a37b8b467b77" providerId="LiveId" clId="{0179528C-205D-4CEB-9F92-25710F06BB0B}" dt="2021-11-24T15:41:41.239" v="2995"/>
          <ac:spMkLst>
            <pc:docMk/>
            <pc:sldMk cId="0" sldId="281"/>
            <ac:spMk id="73" creationId="{ECE6865D-C104-4F99-86B8-B6E914940FF5}"/>
          </ac:spMkLst>
        </pc:spChg>
        <pc:grpChg chg="del">
          <ac:chgData name="bernard busschaert" userId="3712a37b8b467b77" providerId="LiveId" clId="{0179528C-205D-4CEB-9F92-25710F06BB0B}" dt="2021-11-24T15:41:41.239" v="2995"/>
          <ac:grpSpMkLst>
            <pc:docMk/>
            <pc:sldMk cId="0" sldId="281"/>
            <ac:grpSpMk id="71" creationId="{5066F8AE-A5C7-4B3E-B1DA-D0B624059BED}"/>
          </ac:grpSpMkLst>
        </pc:grpChg>
        <pc:picChg chg="add mod ord">
          <ac:chgData name="bernard busschaert" userId="3712a37b8b467b77" providerId="LiveId" clId="{0179528C-205D-4CEB-9F92-25710F06BB0B}" dt="2021-11-25T10:02:24.251" v="3128" actId="1440"/>
          <ac:picMkLst>
            <pc:docMk/>
            <pc:sldMk cId="0" sldId="281"/>
            <ac:picMk id="5" creationId="{D7F3B46A-9F09-4763-8C8B-6EA31B9A8BD2}"/>
          </ac:picMkLst>
        </pc:picChg>
        <pc:picChg chg="add del mod">
          <ac:chgData name="bernard busschaert" userId="3712a37b8b467b77" providerId="LiveId" clId="{0179528C-205D-4CEB-9F92-25710F06BB0B}" dt="2021-11-18T10:07:05.986" v="2323" actId="478"/>
          <ac:picMkLst>
            <pc:docMk/>
            <pc:sldMk cId="0" sldId="281"/>
            <ac:picMk id="5" creationId="{DEE86AD9-9BA7-4A12-B4DA-01CF46A1D886}"/>
          </ac:picMkLst>
        </pc:picChg>
        <pc:picChg chg="add del mod">
          <ac:chgData name="bernard busschaert" userId="3712a37b8b467b77" providerId="LiveId" clId="{0179528C-205D-4CEB-9F92-25710F06BB0B}" dt="2021-11-24T15:51:38.487" v="3075" actId="478"/>
          <ac:picMkLst>
            <pc:docMk/>
            <pc:sldMk cId="0" sldId="281"/>
            <ac:picMk id="6" creationId="{5F4484B4-B744-4117-8712-1D70F068AAB8}"/>
          </ac:picMkLst>
        </pc:picChg>
        <pc:picChg chg="del">
          <ac:chgData name="bernard busschaert" userId="3712a37b8b467b77" providerId="LiveId" clId="{0179528C-205D-4CEB-9F92-25710F06BB0B}" dt="2021-11-11T09:21:57.012" v="640" actId="478"/>
          <ac:picMkLst>
            <pc:docMk/>
            <pc:sldMk cId="0" sldId="281"/>
            <ac:picMk id="6" creationId="{F8A3277B-3802-481F-ACE7-83BAC18A3778}"/>
          </ac:picMkLst>
        </pc:picChg>
      </pc:sldChg>
      <pc:sldChg chg="addSp delSp modSp mod setBg delDesignElem">
        <pc:chgData name="bernard busschaert" userId="3712a37b8b467b77" providerId="LiveId" clId="{0179528C-205D-4CEB-9F92-25710F06BB0B}" dt="2021-11-25T10:03:10.647" v="3131" actId="1440"/>
        <pc:sldMkLst>
          <pc:docMk/>
          <pc:sldMk cId="0" sldId="283"/>
        </pc:sldMkLst>
        <pc:spChg chg="mod">
          <ac:chgData name="bernard busschaert" userId="3712a37b8b467b77" providerId="LiveId" clId="{0179528C-205D-4CEB-9F92-25710F06BB0B}" dt="2021-11-25T10:03:05.667" v="3130" actId="26606"/>
          <ac:spMkLst>
            <pc:docMk/>
            <pc:sldMk cId="0" sldId="283"/>
            <ac:spMk id="2" creationId="{8ED09CB6-0CEE-4C65-9842-1C9F474DC994}"/>
          </ac:spMkLst>
        </pc:spChg>
        <pc:spChg chg="mod">
          <ac:chgData name="bernard busschaert" userId="3712a37b8b467b77" providerId="LiveId" clId="{0179528C-205D-4CEB-9F92-25710F06BB0B}" dt="2021-11-25T10:03:05.667" v="3130" actId="26606"/>
          <ac:spMkLst>
            <pc:docMk/>
            <pc:sldMk cId="0" sldId="283"/>
            <ac:spMk id="4" creationId="{4F8BA97F-B45C-4E8A-961E-682799FFCA6C}"/>
          </ac:spMkLst>
        </pc:spChg>
        <pc:spChg chg="add">
          <ac:chgData name="bernard busschaert" userId="3712a37b8b467b77" providerId="LiveId" clId="{0179528C-205D-4CEB-9F92-25710F06BB0B}" dt="2021-11-25T10:03:05.667" v="3130" actId="26606"/>
          <ac:spMkLst>
            <pc:docMk/>
            <pc:sldMk cId="0" sldId="283"/>
            <ac:spMk id="10" creationId="{AB8C311F-7253-4AED-9701-7FC0708C41C7}"/>
          </ac:spMkLst>
        </pc:spChg>
        <pc:spChg chg="add">
          <ac:chgData name="bernard busschaert" userId="3712a37b8b467b77" providerId="LiveId" clId="{0179528C-205D-4CEB-9F92-25710F06BB0B}" dt="2021-11-25T10:03:05.667" v="3130" actId="26606"/>
          <ac:spMkLst>
            <pc:docMk/>
            <pc:sldMk cId="0" sldId="283"/>
            <ac:spMk id="12" creationId="{E2384209-CB15-4CDF-9D31-C44FD9A3F20D}"/>
          </ac:spMkLst>
        </pc:spChg>
        <pc:spChg chg="add">
          <ac:chgData name="bernard busschaert" userId="3712a37b8b467b77" providerId="LiveId" clId="{0179528C-205D-4CEB-9F92-25710F06BB0B}" dt="2021-11-25T10:03:05.667" v="3130" actId="26606"/>
          <ac:spMkLst>
            <pc:docMk/>
            <pc:sldMk cId="0" sldId="283"/>
            <ac:spMk id="14" creationId="{2633B3B5-CC90-43F0-8714-D31D1F3F0209}"/>
          </ac:spMkLst>
        </pc:spChg>
        <pc:spChg chg="add">
          <ac:chgData name="bernard busschaert" userId="3712a37b8b467b77" providerId="LiveId" clId="{0179528C-205D-4CEB-9F92-25710F06BB0B}" dt="2021-11-25T10:03:05.667" v="3130" actId="26606"/>
          <ac:spMkLst>
            <pc:docMk/>
            <pc:sldMk cId="0" sldId="283"/>
            <ac:spMk id="16" creationId="{A8D57A06-A426-446D-B02C-A2DC6B62E45E}"/>
          </ac:spMkLst>
        </pc:spChg>
        <pc:spChg chg="del">
          <ac:chgData name="bernard busschaert" userId="3712a37b8b467b77" providerId="LiveId" clId="{0179528C-205D-4CEB-9F92-25710F06BB0B}" dt="2021-11-24T15:41:41.239" v="2995"/>
          <ac:spMkLst>
            <pc:docMk/>
            <pc:sldMk cId="0" sldId="283"/>
            <ac:spMk id="54" creationId="{6D75FD42-C156-41A4-B68A-6C71A47E71E0}"/>
          </ac:spMkLst>
        </pc:spChg>
        <pc:grpChg chg="del">
          <ac:chgData name="bernard busschaert" userId="3712a37b8b467b77" providerId="LiveId" clId="{0179528C-205D-4CEB-9F92-25710F06BB0B}" dt="2021-11-24T15:41:41.239" v="2995"/>
          <ac:grpSpMkLst>
            <pc:docMk/>
            <pc:sldMk cId="0" sldId="283"/>
            <ac:grpSpMk id="48" creationId="{5066F8AE-A5C7-4B3E-B1DA-D0B624059BED}"/>
          </ac:grpSpMkLst>
        </pc:grpChg>
        <pc:grpChg chg="del">
          <ac:chgData name="bernard busschaert" userId="3712a37b8b467b77" providerId="LiveId" clId="{0179528C-205D-4CEB-9F92-25710F06BB0B}" dt="2021-11-24T15:41:41.239" v="2995"/>
          <ac:grpSpMkLst>
            <pc:docMk/>
            <pc:sldMk cId="0" sldId="283"/>
            <ac:grpSpMk id="58" creationId="{50180162-DDE5-43C8-B0DC-645F4CA9DDD5}"/>
          </ac:grpSpMkLst>
        </pc:grpChg>
        <pc:picChg chg="add mod ord">
          <ac:chgData name="bernard busschaert" userId="3712a37b8b467b77" providerId="LiveId" clId="{0179528C-205D-4CEB-9F92-25710F06BB0B}" dt="2021-11-25T10:03:10.647" v="3131" actId="1440"/>
          <ac:picMkLst>
            <pc:docMk/>
            <pc:sldMk cId="0" sldId="283"/>
            <ac:picMk id="5" creationId="{67C0DC62-3008-4C51-BC43-23387AF67524}"/>
          </ac:picMkLst>
        </pc:picChg>
        <pc:picChg chg="add del mod">
          <ac:chgData name="bernard busschaert" userId="3712a37b8b467b77" providerId="LiveId" clId="{0179528C-205D-4CEB-9F92-25710F06BB0B}" dt="2021-11-18T10:07:08.644" v="2324" actId="478"/>
          <ac:picMkLst>
            <pc:docMk/>
            <pc:sldMk cId="0" sldId="283"/>
            <ac:picMk id="5" creationId="{9DDB12AD-3C0D-4EE8-9E58-23B4E276D881}"/>
          </ac:picMkLst>
        </pc:picChg>
        <pc:picChg chg="add del mod">
          <ac:chgData name="bernard busschaert" userId="3712a37b8b467b77" providerId="LiveId" clId="{0179528C-205D-4CEB-9F92-25710F06BB0B}" dt="2021-11-24T15:51:36.546" v="3074" actId="478"/>
          <ac:picMkLst>
            <pc:docMk/>
            <pc:sldMk cId="0" sldId="283"/>
            <ac:picMk id="6" creationId="{C555921E-2124-49B8-9DD0-4F7A267537CD}"/>
          </ac:picMkLst>
        </pc:picChg>
        <pc:picChg chg="del">
          <ac:chgData name="bernard busschaert" userId="3712a37b8b467b77" providerId="LiveId" clId="{0179528C-205D-4CEB-9F92-25710F06BB0B}" dt="2021-11-11T09:22:01.662" v="641" actId="478"/>
          <ac:picMkLst>
            <pc:docMk/>
            <pc:sldMk cId="0" sldId="283"/>
            <ac:picMk id="6" creationId="{E5FFAED3-623A-474E-BAF1-45C27EC07B77}"/>
          </ac:picMkLst>
        </pc:picChg>
        <pc:picChg chg="del">
          <ac:chgData name="bernard busschaert" userId="3712a37b8b467b77" providerId="LiveId" clId="{0179528C-205D-4CEB-9F92-25710F06BB0B}" dt="2021-11-24T15:41:41.239" v="2995"/>
          <ac:picMkLst>
            <pc:docMk/>
            <pc:sldMk cId="0" sldId="283"/>
            <ac:picMk id="56" creationId="{D704A7BF-21E3-4BDF-9BE8-BEC32066EF45}"/>
          </ac:picMkLst>
        </pc:picChg>
      </pc:sldChg>
      <pc:sldChg chg="addSp delSp modSp mod setBg delDesignElem">
        <pc:chgData name="bernard busschaert" userId="3712a37b8b467b77" providerId="LiveId" clId="{0179528C-205D-4CEB-9F92-25710F06BB0B}" dt="2021-11-24T15:41:41.239" v="2995"/>
        <pc:sldMkLst>
          <pc:docMk/>
          <pc:sldMk cId="3559510466" sldId="290"/>
        </pc:sldMkLst>
        <pc:spChg chg="mod">
          <ac:chgData name="bernard busschaert" userId="3712a37b8b467b77" providerId="LiveId" clId="{0179528C-205D-4CEB-9F92-25710F06BB0B}" dt="2021-11-24T15:28:15.169" v="2971" actId="26606"/>
          <ac:spMkLst>
            <pc:docMk/>
            <pc:sldMk cId="3559510466" sldId="290"/>
            <ac:spMk id="6" creationId="{87163D74-AB56-4999-A5B6-9B1F4E84F4A5}"/>
          </ac:spMkLst>
        </pc:spChg>
        <pc:spChg chg="mod">
          <ac:chgData name="bernard busschaert" userId="3712a37b8b467b77" providerId="LiveId" clId="{0179528C-205D-4CEB-9F92-25710F06BB0B}" dt="2021-11-24T15:28:15.169" v="2971" actId="26606"/>
          <ac:spMkLst>
            <pc:docMk/>
            <pc:sldMk cId="3559510466" sldId="290"/>
            <ac:spMk id="7" creationId="{003BDE46-3AFB-4BBA-82BA-286384226B5E}"/>
          </ac:spMkLst>
        </pc:spChg>
        <pc:spChg chg="add del">
          <ac:chgData name="bernard busschaert" userId="3712a37b8b467b77" providerId="LiveId" clId="{0179528C-205D-4CEB-9F92-25710F06BB0B}" dt="2021-11-24T15:28:15.150" v="2970" actId="26606"/>
          <ac:spMkLst>
            <pc:docMk/>
            <pc:sldMk cId="3559510466" sldId="290"/>
            <ac:spMk id="105" creationId="{38181A50-C8BE-4392-983D-C06579080585}"/>
          </ac:spMkLst>
        </pc:spChg>
        <pc:spChg chg="add del">
          <ac:chgData name="bernard busschaert" userId="3712a37b8b467b77" providerId="LiveId" clId="{0179528C-205D-4CEB-9F92-25710F06BB0B}" dt="2021-11-24T15:41:41.239" v="2995"/>
          <ac:spMkLst>
            <pc:docMk/>
            <pc:sldMk cId="3559510466" sldId="290"/>
            <ac:spMk id="107" creationId="{ECE6865D-C104-4F99-86B8-B6E914940FF5}"/>
          </ac:spMkLst>
        </pc:spChg>
        <pc:spChg chg="add del">
          <ac:chgData name="bernard busschaert" userId="3712a37b8b467b77" providerId="LiveId" clId="{0179528C-205D-4CEB-9F92-25710F06BB0B}" dt="2021-11-11T09:05:27.381" v="600" actId="26606"/>
          <ac:spMkLst>
            <pc:docMk/>
            <pc:sldMk cId="3559510466" sldId="290"/>
            <ac:spMk id="194" creationId="{23E3CED3-8830-45C9-8D6C-F4ECADD4F114}"/>
          </ac:spMkLst>
        </pc:spChg>
        <pc:spChg chg="add del">
          <ac:chgData name="bernard busschaert" userId="3712a37b8b467b77" providerId="LiveId" clId="{0179528C-205D-4CEB-9F92-25710F06BB0B}" dt="2021-11-11T09:05:27.381" v="600" actId="26606"/>
          <ac:spMkLst>
            <pc:docMk/>
            <pc:sldMk cId="3559510466" sldId="290"/>
            <ac:spMk id="196" creationId="{66F2D62A-C66C-42DF-8C05-99B0B1A8BED0}"/>
          </ac:spMkLst>
        </pc:spChg>
        <pc:spChg chg="add del">
          <ac:chgData name="bernard busschaert" userId="3712a37b8b467b77" providerId="LiveId" clId="{0179528C-205D-4CEB-9F92-25710F06BB0B}" dt="2021-11-11T09:05:24.285" v="597" actId="26606"/>
          <ac:spMkLst>
            <pc:docMk/>
            <pc:sldMk cId="3559510466" sldId="290"/>
            <ac:spMk id="207" creationId="{DEB4B82D-A989-40D8-A457-F1D9C0345509}"/>
          </ac:spMkLst>
        </pc:spChg>
        <pc:spChg chg="add del">
          <ac:chgData name="bernard busschaert" userId="3712a37b8b467b77" providerId="LiveId" clId="{0179528C-205D-4CEB-9F92-25710F06BB0B}" dt="2021-11-11T09:05:27.364" v="599" actId="26606"/>
          <ac:spMkLst>
            <pc:docMk/>
            <pc:sldMk cId="3559510466" sldId="290"/>
            <ac:spMk id="218" creationId="{38181A50-C8BE-4392-983D-C06579080585}"/>
          </ac:spMkLst>
        </pc:spChg>
        <pc:spChg chg="add del">
          <ac:chgData name="bernard busschaert" userId="3712a37b8b467b77" providerId="LiveId" clId="{0179528C-205D-4CEB-9F92-25710F06BB0B}" dt="2021-11-24T15:28:15.169" v="2971" actId="26606"/>
          <ac:spMkLst>
            <pc:docMk/>
            <pc:sldMk cId="3559510466" sldId="290"/>
            <ac:spMk id="221" creationId="{23E3CED3-8830-45C9-8D6C-F4ECADD4F114}"/>
          </ac:spMkLst>
        </pc:spChg>
        <pc:spChg chg="add del">
          <ac:chgData name="bernard busschaert" userId="3712a37b8b467b77" providerId="LiveId" clId="{0179528C-205D-4CEB-9F92-25710F06BB0B}" dt="2021-11-24T15:28:15.169" v="2971" actId="26606"/>
          <ac:spMkLst>
            <pc:docMk/>
            <pc:sldMk cId="3559510466" sldId="290"/>
            <ac:spMk id="222" creationId="{66F2D62A-C66C-42DF-8C05-99B0B1A8BED0}"/>
          </ac:spMkLst>
        </pc:spChg>
        <pc:spChg chg="add del">
          <ac:chgData name="bernard busschaert" userId="3712a37b8b467b77" providerId="LiveId" clId="{0179528C-205D-4CEB-9F92-25710F06BB0B}" dt="2021-11-24T15:41:41.239" v="2995"/>
          <ac:spMkLst>
            <pc:docMk/>
            <pc:sldMk cId="3559510466" sldId="290"/>
            <ac:spMk id="225" creationId="{7193F1A9-EED8-46C5-A64D-C219BE030BE1}"/>
          </ac:spMkLst>
        </pc:spChg>
        <pc:grpChg chg="add del">
          <ac:chgData name="bernard busschaert" userId="3712a37b8b467b77" providerId="LiveId" clId="{0179528C-205D-4CEB-9F92-25710F06BB0B}" dt="2021-11-24T15:28:15.150" v="2970" actId="26606"/>
          <ac:grpSpMkLst>
            <pc:docMk/>
            <pc:sldMk cId="3559510466" sldId="290"/>
            <ac:grpSpMk id="99" creationId="{B77576E5-E7DB-46C7-B0D9-A0AB18787301}"/>
          </ac:grpSpMkLst>
        </pc:grpChg>
        <pc:grpChg chg="add del">
          <ac:chgData name="bernard busschaert" userId="3712a37b8b467b77" providerId="LiveId" clId="{0179528C-205D-4CEB-9F92-25710F06BB0B}" dt="2021-11-11T09:05:27.381" v="600" actId="26606"/>
          <ac:grpSpMkLst>
            <pc:docMk/>
            <pc:sldMk cId="3559510466" sldId="290"/>
            <ac:grpSpMk id="126" creationId="{B77576E5-E7DB-46C7-B0D9-A0AB18787301}"/>
          </ac:grpSpMkLst>
        </pc:grpChg>
        <pc:grpChg chg="add del">
          <ac:chgData name="bernard busschaert" userId="3712a37b8b467b77" providerId="LiveId" clId="{0179528C-205D-4CEB-9F92-25710F06BB0B}" dt="2021-11-11T09:05:24.285" v="597" actId="26606"/>
          <ac:grpSpMkLst>
            <pc:docMk/>
            <pc:sldMk cId="3559510466" sldId="290"/>
            <ac:grpSpMk id="201" creationId="{B77576E5-E7DB-46C7-B0D9-A0AB18787301}"/>
          </ac:grpSpMkLst>
        </pc:grpChg>
        <pc:grpChg chg="add del">
          <ac:chgData name="bernard busschaert" userId="3712a37b8b467b77" providerId="LiveId" clId="{0179528C-205D-4CEB-9F92-25710F06BB0B}" dt="2021-11-11T09:05:24.285" v="597" actId="26606"/>
          <ac:grpSpMkLst>
            <pc:docMk/>
            <pc:sldMk cId="3559510466" sldId="290"/>
            <ac:grpSpMk id="211" creationId="{67034349-EB95-4DEC-941A-A5BEB23CCC1B}"/>
          </ac:grpSpMkLst>
        </pc:grpChg>
        <pc:grpChg chg="add del">
          <ac:chgData name="bernard busschaert" userId="3712a37b8b467b77" providerId="LiveId" clId="{0179528C-205D-4CEB-9F92-25710F06BB0B}" dt="2021-11-11T09:05:27.364" v="599" actId="26606"/>
          <ac:grpSpMkLst>
            <pc:docMk/>
            <pc:sldMk cId="3559510466" sldId="290"/>
            <ac:grpSpMk id="217" creationId="{B77576E5-E7DB-46C7-B0D9-A0AB18787301}"/>
          </ac:grpSpMkLst>
        </pc:grpChg>
        <pc:grpChg chg="add del">
          <ac:chgData name="bernard busschaert" userId="3712a37b8b467b77" providerId="LiveId" clId="{0179528C-205D-4CEB-9F92-25710F06BB0B}" dt="2021-11-24T15:28:15.169" v="2971" actId="26606"/>
          <ac:grpSpMkLst>
            <pc:docMk/>
            <pc:sldMk cId="3559510466" sldId="290"/>
            <ac:grpSpMk id="220" creationId="{B77576E5-E7DB-46C7-B0D9-A0AB18787301}"/>
          </ac:grpSpMkLst>
        </pc:grpChg>
        <pc:grpChg chg="add del">
          <ac:chgData name="bernard busschaert" userId="3712a37b8b467b77" providerId="LiveId" clId="{0179528C-205D-4CEB-9F92-25710F06BB0B}" dt="2021-11-24T15:41:41.239" v="2995"/>
          <ac:grpSpMkLst>
            <pc:docMk/>
            <pc:sldMk cId="3559510466" sldId="290"/>
            <ac:grpSpMk id="224" creationId="{5066F8AE-A5C7-4B3E-B1DA-D0B624059BED}"/>
          </ac:grpSpMkLst>
        </pc:grpChg>
        <pc:picChg chg="add mod ord">
          <ac:chgData name="bernard busschaert" userId="3712a37b8b467b77" providerId="LiveId" clId="{0179528C-205D-4CEB-9F92-25710F06BB0B}" dt="2021-11-24T15:28:15.169" v="2971" actId="26606"/>
          <ac:picMkLst>
            <pc:docMk/>
            <pc:sldMk cId="3559510466" sldId="290"/>
            <ac:picMk id="3" creationId="{BBB7C44E-D296-4BAE-A96E-6F6448044E1A}"/>
          </ac:picMkLst>
        </pc:picChg>
        <pc:picChg chg="add del mod ord">
          <ac:chgData name="bernard busschaert" userId="3712a37b8b467b77" providerId="LiveId" clId="{0179528C-205D-4CEB-9F92-25710F06BB0B}" dt="2021-11-18T09:19:06.314" v="840" actId="478"/>
          <ac:picMkLst>
            <pc:docMk/>
            <pc:sldMk cId="3559510466" sldId="290"/>
            <ac:picMk id="3" creationId="{BF1ABC56-F41A-494B-A0C8-DD0A2B2E4891}"/>
          </ac:picMkLst>
        </pc:picChg>
        <pc:picChg chg="del">
          <ac:chgData name="bernard busschaert" userId="3712a37b8b467b77" providerId="LiveId" clId="{0179528C-205D-4CEB-9F92-25710F06BB0B}" dt="2021-11-11T09:04:34.181" v="592" actId="478"/>
          <ac:picMkLst>
            <pc:docMk/>
            <pc:sldMk cId="3559510466" sldId="290"/>
            <ac:picMk id="4" creationId="{061DF7E9-78B8-4056-A68C-F09B0C612110}"/>
          </ac:picMkLst>
        </pc:picChg>
        <pc:picChg chg="add del mod">
          <ac:chgData name="bernard busschaert" userId="3712a37b8b467b77" providerId="LiveId" clId="{0179528C-205D-4CEB-9F92-25710F06BB0B}" dt="2021-11-24T15:24:56.334" v="2953" actId="478"/>
          <ac:picMkLst>
            <pc:docMk/>
            <pc:sldMk cId="3559510466" sldId="290"/>
            <ac:picMk id="4" creationId="{1AE9F360-56CF-44DB-986F-9A1D157C0824}"/>
          </ac:picMkLst>
        </pc:picChg>
        <pc:picChg chg="add del">
          <ac:chgData name="bernard busschaert" userId="3712a37b8b467b77" providerId="LiveId" clId="{0179528C-205D-4CEB-9F92-25710F06BB0B}" dt="2021-11-11T09:05:24.285" v="597" actId="26606"/>
          <ac:picMkLst>
            <pc:docMk/>
            <pc:sldMk cId="3559510466" sldId="290"/>
            <ac:picMk id="209" creationId="{14E99EC7-4ECA-46FD-A4EE-C28A8AC67373}"/>
          </ac:picMkLst>
        </pc:picChg>
      </pc:sldChg>
      <pc:sldChg chg="addSp delSp modSp del mod setBg">
        <pc:chgData name="bernard busschaert" userId="3712a37b8b467b77" providerId="LiveId" clId="{0179528C-205D-4CEB-9F92-25710F06BB0B}" dt="2021-11-25T10:04:40.255" v="3134" actId="47"/>
        <pc:sldMkLst>
          <pc:docMk/>
          <pc:sldMk cId="2264186664" sldId="292"/>
        </pc:sldMkLst>
        <pc:spChg chg="mod">
          <ac:chgData name="bernard busschaert" userId="3712a37b8b467b77" providerId="LiveId" clId="{0179528C-205D-4CEB-9F92-25710F06BB0B}" dt="2021-11-25T10:04:08.738" v="3133" actId="26606"/>
          <ac:spMkLst>
            <pc:docMk/>
            <pc:sldMk cId="2264186664" sldId="292"/>
            <ac:spMk id="2" creationId="{D6F0417A-8EC4-4C98-98FF-75EC25BB2E5F}"/>
          </ac:spMkLst>
        </pc:spChg>
        <pc:spChg chg="mod">
          <ac:chgData name="bernard busschaert" userId="3712a37b8b467b77" providerId="LiveId" clId="{0179528C-205D-4CEB-9F92-25710F06BB0B}" dt="2021-11-25T10:04:08.738" v="3133" actId="26606"/>
          <ac:spMkLst>
            <pc:docMk/>
            <pc:sldMk cId="2264186664" sldId="292"/>
            <ac:spMk id="3" creationId="{AE930E78-EA14-4593-8BA8-80421F28D140}"/>
          </ac:spMkLst>
        </pc:spChg>
        <pc:spChg chg="mod">
          <ac:chgData name="bernard busschaert" userId="3712a37b8b467b77" providerId="LiveId" clId="{0179528C-205D-4CEB-9F92-25710F06BB0B}" dt="2021-11-25T10:04:08.738" v="3133" actId="26606"/>
          <ac:spMkLst>
            <pc:docMk/>
            <pc:sldMk cId="2264186664" sldId="292"/>
            <ac:spMk id="4" creationId="{8796688E-14A6-433B-AB0A-0D5AB2A2CB64}"/>
          </ac:spMkLst>
        </pc:spChg>
        <pc:spChg chg="mod">
          <ac:chgData name="bernard busschaert" userId="3712a37b8b467b77" providerId="LiveId" clId="{0179528C-205D-4CEB-9F92-25710F06BB0B}" dt="2021-11-25T10:04:08.738" v="3133" actId="26606"/>
          <ac:spMkLst>
            <pc:docMk/>
            <pc:sldMk cId="2264186664" sldId="292"/>
            <ac:spMk id="5" creationId="{F77D99FA-2167-4510-ABC5-98EE81173F45}"/>
          </ac:spMkLst>
        </pc:spChg>
        <pc:spChg chg="add">
          <ac:chgData name="bernard busschaert" userId="3712a37b8b467b77" providerId="LiveId" clId="{0179528C-205D-4CEB-9F92-25710F06BB0B}" dt="2021-11-25T10:04:08.738" v="3133" actId="26606"/>
          <ac:spMkLst>
            <pc:docMk/>
            <pc:sldMk cId="2264186664" sldId="292"/>
            <ac:spMk id="12" creationId="{81AEB8A9-B768-4E30-BA55-D919E6687343}"/>
          </ac:spMkLst>
        </pc:spChg>
        <pc:picChg chg="add mod ord">
          <ac:chgData name="bernard busschaert" userId="3712a37b8b467b77" providerId="LiveId" clId="{0179528C-205D-4CEB-9F92-25710F06BB0B}" dt="2021-11-25T10:04:08.738" v="3133" actId="26606"/>
          <ac:picMkLst>
            <pc:docMk/>
            <pc:sldMk cId="2264186664" sldId="292"/>
            <ac:picMk id="7" creationId="{4CB19C97-BB17-45A0-BE22-1EB4D45BF852}"/>
          </ac:picMkLst>
        </pc:picChg>
        <pc:picChg chg="add del mod">
          <ac:chgData name="bernard busschaert" userId="3712a37b8b467b77" providerId="LiveId" clId="{0179528C-205D-4CEB-9F92-25710F06BB0B}" dt="2021-11-18T10:07:12.626" v="2325" actId="478"/>
          <ac:picMkLst>
            <pc:docMk/>
            <pc:sldMk cId="2264186664" sldId="292"/>
            <ac:picMk id="7" creationId="{69E9B7C1-1859-4D9F-BDE8-9A04A1E78166}"/>
          </ac:picMkLst>
        </pc:picChg>
        <pc:picChg chg="add del mod">
          <ac:chgData name="bernard busschaert" userId="3712a37b8b467b77" providerId="LiveId" clId="{0179528C-205D-4CEB-9F92-25710F06BB0B}" dt="2021-11-24T15:51:34.299" v="3073" actId="478"/>
          <ac:picMkLst>
            <pc:docMk/>
            <pc:sldMk cId="2264186664" sldId="292"/>
            <ac:picMk id="8" creationId="{C4C03C69-8324-45CE-9A8B-15846039CD8B}"/>
          </ac:picMkLst>
        </pc:picChg>
        <pc:picChg chg="del">
          <ac:chgData name="bernard busschaert" userId="3712a37b8b467b77" providerId="LiveId" clId="{0179528C-205D-4CEB-9F92-25710F06BB0B}" dt="2021-11-11T09:22:04.492" v="642" actId="478"/>
          <ac:picMkLst>
            <pc:docMk/>
            <pc:sldMk cId="2264186664" sldId="292"/>
            <ac:picMk id="8" creationId="{FC3D3A9F-3966-4200-BA4A-46AD53C9F341}"/>
          </ac:picMkLst>
        </pc:picChg>
      </pc:sldChg>
      <pc:sldChg chg="addSp delSp modSp mod setBg">
        <pc:chgData name="bernard busschaert" userId="3712a37b8b467b77" providerId="LiveId" clId="{0179528C-205D-4CEB-9F92-25710F06BB0B}" dt="2021-11-25T09:59:05.685" v="3116" actId="1440"/>
        <pc:sldMkLst>
          <pc:docMk/>
          <pc:sldMk cId="3765984542" sldId="294"/>
        </pc:sldMkLst>
        <pc:spChg chg="mod">
          <ac:chgData name="bernard busschaert" userId="3712a37b8b467b77" providerId="LiveId" clId="{0179528C-205D-4CEB-9F92-25710F06BB0B}" dt="2021-11-25T09:58:47.235" v="3111" actId="26606"/>
          <ac:spMkLst>
            <pc:docMk/>
            <pc:sldMk cId="3765984542" sldId="294"/>
            <ac:spMk id="4" creationId="{07CFAB00-0E60-454D-9DE1-5110329FA0D8}"/>
          </ac:spMkLst>
        </pc:spChg>
        <pc:spChg chg="mod">
          <ac:chgData name="bernard busschaert" userId="3712a37b8b467b77" providerId="LiveId" clId="{0179528C-205D-4CEB-9F92-25710F06BB0B}" dt="2021-11-25T09:58:47.235" v="3111" actId="26606"/>
          <ac:spMkLst>
            <pc:docMk/>
            <pc:sldMk cId="3765984542" sldId="294"/>
            <ac:spMk id="5" creationId="{A8B71C47-61A9-4EBB-97B5-172ADE908A86}"/>
          </ac:spMkLst>
        </pc:spChg>
        <pc:spChg chg="del mod">
          <ac:chgData name="bernard busschaert" userId="3712a37b8b467b77" providerId="LiveId" clId="{0179528C-205D-4CEB-9F92-25710F06BB0B}" dt="2021-11-25T09:58:47.235" v="3111" actId="26606"/>
          <ac:spMkLst>
            <pc:docMk/>
            <pc:sldMk cId="3765984542" sldId="294"/>
            <ac:spMk id="7" creationId="{0D7448F0-0C4A-4A50-A3C9-B2D45CEE14F3}"/>
          </ac:spMkLst>
        </pc:spChg>
        <pc:spChg chg="del mod">
          <ac:chgData name="bernard busschaert" userId="3712a37b8b467b77" providerId="LiveId" clId="{0179528C-205D-4CEB-9F92-25710F06BB0B}" dt="2021-11-25T09:58:47.235" v="3111" actId="26606"/>
          <ac:spMkLst>
            <pc:docMk/>
            <pc:sldMk cId="3765984542" sldId="294"/>
            <ac:spMk id="9" creationId="{8FFA526D-15DC-4FE9-8A3C-D451AF9986E1}"/>
          </ac:spMkLst>
        </pc:spChg>
        <pc:spChg chg="add">
          <ac:chgData name="bernard busschaert" userId="3712a37b8b467b77" providerId="LiveId" clId="{0179528C-205D-4CEB-9F92-25710F06BB0B}" dt="2021-11-25T09:58:47.235" v="3111" actId="26606"/>
          <ac:spMkLst>
            <pc:docMk/>
            <pc:sldMk cId="3765984542" sldId="294"/>
            <ac:spMk id="14" creationId="{32BC26D8-82FB-445E-AA49-62A77D7C1EE0}"/>
          </ac:spMkLst>
        </pc:spChg>
        <pc:spChg chg="add">
          <ac:chgData name="bernard busschaert" userId="3712a37b8b467b77" providerId="LiveId" clId="{0179528C-205D-4CEB-9F92-25710F06BB0B}" dt="2021-11-25T09:58:47.235" v="3111" actId="26606"/>
          <ac:spMkLst>
            <pc:docMk/>
            <pc:sldMk cId="3765984542" sldId="294"/>
            <ac:spMk id="16" creationId="{CB44330D-EA18-4254-AA95-EB49948539B8}"/>
          </ac:spMkLst>
        </pc:spChg>
        <pc:picChg chg="add mod ord">
          <ac:chgData name="bernard busschaert" userId="3712a37b8b467b77" providerId="LiveId" clId="{0179528C-205D-4CEB-9F92-25710F06BB0B}" dt="2021-11-25T09:59:05.685" v="3116" actId="1440"/>
          <ac:picMkLst>
            <pc:docMk/>
            <pc:sldMk cId="3765984542" sldId="294"/>
            <ac:picMk id="3" creationId="{806B6BE2-8050-46CC-86EC-4AE6E5BE0129}"/>
          </ac:picMkLst>
        </pc:picChg>
        <pc:picChg chg="add del mod">
          <ac:chgData name="bernard busschaert" userId="3712a37b8b467b77" providerId="LiveId" clId="{0179528C-205D-4CEB-9F92-25710F06BB0B}" dt="2021-11-18T10:06:57.522" v="2320" actId="478"/>
          <ac:picMkLst>
            <pc:docMk/>
            <pc:sldMk cId="3765984542" sldId="294"/>
            <ac:picMk id="3" creationId="{A298945E-FD9A-4640-8B4B-0CC8A20FBDEF}"/>
          </ac:picMkLst>
        </pc:picChg>
        <pc:picChg chg="del">
          <ac:chgData name="bernard busschaert" userId="3712a37b8b467b77" providerId="LiveId" clId="{0179528C-205D-4CEB-9F92-25710F06BB0B}" dt="2021-11-11T09:21:43.468" v="635" actId="478"/>
          <ac:picMkLst>
            <pc:docMk/>
            <pc:sldMk cId="3765984542" sldId="294"/>
            <ac:picMk id="6" creationId="{2558C026-AEA5-48CD-AB28-4E7146947CB6}"/>
          </ac:picMkLst>
        </pc:picChg>
        <pc:picChg chg="add del mod">
          <ac:chgData name="bernard busschaert" userId="3712a37b8b467b77" providerId="LiveId" clId="{0179528C-205D-4CEB-9F92-25710F06BB0B}" dt="2021-11-24T15:51:23.027" v="3070" actId="478"/>
          <ac:picMkLst>
            <pc:docMk/>
            <pc:sldMk cId="3765984542" sldId="294"/>
            <ac:picMk id="6" creationId="{BAED7486-B87C-4029-A0C0-388C56CF1900}"/>
          </ac:picMkLst>
        </pc:picChg>
      </pc:sldChg>
      <pc:sldChg chg="delSp del mod">
        <pc:chgData name="bernard busschaert" userId="3712a37b8b467b77" providerId="LiveId" clId="{0179528C-205D-4CEB-9F92-25710F06BB0B}" dt="2021-11-11T08:46:02.701" v="1" actId="47"/>
        <pc:sldMkLst>
          <pc:docMk/>
          <pc:sldMk cId="1937626828" sldId="303"/>
        </pc:sldMkLst>
        <pc:graphicFrameChg chg="del">
          <ac:chgData name="bernard busschaert" userId="3712a37b8b467b77" providerId="LiveId" clId="{0179528C-205D-4CEB-9F92-25710F06BB0B}" dt="2021-11-11T08:45:42.814" v="0" actId="478"/>
          <ac:graphicFrameMkLst>
            <pc:docMk/>
            <pc:sldMk cId="1937626828" sldId="303"/>
            <ac:graphicFrameMk id="26" creationId="{56FB4472-DC29-4542-8967-F561588CFED7}"/>
          </ac:graphicFrameMkLst>
        </pc:graphicFrameChg>
      </pc:sldChg>
      <pc:sldChg chg="addSp delSp modSp mod setBg delDesignElem">
        <pc:chgData name="bernard busschaert" userId="3712a37b8b467b77" providerId="LiveId" clId="{0179528C-205D-4CEB-9F92-25710F06BB0B}" dt="2021-11-24T15:49:56" v="3057" actId="27636"/>
        <pc:sldMkLst>
          <pc:docMk/>
          <pc:sldMk cId="4188657466" sldId="305"/>
        </pc:sldMkLst>
        <pc:spChg chg="mod ord">
          <ac:chgData name="bernard busschaert" userId="3712a37b8b467b77" providerId="LiveId" clId="{0179528C-205D-4CEB-9F92-25710F06BB0B}" dt="2021-11-24T15:43:09.154" v="3017" actId="26606"/>
          <ac:spMkLst>
            <pc:docMk/>
            <pc:sldMk cId="4188657466" sldId="305"/>
            <ac:spMk id="4" creationId="{CCAAE850-4F31-4408-B0F0-3D5182139650}"/>
          </ac:spMkLst>
        </pc:spChg>
        <pc:spChg chg="mod">
          <ac:chgData name="bernard busschaert" userId="3712a37b8b467b77" providerId="LiveId" clId="{0179528C-205D-4CEB-9F92-25710F06BB0B}" dt="2021-11-24T15:49:56" v="3057" actId="27636"/>
          <ac:spMkLst>
            <pc:docMk/>
            <pc:sldMk cId="4188657466" sldId="305"/>
            <ac:spMk id="5" creationId="{377C8702-6096-4520-BB9E-8D7C0B321ECB}"/>
          </ac:spMkLst>
        </pc:spChg>
        <pc:spChg chg="add del">
          <ac:chgData name="bernard busschaert" userId="3712a37b8b467b77" providerId="LiveId" clId="{0179528C-205D-4CEB-9F92-25710F06BB0B}" dt="2021-11-24T15:42:39.051" v="3000" actId="26606"/>
          <ac:spMkLst>
            <pc:docMk/>
            <pc:sldMk cId="4188657466" sldId="305"/>
            <ac:spMk id="16" creationId="{C72108A5-CE2C-4966-B863-66581E6E4801}"/>
          </ac:spMkLst>
        </pc:spChg>
        <pc:spChg chg="add del">
          <ac:chgData name="bernard busschaert" userId="3712a37b8b467b77" providerId="LiveId" clId="{0179528C-205D-4CEB-9F92-25710F06BB0B}" dt="2021-11-24T15:42:41.855" v="3002" actId="26606"/>
          <ac:spMkLst>
            <pc:docMk/>
            <pc:sldMk cId="4188657466" sldId="305"/>
            <ac:spMk id="22" creationId="{C6870151-9189-4C3A-8379-EF3D95827A0A}"/>
          </ac:spMkLst>
        </pc:spChg>
        <pc:spChg chg="add del">
          <ac:chgData name="bernard busschaert" userId="3712a37b8b467b77" providerId="LiveId" clId="{0179528C-205D-4CEB-9F92-25710F06BB0B}" dt="2021-11-24T15:42:41.855" v="3002" actId="26606"/>
          <ac:spMkLst>
            <pc:docMk/>
            <pc:sldMk cId="4188657466" sldId="305"/>
            <ac:spMk id="24" creationId="{123EA69C-102A-4DD0-9547-05DCD271D159}"/>
          </ac:spMkLst>
        </pc:spChg>
        <pc:spChg chg="add del">
          <ac:chgData name="bernard busschaert" userId="3712a37b8b467b77" providerId="LiveId" clId="{0179528C-205D-4CEB-9F92-25710F06BB0B}" dt="2021-11-24T15:42:41.855" v="3002" actId="26606"/>
          <ac:spMkLst>
            <pc:docMk/>
            <pc:sldMk cId="4188657466" sldId="305"/>
            <ac:spMk id="25" creationId="{130B326A-C054-4820-AFCA-FCB009ABC693}"/>
          </ac:spMkLst>
        </pc:spChg>
        <pc:spChg chg="add del">
          <ac:chgData name="bernard busschaert" userId="3712a37b8b467b77" providerId="LiveId" clId="{0179528C-205D-4CEB-9F92-25710F06BB0B}" dt="2021-11-24T15:42:41.855" v="3002" actId="26606"/>
          <ac:spMkLst>
            <pc:docMk/>
            <pc:sldMk cId="4188657466" sldId="305"/>
            <ac:spMk id="26" creationId="{6A862265-5CA3-4C40-8582-7534C3B03C2A}"/>
          </ac:spMkLst>
        </pc:spChg>
        <pc:spChg chg="add del">
          <ac:chgData name="bernard busschaert" userId="3712a37b8b467b77" providerId="LiveId" clId="{0179528C-205D-4CEB-9F92-25710F06BB0B}" dt="2021-11-24T15:42:41.855" v="3002" actId="26606"/>
          <ac:spMkLst>
            <pc:docMk/>
            <pc:sldMk cId="4188657466" sldId="305"/>
            <ac:spMk id="28" creationId="{600EF80B-0391-4082-9AF5-F15B091B4CE9}"/>
          </ac:spMkLst>
        </pc:spChg>
        <pc:spChg chg="add del">
          <ac:chgData name="bernard busschaert" userId="3712a37b8b467b77" providerId="LiveId" clId="{0179528C-205D-4CEB-9F92-25710F06BB0B}" dt="2021-11-24T15:42:41.855" v="3002" actId="26606"/>
          <ac:spMkLst>
            <pc:docMk/>
            <pc:sldMk cId="4188657466" sldId="305"/>
            <ac:spMk id="31" creationId="{3FBF03E8-C602-4192-9C52-F84B29FDCC88}"/>
          </ac:spMkLst>
        </pc:spChg>
        <pc:spChg chg="add del">
          <ac:chgData name="bernard busschaert" userId="3712a37b8b467b77" providerId="LiveId" clId="{0179528C-205D-4CEB-9F92-25710F06BB0B}" dt="2021-11-24T15:42:44.220" v="3004" actId="26606"/>
          <ac:spMkLst>
            <pc:docMk/>
            <pc:sldMk cId="4188657466" sldId="305"/>
            <ac:spMk id="33" creationId="{A9663C92-81CA-46B1-B5AE-F46DF8D7E7CA}"/>
          </ac:spMkLst>
        </pc:spChg>
        <pc:spChg chg="add del">
          <ac:chgData name="bernard busschaert" userId="3712a37b8b467b77" providerId="LiveId" clId="{0179528C-205D-4CEB-9F92-25710F06BB0B}" dt="2021-11-24T15:42:44.220" v="3004" actId="26606"/>
          <ac:spMkLst>
            <pc:docMk/>
            <pc:sldMk cId="4188657466" sldId="305"/>
            <ac:spMk id="36" creationId="{2589DD98-A8BF-4C07-A77A-4E3E6F78EBEB}"/>
          </ac:spMkLst>
        </pc:spChg>
        <pc:spChg chg="add del">
          <ac:chgData name="bernard busschaert" userId="3712a37b8b467b77" providerId="LiveId" clId="{0179528C-205D-4CEB-9F92-25710F06BB0B}" dt="2021-11-24T15:42:46.108" v="3006" actId="26606"/>
          <ac:spMkLst>
            <pc:docMk/>
            <pc:sldMk cId="4188657466" sldId="305"/>
            <ac:spMk id="39" creationId="{C72108A5-CE2C-4966-B863-66581E6E4801}"/>
          </ac:spMkLst>
        </pc:spChg>
        <pc:spChg chg="add del">
          <ac:chgData name="bernard busschaert" userId="3712a37b8b467b77" providerId="LiveId" clId="{0179528C-205D-4CEB-9F92-25710F06BB0B}" dt="2021-11-11T09:03:30.942" v="575" actId="26606"/>
          <ac:spMkLst>
            <pc:docMk/>
            <pc:sldMk cId="4188657466" sldId="305"/>
            <ac:spMk id="40" creationId="{52BE4420-3B5F-4549-8B4A-77855B8215EC}"/>
          </ac:spMkLst>
        </pc:spChg>
        <pc:spChg chg="add del">
          <ac:chgData name="bernard busschaert" userId="3712a37b8b467b77" providerId="LiveId" clId="{0179528C-205D-4CEB-9F92-25710F06BB0B}" dt="2021-11-11T09:03:30.942" v="575" actId="26606"/>
          <ac:spMkLst>
            <pc:docMk/>
            <pc:sldMk cId="4188657466" sldId="305"/>
            <ac:spMk id="42" creationId="{A75876F6-95D4-48CB-8E3E-4401A96E25A4}"/>
          </ac:spMkLst>
        </pc:spChg>
        <pc:spChg chg="add del">
          <ac:chgData name="bernard busschaert" userId="3712a37b8b467b77" providerId="LiveId" clId="{0179528C-205D-4CEB-9F92-25710F06BB0B}" dt="2021-11-11T09:03:30.942" v="575" actId="26606"/>
          <ac:spMkLst>
            <pc:docMk/>
            <pc:sldMk cId="4188657466" sldId="305"/>
            <ac:spMk id="44" creationId="{D1B84719-90BB-4D0C-92D8-61DC5512B34B}"/>
          </ac:spMkLst>
        </pc:spChg>
        <pc:spChg chg="add del">
          <ac:chgData name="bernard busschaert" userId="3712a37b8b467b77" providerId="LiveId" clId="{0179528C-205D-4CEB-9F92-25710F06BB0B}" dt="2021-11-24T15:42:52.218" v="3008" actId="26606"/>
          <ac:spMkLst>
            <pc:docMk/>
            <pc:sldMk cId="4188657466" sldId="305"/>
            <ac:spMk id="45" creationId="{A9663C92-81CA-46B1-B5AE-F46DF8D7E7CA}"/>
          </ac:spMkLst>
        </pc:spChg>
        <pc:spChg chg="add del">
          <ac:chgData name="bernard busschaert" userId="3712a37b8b467b77" providerId="LiveId" clId="{0179528C-205D-4CEB-9F92-25710F06BB0B}" dt="2021-11-11T09:03:30.942" v="575" actId="26606"/>
          <ac:spMkLst>
            <pc:docMk/>
            <pc:sldMk cId="4188657466" sldId="305"/>
            <ac:spMk id="46" creationId="{7B407EC4-5D16-4845-9840-4E28622B6568}"/>
          </ac:spMkLst>
        </pc:spChg>
        <pc:spChg chg="add del">
          <ac:chgData name="bernard busschaert" userId="3712a37b8b467b77" providerId="LiveId" clId="{0179528C-205D-4CEB-9F92-25710F06BB0B}" dt="2021-11-11T09:03:38.515" v="579" actId="26606"/>
          <ac:spMkLst>
            <pc:docMk/>
            <pc:sldMk cId="4188657466" sldId="305"/>
            <ac:spMk id="53" creationId="{2EEF69A6-3443-481F-9636-8056FD3C01B8}"/>
          </ac:spMkLst>
        </pc:spChg>
        <pc:spChg chg="add del">
          <ac:chgData name="bernard busschaert" userId="3712a37b8b467b77" providerId="LiveId" clId="{0179528C-205D-4CEB-9F92-25710F06BB0B}" dt="2021-11-11T09:03:38.515" v="579" actId="26606"/>
          <ac:spMkLst>
            <pc:docMk/>
            <pc:sldMk cId="4188657466" sldId="305"/>
            <ac:spMk id="54" creationId="{62DA9DDA-6708-4E6F-8A09-90C6007D47DC}"/>
          </ac:spMkLst>
        </pc:spChg>
        <pc:spChg chg="add del">
          <ac:chgData name="bernard busschaert" userId="3712a37b8b467b77" providerId="LiveId" clId="{0179528C-205D-4CEB-9F92-25710F06BB0B}" dt="2021-11-11T09:03:38.515" v="579" actId="26606"/>
          <ac:spMkLst>
            <pc:docMk/>
            <pc:sldMk cId="4188657466" sldId="305"/>
            <ac:spMk id="55" creationId="{1E9E42D4-A338-40E9-8211-9443164F3099}"/>
          </ac:spMkLst>
        </pc:spChg>
        <pc:spChg chg="add del">
          <ac:chgData name="bernard busschaert" userId="3712a37b8b467b77" providerId="LiveId" clId="{0179528C-205D-4CEB-9F92-25710F06BB0B}" dt="2021-11-24T15:42:52.218" v="3008" actId="26606"/>
          <ac:spMkLst>
            <pc:docMk/>
            <pc:sldMk cId="4188657466" sldId="305"/>
            <ac:spMk id="56" creationId="{2589DD98-A8BF-4C07-A77A-4E3E6F78EBEB}"/>
          </ac:spMkLst>
        </pc:spChg>
        <pc:spChg chg="add del">
          <ac:chgData name="bernard busschaert" userId="3712a37b8b467b77" providerId="LiveId" clId="{0179528C-205D-4CEB-9F92-25710F06BB0B}" dt="2021-11-24T15:42:57.936" v="3010" actId="26606"/>
          <ac:spMkLst>
            <pc:docMk/>
            <pc:sldMk cId="4188657466" sldId="305"/>
            <ac:spMk id="60" creationId="{130B326A-C054-4820-AFCA-FCB009ABC693}"/>
          </ac:spMkLst>
        </pc:spChg>
        <pc:spChg chg="add del">
          <ac:chgData name="bernard busschaert" userId="3712a37b8b467b77" providerId="LiveId" clId="{0179528C-205D-4CEB-9F92-25710F06BB0B}" dt="2021-11-24T15:42:57.936" v="3010" actId="26606"/>
          <ac:spMkLst>
            <pc:docMk/>
            <pc:sldMk cId="4188657466" sldId="305"/>
            <ac:spMk id="65" creationId="{5035DA88-5E88-4A1D-AF31-FB3C246A508C}"/>
          </ac:spMkLst>
        </pc:spChg>
        <pc:spChg chg="add del">
          <ac:chgData name="bernard busschaert" userId="3712a37b8b467b77" providerId="LiveId" clId="{0179528C-205D-4CEB-9F92-25710F06BB0B}" dt="2021-11-24T15:43:03.457" v="3012" actId="26606"/>
          <ac:spMkLst>
            <pc:docMk/>
            <pc:sldMk cId="4188657466" sldId="305"/>
            <ac:spMk id="67" creationId="{130B326A-C054-4820-AFCA-FCB009ABC693}"/>
          </ac:spMkLst>
        </pc:spChg>
        <pc:spChg chg="add del">
          <ac:chgData name="bernard busschaert" userId="3712a37b8b467b77" providerId="LiveId" clId="{0179528C-205D-4CEB-9F92-25710F06BB0B}" dt="2021-11-24T15:43:03.457" v="3012" actId="26606"/>
          <ac:spMkLst>
            <pc:docMk/>
            <pc:sldMk cId="4188657466" sldId="305"/>
            <ac:spMk id="72" creationId="{2EC1D114-8AB7-4C3F-AEC0-F3FCAF0DF95B}"/>
          </ac:spMkLst>
        </pc:spChg>
        <pc:spChg chg="add del">
          <ac:chgData name="bernard busschaert" userId="3712a37b8b467b77" providerId="LiveId" clId="{0179528C-205D-4CEB-9F92-25710F06BB0B}" dt="2021-11-24T15:43:06.657" v="3014" actId="26606"/>
          <ac:spMkLst>
            <pc:docMk/>
            <pc:sldMk cId="4188657466" sldId="305"/>
            <ac:spMk id="74" creationId="{130B326A-C054-4820-AFCA-FCB009ABC693}"/>
          </ac:spMkLst>
        </pc:spChg>
        <pc:spChg chg="add del">
          <ac:chgData name="bernard busschaert" userId="3712a37b8b467b77" providerId="LiveId" clId="{0179528C-205D-4CEB-9F92-25710F06BB0B}" dt="2021-11-24T15:43:06.657" v="3014" actId="26606"/>
          <ac:spMkLst>
            <pc:docMk/>
            <pc:sldMk cId="4188657466" sldId="305"/>
            <ac:spMk id="78" creationId="{5035DA88-5E88-4A1D-AF31-FB3C246A508C}"/>
          </ac:spMkLst>
        </pc:spChg>
        <pc:spChg chg="add del">
          <ac:chgData name="bernard busschaert" userId="3712a37b8b467b77" providerId="LiveId" clId="{0179528C-205D-4CEB-9F92-25710F06BB0B}" dt="2021-11-24T15:43:09.108" v="3016" actId="26606"/>
          <ac:spMkLst>
            <pc:docMk/>
            <pc:sldMk cId="4188657466" sldId="305"/>
            <ac:spMk id="81" creationId="{6B25638D-3D06-41D1-8060-4D2707C60AE8}"/>
          </ac:spMkLst>
        </pc:spChg>
        <pc:spChg chg="add del">
          <ac:chgData name="bernard busschaert" userId="3712a37b8b467b77" providerId="LiveId" clId="{0179528C-205D-4CEB-9F92-25710F06BB0B}" dt="2021-11-24T15:43:35.127" v="3019"/>
          <ac:spMkLst>
            <pc:docMk/>
            <pc:sldMk cId="4188657466" sldId="305"/>
            <ac:spMk id="85" creationId="{130B326A-C054-4820-AFCA-FCB009ABC693}"/>
          </ac:spMkLst>
        </pc:spChg>
        <pc:spChg chg="add del">
          <ac:chgData name="bernard busschaert" userId="3712a37b8b467b77" providerId="LiveId" clId="{0179528C-205D-4CEB-9F92-25710F06BB0B}" dt="2021-11-24T15:43:35.127" v="3019"/>
          <ac:spMkLst>
            <pc:docMk/>
            <pc:sldMk cId="4188657466" sldId="305"/>
            <ac:spMk id="99" creationId="{5035DA88-5E88-4A1D-AF31-FB3C246A508C}"/>
          </ac:spMkLst>
        </pc:spChg>
        <pc:grpChg chg="add del">
          <ac:chgData name="bernard busschaert" userId="3712a37b8b467b77" providerId="LiveId" clId="{0179528C-205D-4CEB-9F92-25710F06BB0B}" dt="2021-11-11T09:04:01.043" v="591" actId="26606"/>
          <ac:grpSpMkLst>
            <pc:docMk/>
            <pc:sldMk cId="4188657466" sldId="305"/>
            <ac:grpSpMk id="15" creationId="{C93797FD-7F0A-483E-966E-7FE88F8D8798}"/>
          </ac:grpSpMkLst>
        </pc:grpChg>
        <pc:grpChg chg="add del">
          <ac:chgData name="bernard busschaert" userId="3712a37b8b467b77" providerId="LiveId" clId="{0179528C-205D-4CEB-9F92-25710F06BB0B}" dt="2021-11-11T09:04:01.043" v="591" actId="26606"/>
          <ac:grpSpMkLst>
            <pc:docMk/>
            <pc:sldMk cId="4188657466" sldId="305"/>
            <ac:grpSpMk id="23" creationId="{E7DEDD00-5E71-418B-9C3C-9B71B018221A}"/>
          </ac:grpSpMkLst>
        </pc:grpChg>
        <pc:grpChg chg="add del">
          <ac:chgData name="bernard busschaert" userId="3712a37b8b467b77" providerId="LiveId" clId="{0179528C-205D-4CEB-9F92-25710F06BB0B}" dt="2021-11-11T09:03:30.942" v="575" actId="26606"/>
          <ac:grpSpMkLst>
            <pc:docMk/>
            <pc:sldMk cId="4188657466" sldId="305"/>
            <ac:grpSpMk id="32" creationId="{C93797FD-7F0A-483E-966E-7FE88F8D8798}"/>
          </ac:grpSpMkLst>
        </pc:grpChg>
        <pc:grpChg chg="add del">
          <ac:chgData name="bernard busschaert" userId="3712a37b8b467b77" providerId="LiveId" clId="{0179528C-205D-4CEB-9F92-25710F06BB0B}" dt="2021-11-11T09:03:32.818" v="577" actId="26606"/>
          <ac:grpSpMkLst>
            <pc:docMk/>
            <pc:sldMk cId="4188657466" sldId="305"/>
            <ac:grpSpMk id="48" creationId="{C93797FD-7F0A-483E-966E-7FE88F8D8798}"/>
          </ac:grpSpMkLst>
        </pc:grpChg>
        <pc:grpChg chg="add del">
          <ac:chgData name="bernard busschaert" userId="3712a37b8b467b77" providerId="LiveId" clId="{0179528C-205D-4CEB-9F92-25710F06BB0B}" dt="2021-11-11T09:03:38.515" v="579" actId="26606"/>
          <ac:grpSpMkLst>
            <pc:docMk/>
            <pc:sldMk cId="4188657466" sldId="305"/>
            <ac:grpSpMk id="51" creationId="{C93797FD-7F0A-483E-966E-7FE88F8D8798}"/>
          </ac:grpSpMkLst>
        </pc:grpChg>
        <pc:grpChg chg="add del">
          <ac:chgData name="bernard busschaert" userId="3712a37b8b467b77" providerId="LiveId" clId="{0179528C-205D-4CEB-9F92-25710F06BB0B}" dt="2021-11-11T09:03:41.835" v="581" actId="26606"/>
          <ac:grpSpMkLst>
            <pc:docMk/>
            <pc:sldMk cId="4188657466" sldId="305"/>
            <ac:grpSpMk id="57" creationId="{C93797FD-7F0A-483E-966E-7FE88F8D8798}"/>
          </ac:grpSpMkLst>
        </pc:grpChg>
        <pc:grpChg chg="add del">
          <ac:chgData name="bernard busschaert" userId="3712a37b8b467b77" providerId="LiveId" clId="{0179528C-205D-4CEB-9F92-25710F06BB0B}" dt="2021-11-11T09:03:41.835" v="581" actId="26606"/>
          <ac:grpSpMkLst>
            <pc:docMk/>
            <pc:sldMk cId="4188657466" sldId="305"/>
            <ac:grpSpMk id="59" creationId="{E7DEDD00-5E71-418B-9C3C-9B71B018221A}"/>
          </ac:grpSpMkLst>
        </pc:grpChg>
        <pc:grpChg chg="add del">
          <ac:chgData name="bernard busschaert" userId="3712a37b8b467b77" providerId="LiveId" clId="{0179528C-205D-4CEB-9F92-25710F06BB0B}" dt="2021-11-11T09:03:49.827" v="583" actId="26606"/>
          <ac:grpSpMkLst>
            <pc:docMk/>
            <pc:sldMk cId="4188657466" sldId="305"/>
            <ac:grpSpMk id="63" creationId="{C93797FD-7F0A-483E-966E-7FE88F8D8798}"/>
          </ac:grpSpMkLst>
        </pc:grpChg>
        <pc:grpChg chg="add del">
          <ac:chgData name="bernard busschaert" userId="3712a37b8b467b77" providerId="LiveId" clId="{0179528C-205D-4CEB-9F92-25710F06BB0B}" dt="2021-11-11T09:03:53.737" v="586" actId="26606"/>
          <ac:grpSpMkLst>
            <pc:docMk/>
            <pc:sldMk cId="4188657466" sldId="305"/>
            <ac:grpSpMk id="66" creationId="{C93797FD-7F0A-483E-966E-7FE88F8D8798}"/>
          </ac:grpSpMkLst>
        </pc:grpChg>
        <pc:grpChg chg="add del">
          <ac:chgData name="bernard busschaert" userId="3712a37b8b467b77" providerId="LiveId" clId="{0179528C-205D-4CEB-9F92-25710F06BB0B}" dt="2021-11-11T09:03:53.737" v="586" actId="26606"/>
          <ac:grpSpMkLst>
            <pc:docMk/>
            <pc:sldMk cId="4188657466" sldId="305"/>
            <ac:grpSpMk id="69" creationId="{E7DEDD00-5E71-418B-9C3C-9B71B018221A}"/>
          </ac:grpSpMkLst>
        </pc:grpChg>
        <pc:grpChg chg="add del">
          <ac:chgData name="bernard busschaert" userId="3712a37b8b467b77" providerId="LiveId" clId="{0179528C-205D-4CEB-9F92-25710F06BB0B}" dt="2021-11-11T09:04:00.974" v="589" actId="26606"/>
          <ac:grpSpMkLst>
            <pc:docMk/>
            <pc:sldMk cId="4188657466" sldId="305"/>
            <ac:grpSpMk id="77" creationId="{C93797FD-7F0A-483E-966E-7FE88F8D8798}"/>
          </ac:grpSpMkLst>
        </pc:grpChg>
        <pc:grpChg chg="add del">
          <ac:chgData name="bernard busschaert" userId="3712a37b8b467b77" providerId="LiveId" clId="{0179528C-205D-4CEB-9F92-25710F06BB0B}" dt="2021-11-11T09:04:00.974" v="589" actId="26606"/>
          <ac:grpSpMkLst>
            <pc:docMk/>
            <pc:sldMk cId="4188657466" sldId="305"/>
            <ac:grpSpMk id="80" creationId="{E7DEDD00-5E71-418B-9C3C-9B71B018221A}"/>
          </ac:grpSpMkLst>
        </pc:grpChg>
        <pc:grpChg chg="add del">
          <ac:chgData name="bernard busschaert" userId="3712a37b8b467b77" providerId="LiveId" clId="{0179528C-205D-4CEB-9F92-25710F06BB0B}" dt="2021-11-24T15:41:41.239" v="2995"/>
          <ac:grpSpMkLst>
            <pc:docMk/>
            <pc:sldMk cId="4188657466" sldId="305"/>
            <ac:grpSpMk id="88" creationId="{C93797FD-7F0A-483E-966E-7FE88F8D8798}"/>
          </ac:grpSpMkLst>
        </pc:grpChg>
        <pc:grpChg chg="add del">
          <ac:chgData name="bernard busschaert" userId="3712a37b8b467b77" providerId="LiveId" clId="{0179528C-205D-4CEB-9F92-25710F06BB0B}" dt="2021-11-24T15:41:41.239" v="2995"/>
          <ac:grpSpMkLst>
            <pc:docMk/>
            <pc:sldMk cId="4188657466" sldId="305"/>
            <ac:grpSpMk id="91" creationId="{E7DEDD00-5E71-418B-9C3C-9B71B018221A}"/>
          </ac:grpSpMkLst>
        </pc:grpChg>
        <pc:graphicFrameChg chg="mod modGraphic">
          <ac:chgData name="bernard busschaert" userId="3712a37b8b467b77" providerId="LiveId" clId="{0179528C-205D-4CEB-9F92-25710F06BB0B}" dt="2021-11-24T15:43:09.154" v="3017" actId="26606"/>
          <ac:graphicFrameMkLst>
            <pc:docMk/>
            <pc:sldMk cId="4188657466" sldId="305"/>
            <ac:graphicFrameMk id="11" creationId="{93EE6430-D972-4868-BE8F-4E2D9F2F9D3A}"/>
          </ac:graphicFrameMkLst>
        </pc:graphicFrameChg>
        <pc:picChg chg="add del">
          <ac:chgData name="bernard busschaert" userId="3712a37b8b467b77" providerId="LiveId" clId="{0179528C-205D-4CEB-9F92-25710F06BB0B}" dt="2021-11-24T15:42:39.051" v="3000" actId="26606"/>
          <ac:picMkLst>
            <pc:docMk/>
            <pc:sldMk cId="4188657466" sldId="305"/>
            <ac:picMk id="18" creationId="{34DF22E0-9870-4CBF-AA3A-D710A9D8D999}"/>
          </ac:picMkLst>
        </pc:picChg>
        <pc:picChg chg="add del">
          <ac:chgData name="bernard busschaert" userId="3712a37b8b467b77" providerId="LiveId" clId="{0179528C-205D-4CEB-9F92-25710F06BB0B}" dt="2021-11-24T15:42:41.855" v="3002" actId="26606"/>
          <ac:picMkLst>
            <pc:docMk/>
            <pc:sldMk cId="4188657466" sldId="305"/>
            <ac:picMk id="27" creationId="{E265DFC7-1B2A-4A32-9C43-C48EA6FF6140}"/>
          </ac:picMkLst>
        </pc:picChg>
        <pc:picChg chg="add del">
          <ac:chgData name="bernard busschaert" userId="3712a37b8b467b77" providerId="LiveId" clId="{0179528C-205D-4CEB-9F92-25710F06BB0B}" dt="2021-11-24T15:42:44.220" v="3004" actId="26606"/>
          <ac:picMkLst>
            <pc:docMk/>
            <pc:sldMk cId="4188657466" sldId="305"/>
            <ac:picMk id="34" creationId="{449D3543-8D0A-40E1-9AF0-8F6CA1B45A6F}"/>
          </ac:picMkLst>
        </pc:picChg>
        <pc:picChg chg="add del">
          <ac:chgData name="bernard busschaert" userId="3712a37b8b467b77" providerId="LiveId" clId="{0179528C-205D-4CEB-9F92-25710F06BB0B}" dt="2021-11-24T15:42:46.108" v="3006" actId="26606"/>
          <ac:picMkLst>
            <pc:docMk/>
            <pc:sldMk cId="4188657466" sldId="305"/>
            <ac:picMk id="41" creationId="{34DF22E0-9870-4CBF-AA3A-D710A9D8D999}"/>
          </ac:picMkLst>
        </pc:picChg>
        <pc:picChg chg="add del">
          <ac:chgData name="bernard busschaert" userId="3712a37b8b467b77" providerId="LiveId" clId="{0179528C-205D-4CEB-9F92-25710F06BB0B}" dt="2021-11-24T15:42:52.218" v="3008" actId="26606"/>
          <ac:picMkLst>
            <pc:docMk/>
            <pc:sldMk cId="4188657466" sldId="305"/>
            <ac:picMk id="47" creationId="{449D3543-8D0A-40E1-9AF0-8F6CA1B45A6F}"/>
          </ac:picMkLst>
        </pc:picChg>
        <pc:picChg chg="add del">
          <ac:chgData name="bernard busschaert" userId="3712a37b8b467b77" providerId="LiveId" clId="{0179528C-205D-4CEB-9F92-25710F06BB0B}" dt="2021-11-24T15:42:57.936" v="3010" actId="26606"/>
          <ac:picMkLst>
            <pc:docMk/>
            <pc:sldMk cId="4188657466" sldId="305"/>
            <ac:picMk id="61" creationId="{E265DFC7-1B2A-4A32-9C43-C48EA6FF6140}"/>
          </ac:picMkLst>
        </pc:picChg>
        <pc:picChg chg="add del">
          <ac:chgData name="bernard busschaert" userId="3712a37b8b467b77" providerId="LiveId" clId="{0179528C-205D-4CEB-9F92-25710F06BB0B}" dt="2021-11-24T15:43:03.457" v="3012" actId="26606"/>
          <ac:picMkLst>
            <pc:docMk/>
            <pc:sldMk cId="4188657466" sldId="305"/>
            <ac:picMk id="70" creationId="{E265DFC7-1B2A-4A32-9C43-C48EA6FF6140}"/>
          </ac:picMkLst>
        </pc:picChg>
        <pc:picChg chg="add del">
          <ac:chgData name="bernard busschaert" userId="3712a37b8b467b77" providerId="LiveId" clId="{0179528C-205D-4CEB-9F92-25710F06BB0B}" dt="2021-11-24T15:43:06.657" v="3014" actId="26606"/>
          <ac:picMkLst>
            <pc:docMk/>
            <pc:sldMk cId="4188657466" sldId="305"/>
            <ac:picMk id="75" creationId="{E265DFC7-1B2A-4A32-9C43-C48EA6FF6140}"/>
          </ac:picMkLst>
        </pc:picChg>
        <pc:picChg chg="add del">
          <ac:chgData name="bernard busschaert" userId="3712a37b8b467b77" providerId="LiveId" clId="{0179528C-205D-4CEB-9F92-25710F06BB0B}" dt="2021-11-24T15:43:09.108" v="3016" actId="26606"/>
          <ac:picMkLst>
            <pc:docMk/>
            <pc:sldMk cId="4188657466" sldId="305"/>
            <ac:picMk id="82" creationId="{8161BB1E-0062-4056-AB94-121EF614D5FB}"/>
          </ac:picMkLst>
        </pc:picChg>
        <pc:picChg chg="add del">
          <ac:chgData name="bernard busschaert" userId="3712a37b8b467b77" providerId="LiveId" clId="{0179528C-205D-4CEB-9F92-25710F06BB0B}" dt="2021-11-24T15:43:35.127" v="3019"/>
          <ac:picMkLst>
            <pc:docMk/>
            <pc:sldMk cId="4188657466" sldId="305"/>
            <ac:picMk id="86" creationId="{E265DFC7-1B2A-4A32-9C43-C48EA6FF6140}"/>
          </ac:picMkLst>
        </pc:picChg>
        <pc:picChg chg="mod replId">
          <ac:chgData name="bernard busschaert" userId="3712a37b8b467b77" providerId="LiveId" clId="{0179528C-205D-4CEB-9F92-25710F06BB0B}" dt="2021-11-11T09:04:00.975" v="590" actId="26606"/>
          <ac:picMkLst>
            <pc:docMk/>
            <pc:sldMk cId="4188657466" sldId="305"/>
            <ac:picMk id="93" creationId="{94299858-315B-4242-A342-32FD05E4DEE2}"/>
          </ac:picMkLst>
        </pc:picChg>
        <pc:picChg chg="mod replId">
          <ac:chgData name="bernard busschaert" userId="3712a37b8b467b77" providerId="LiveId" clId="{0179528C-205D-4CEB-9F92-25710F06BB0B}" dt="2021-11-11T09:04:00.975" v="590" actId="26606"/>
          <ac:picMkLst>
            <pc:docMk/>
            <pc:sldMk cId="4188657466" sldId="305"/>
            <ac:picMk id="94" creationId="{C53C2CCF-3504-410A-A978-9BCC7D295A01}"/>
          </ac:picMkLst>
        </pc:picChg>
        <pc:picChg chg="mod replId">
          <ac:chgData name="bernard busschaert" userId="3712a37b8b467b77" providerId="LiveId" clId="{0179528C-205D-4CEB-9F92-25710F06BB0B}" dt="2021-11-11T09:04:00.975" v="590" actId="26606"/>
          <ac:picMkLst>
            <pc:docMk/>
            <pc:sldMk cId="4188657466" sldId="305"/>
            <ac:picMk id="95" creationId="{444AA77E-0BD7-413F-9123-2CDF296BADFE}"/>
          </ac:picMkLst>
        </pc:picChg>
        <pc:picChg chg="mod replId">
          <ac:chgData name="bernard busschaert" userId="3712a37b8b467b77" providerId="LiveId" clId="{0179528C-205D-4CEB-9F92-25710F06BB0B}" dt="2021-11-11T09:04:00.975" v="590" actId="26606"/>
          <ac:picMkLst>
            <pc:docMk/>
            <pc:sldMk cId="4188657466" sldId="305"/>
            <ac:picMk id="96" creationId="{F08AA894-60A7-4A09-919E-54EF7C3EC824}"/>
          </ac:picMkLst>
        </pc:picChg>
        <pc:picChg chg="mod replId">
          <ac:chgData name="bernard busschaert" userId="3712a37b8b467b77" providerId="LiveId" clId="{0179528C-205D-4CEB-9F92-25710F06BB0B}" dt="2021-11-11T09:04:00.975" v="590" actId="26606"/>
          <ac:picMkLst>
            <pc:docMk/>
            <pc:sldMk cId="4188657466" sldId="305"/>
            <ac:picMk id="97" creationId="{E28899EB-8201-46DC-A208-67136E6BA1A2}"/>
          </ac:picMkLst>
        </pc:picChg>
        <pc:picChg chg="mod replId">
          <ac:chgData name="bernard busschaert" userId="3712a37b8b467b77" providerId="LiveId" clId="{0179528C-205D-4CEB-9F92-25710F06BB0B}" dt="2021-11-11T09:04:00.975" v="590" actId="26606"/>
          <ac:picMkLst>
            <pc:docMk/>
            <pc:sldMk cId="4188657466" sldId="305"/>
            <ac:picMk id="98" creationId="{58681DBB-DB5A-40DF-8333-C7E1C945B5BD}"/>
          </ac:picMkLst>
        </pc:picChg>
        <pc:cxnChg chg="add del">
          <ac:chgData name="bernard busschaert" userId="3712a37b8b467b77" providerId="LiveId" clId="{0179528C-205D-4CEB-9F92-25710F06BB0B}" dt="2021-11-24T15:42:39.051" v="3000" actId="26606"/>
          <ac:cxnSpMkLst>
            <pc:docMk/>
            <pc:sldMk cId="4188657466" sldId="305"/>
            <ac:cxnSpMk id="20" creationId="{4348DA73-B56C-4BAB-9988-C048297EF40C}"/>
          </ac:cxnSpMkLst>
        </pc:cxnChg>
        <pc:cxnChg chg="add del">
          <ac:chgData name="bernard busschaert" userId="3712a37b8b467b77" providerId="LiveId" clId="{0179528C-205D-4CEB-9F92-25710F06BB0B}" dt="2021-11-11T09:04:01.043" v="591" actId="26606"/>
          <ac:cxnSpMkLst>
            <pc:docMk/>
            <pc:sldMk cId="4188657466" sldId="305"/>
            <ac:cxnSpMk id="21" creationId="{DDB3BAEE-5BE4-4B17-A2DA-B334759C47AB}"/>
          </ac:cxnSpMkLst>
        </pc:cxnChg>
        <pc:cxnChg chg="add del">
          <ac:chgData name="bernard busschaert" userId="3712a37b8b467b77" providerId="LiveId" clId="{0179528C-205D-4CEB-9F92-25710F06BB0B}" dt="2021-11-24T15:42:41.855" v="3002" actId="26606"/>
          <ac:cxnSpMkLst>
            <pc:docMk/>
            <pc:sldMk cId="4188657466" sldId="305"/>
            <ac:cxnSpMk id="29" creationId="{853B328C-A402-44DE-AABB-9BFBB6617629}"/>
          </ac:cxnSpMkLst>
        </pc:cxnChg>
        <pc:cxnChg chg="add del">
          <ac:chgData name="bernard busschaert" userId="3712a37b8b467b77" providerId="LiveId" clId="{0179528C-205D-4CEB-9F92-25710F06BB0B}" dt="2021-11-24T15:42:41.855" v="3002" actId="26606"/>
          <ac:cxnSpMkLst>
            <pc:docMk/>
            <pc:sldMk cId="4188657466" sldId="305"/>
            <ac:cxnSpMk id="30" creationId="{D33AC32D-5F44-45F7-A0BD-7C11A86BED57}"/>
          </ac:cxnSpMkLst>
        </pc:cxnChg>
        <pc:cxnChg chg="add del">
          <ac:chgData name="bernard busschaert" userId="3712a37b8b467b77" providerId="LiveId" clId="{0179528C-205D-4CEB-9F92-25710F06BB0B}" dt="2021-11-24T15:42:44.220" v="3004" actId="26606"/>
          <ac:cxnSpMkLst>
            <pc:docMk/>
            <pc:sldMk cId="4188657466" sldId="305"/>
            <ac:cxnSpMk id="35" creationId="{93DEAED4-B139-47BA-8465-055B31546BA1}"/>
          </ac:cxnSpMkLst>
        </pc:cxnChg>
        <pc:cxnChg chg="add del">
          <ac:chgData name="bernard busschaert" userId="3712a37b8b467b77" providerId="LiveId" clId="{0179528C-205D-4CEB-9F92-25710F06BB0B}" dt="2021-11-11T09:03:30.942" v="575" actId="26606"/>
          <ac:cxnSpMkLst>
            <pc:docMk/>
            <pc:sldMk cId="4188657466" sldId="305"/>
            <ac:cxnSpMk id="38" creationId="{DDB3BAEE-5BE4-4B17-A2DA-B334759C47AB}"/>
          </ac:cxnSpMkLst>
        </pc:cxnChg>
        <pc:cxnChg chg="add del">
          <ac:chgData name="bernard busschaert" userId="3712a37b8b467b77" providerId="LiveId" clId="{0179528C-205D-4CEB-9F92-25710F06BB0B}" dt="2021-11-24T15:42:46.108" v="3006" actId="26606"/>
          <ac:cxnSpMkLst>
            <pc:docMk/>
            <pc:sldMk cId="4188657466" sldId="305"/>
            <ac:cxnSpMk id="43" creationId="{4348DA73-B56C-4BAB-9988-C048297EF40C}"/>
          </ac:cxnSpMkLst>
        </pc:cxnChg>
        <pc:cxnChg chg="add del">
          <ac:chgData name="bernard busschaert" userId="3712a37b8b467b77" providerId="LiveId" clId="{0179528C-205D-4CEB-9F92-25710F06BB0B}" dt="2021-11-11T09:03:32.818" v="577" actId="26606"/>
          <ac:cxnSpMkLst>
            <pc:docMk/>
            <pc:sldMk cId="4188657466" sldId="305"/>
            <ac:cxnSpMk id="49" creationId="{DDB3BAEE-5BE4-4B17-A2DA-B334759C47AB}"/>
          </ac:cxnSpMkLst>
        </pc:cxnChg>
        <pc:cxnChg chg="add del">
          <ac:chgData name="bernard busschaert" userId="3712a37b8b467b77" providerId="LiveId" clId="{0179528C-205D-4CEB-9F92-25710F06BB0B}" dt="2021-11-24T15:42:52.218" v="3008" actId="26606"/>
          <ac:cxnSpMkLst>
            <pc:docMk/>
            <pc:sldMk cId="4188657466" sldId="305"/>
            <ac:cxnSpMk id="50" creationId="{93DEAED4-B139-47BA-8465-055B31546BA1}"/>
          </ac:cxnSpMkLst>
        </pc:cxnChg>
        <pc:cxnChg chg="add del">
          <ac:chgData name="bernard busschaert" userId="3712a37b8b467b77" providerId="LiveId" clId="{0179528C-205D-4CEB-9F92-25710F06BB0B}" dt="2021-11-11T09:03:38.515" v="579" actId="26606"/>
          <ac:cxnSpMkLst>
            <pc:docMk/>
            <pc:sldMk cId="4188657466" sldId="305"/>
            <ac:cxnSpMk id="52" creationId="{DDB3BAEE-5BE4-4B17-A2DA-B334759C47AB}"/>
          </ac:cxnSpMkLst>
        </pc:cxnChg>
        <pc:cxnChg chg="add del">
          <ac:chgData name="bernard busschaert" userId="3712a37b8b467b77" providerId="LiveId" clId="{0179528C-205D-4CEB-9F92-25710F06BB0B}" dt="2021-11-11T09:03:41.835" v="581" actId="26606"/>
          <ac:cxnSpMkLst>
            <pc:docMk/>
            <pc:sldMk cId="4188657466" sldId="305"/>
            <ac:cxnSpMk id="58" creationId="{DDB3BAEE-5BE4-4B17-A2DA-B334759C47AB}"/>
          </ac:cxnSpMkLst>
        </pc:cxnChg>
        <pc:cxnChg chg="add del">
          <ac:chgData name="bernard busschaert" userId="3712a37b8b467b77" providerId="LiveId" clId="{0179528C-205D-4CEB-9F92-25710F06BB0B}" dt="2021-11-24T15:42:57.936" v="3010" actId="26606"/>
          <ac:cxnSpMkLst>
            <pc:docMk/>
            <pc:sldMk cId="4188657466" sldId="305"/>
            <ac:cxnSpMk id="62" creationId="{853B328C-A402-44DE-AABB-9BFBB6617629}"/>
          </ac:cxnSpMkLst>
        </pc:cxnChg>
        <pc:cxnChg chg="add del">
          <ac:chgData name="bernard busschaert" userId="3712a37b8b467b77" providerId="LiveId" clId="{0179528C-205D-4CEB-9F92-25710F06BB0B}" dt="2021-11-11T09:03:49.827" v="583" actId="26606"/>
          <ac:cxnSpMkLst>
            <pc:docMk/>
            <pc:sldMk cId="4188657466" sldId="305"/>
            <ac:cxnSpMk id="64" creationId="{DDB3BAEE-5BE4-4B17-A2DA-B334759C47AB}"/>
          </ac:cxnSpMkLst>
        </pc:cxnChg>
        <pc:cxnChg chg="add del">
          <ac:chgData name="bernard busschaert" userId="3712a37b8b467b77" providerId="LiveId" clId="{0179528C-205D-4CEB-9F92-25710F06BB0B}" dt="2021-11-11T09:03:53.737" v="586" actId="26606"/>
          <ac:cxnSpMkLst>
            <pc:docMk/>
            <pc:sldMk cId="4188657466" sldId="305"/>
            <ac:cxnSpMk id="68" creationId="{DDB3BAEE-5BE4-4B17-A2DA-B334759C47AB}"/>
          </ac:cxnSpMkLst>
        </pc:cxnChg>
        <pc:cxnChg chg="add del">
          <ac:chgData name="bernard busschaert" userId="3712a37b8b467b77" providerId="LiveId" clId="{0179528C-205D-4CEB-9F92-25710F06BB0B}" dt="2021-11-24T15:43:03.457" v="3012" actId="26606"/>
          <ac:cxnSpMkLst>
            <pc:docMk/>
            <pc:sldMk cId="4188657466" sldId="305"/>
            <ac:cxnSpMk id="71" creationId="{853B328C-A402-44DE-AABB-9BFBB6617629}"/>
          </ac:cxnSpMkLst>
        </pc:cxnChg>
        <pc:cxnChg chg="add del">
          <ac:chgData name="bernard busschaert" userId="3712a37b8b467b77" providerId="LiveId" clId="{0179528C-205D-4CEB-9F92-25710F06BB0B}" dt="2021-11-24T15:43:06.657" v="3014" actId="26606"/>
          <ac:cxnSpMkLst>
            <pc:docMk/>
            <pc:sldMk cId="4188657466" sldId="305"/>
            <ac:cxnSpMk id="76" creationId="{853B328C-A402-44DE-AABB-9BFBB6617629}"/>
          </ac:cxnSpMkLst>
        </pc:cxnChg>
        <pc:cxnChg chg="add del">
          <ac:chgData name="bernard busschaert" userId="3712a37b8b467b77" providerId="LiveId" clId="{0179528C-205D-4CEB-9F92-25710F06BB0B}" dt="2021-11-11T09:04:00.974" v="589" actId="26606"/>
          <ac:cxnSpMkLst>
            <pc:docMk/>
            <pc:sldMk cId="4188657466" sldId="305"/>
            <ac:cxnSpMk id="79" creationId="{DDB3BAEE-5BE4-4B17-A2DA-B334759C47AB}"/>
          </ac:cxnSpMkLst>
        </pc:cxnChg>
        <pc:cxnChg chg="add del">
          <ac:chgData name="bernard busschaert" userId="3712a37b8b467b77" providerId="LiveId" clId="{0179528C-205D-4CEB-9F92-25710F06BB0B}" dt="2021-11-24T15:43:09.108" v="3016" actId="26606"/>
          <ac:cxnSpMkLst>
            <pc:docMk/>
            <pc:sldMk cId="4188657466" sldId="305"/>
            <ac:cxnSpMk id="83" creationId="{8FBC01E2-D629-4319-B5CB-BFA461B8CF30}"/>
          </ac:cxnSpMkLst>
        </pc:cxnChg>
        <pc:cxnChg chg="add del">
          <ac:chgData name="bernard busschaert" userId="3712a37b8b467b77" providerId="LiveId" clId="{0179528C-205D-4CEB-9F92-25710F06BB0B}" dt="2021-11-24T15:43:35.127" v="3019"/>
          <ac:cxnSpMkLst>
            <pc:docMk/>
            <pc:sldMk cId="4188657466" sldId="305"/>
            <ac:cxnSpMk id="87" creationId="{853B328C-A402-44DE-AABB-9BFBB6617629}"/>
          </ac:cxnSpMkLst>
        </pc:cxnChg>
        <pc:cxnChg chg="add del">
          <ac:chgData name="bernard busschaert" userId="3712a37b8b467b77" providerId="LiveId" clId="{0179528C-205D-4CEB-9F92-25710F06BB0B}" dt="2021-11-24T15:41:41.239" v="2995"/>
          <ac:cxnSpMkLst>
            <pc:docMk/>
            <pc:sldMk cId="4188657466" sldId="305"/>
            <ac:cxnSpMk id="90" creationId="{DDB3BAEE-5BE4-4B17-A2DA-B334759C47AB}"/>
          </ac:cxnSpMkLst>
        </pc:cxnChg>
      </pc:sldChg>
      <pc:sldChg chg="addSp delSp modSp mod delDesignElem">
        <pc:chgData name="bernard busschaert" userId="3712a37b8b467b77" providerId="LiveId" clId="{0179528C-205D-4CEB-9F92-25710F06BB0B}" dt="2021-11-24T15:52:24.148" v="3079"/>
        <pc:sldMkLst>
          <pc:docMk/>
          <pc:sldMk cId="672605313" sldId="307"/>
        </pc:sldMkLst>
        <pc:spChg chg="mod">
          <ac:chgData name="bernard busschaert" userId="3712a37b8b467b77" providerId="LiveId" clId="{0179528C-205D-4CEB-9F92-25710F06BB0B}" dt="2021-11-24T15:52:24.148" v="3079"/>
          <ac:spMkLst>
            <pc:docMk/>
            <pc:sldMk cId="672605313" sldId="307"/>
            <ac:spMk id="4" creationId="{B35E979A-A04B-4006-AE71-3FF25C844921}"/>
          </ac:spMkLst>
        </pc:spChg>
        <pc:spChg chg="mod">
          <ac:chgData name="bernard busschaert" userId="3712a37b8b467b77" providerId="LiveId" clId="{0179528C-205D-4CEB-9F92-25710F06BB0B}" dt="2021-11-24T15:52:24.148" v="3079"/>
          <ac:spMkLst>
            <pc:docMk/>
            <pc:sldMk cId="672605313" sldId="307"/>
            <ac:spMk id="5" creationId="{8314131C-2CD5-4CF5-BA0F-11E9001D80F9}"/>
          </ac:spMkLst>
        </pc:spChg>
        <pc:spChg chg="del">
          <ac:chgData name="bernard busschaert" userId="3712a37b8b467b77" providerId="LiveId" clId="{0179528C-205D-4CEB-9F92-25710F06BB0B}" dt="2021-11-24T15:41:41.239" v="2995"/>
          <ac:spMkLst>
            <pc:docMk/>
            <pc:sldMk cId="672605313" sldId="307"/>
            <ac:spMk id="93" creationId="{F733538D-5433-42E7-AA08-DC5FDEDA47A7}"/>
          </ac:spMkLst>
        </pc:spChg>
        <pc:grpChg chg="del">
          <ac:chgData name="bernard busschaert" userId="3712a37b8b467b77" providerId="LiveId" clId="{0179528C-205D-4CEB-9F92-25710F06BB0B}" dt="2021-11-24T15:41:41.239" v="2995"/>
          <ac:grpSpMkLst>
            <pc:docMk/>
            <pc:sldMk cId="672605313" sldId="307"/>
            <ac:grpSpMk id="92" creationId="{5066F8AE-A5C7-4B3E-B1DA-D0B624059BED}"/>
          </ac:grpSpMkLst>
        </pc:grpChg>
        <pc:picChg chg="add mod">
          <ac:chgData name="bernard busschaert" userId="3712a37b8b467b77" providerId="LiveId" clId="{0179528C-205D-4CEB-9F92-25710F06BB0B}" dt="2021-11-24T15:49:13.437" v="3053" actId="14100"/>
          <ac:picMkLst>
            <pc:docMk/>
            <pc:sldMk cId="672605313" sldId="307"/>
            <ac:picMk id="3" creationId="{30FA9297-C982-4C1B-9BF2-A9C7E3D61A43}"/>
          </ac:picMkLst>
        </pc:picChg>
        <pc:picChg chg="add del mod">
          <ac:chgData name="bernard busschaert" userId="3712a37b8b467b77" providerId="LiveId" clId="{0179528C-205D-4CEB-9F92-25710F06BB0B}" dt="2021-11-18T09:28:34.811" v="929" actId="478"/>
          <ac:picMkLst>
            <pc:docMk/>
            <pc:sldMk cId="672605313" sldId="307"/>
            <ac:picMk id="3" creationId="{D18C70B4-460D-40B7-8051-A01D6B19B5BF}"/>
          </ac:picMkLst>
        </pc:picChg>
        <pc:picChg chg="add del mod">
          <ac:chgData name="bernard busschaert" userId="3712a37b8b467b77" providerId="LiveId" clId="{0179528C-205D-4CEB-9F92-25710F06BB0B}" dt="2021-11-24T15:47:19.126" v="3046" actId="478"/>
          <ac:picMkLst>
            <pc:docMk/>
            <pc:sldMk cId="672605313" sldId="307"/>
            <ac:picMk id="6" creationId="{1FC3CD45-A523-4B5A-91CF-0948D95C9064}"/>
          </ac:picMkLst>
        </pc:picChg>
        <pc:picChg chg="del">
          <ac:chgData name="bernard busschaert" userId="3712a37b8b467b77" providerId="LiveId" clId="{0179528C-205D-4CEB-9F92-25710F06BB0B}" dt="2021-11-11T09:20:22.228" v="625" actId="478"/>
          <ac:picMkLst>
            <pc:docMk/>
            <pc:sldMk cId="672605313" sldId="307"/>
            <ac:picMk id="6" creationId="{3F0664AE-C86E-48DE-BCDD-EDFD8C8FA661}"/>
          </ac:picMkLst>
        </pc:picChg>
        <pc:picChg chg="add del mod">
          <ac:chgData name="bernard busschaert" userId="3712a37b8b467b77" providerId="LiveId" clId="{0179528C-205D-4CEB-9F92-25710F06BB0B}" dt="2021-11-24T15:47:18.138" v="3045" actId="478"/>
          <ac:picMkLst>
            <pc:docMk/>
            <pc:sldMk cId="672605313" sldId="307"/>
            <ac:picMk id="8" creationId="{AE777D67-B0B5-4538-B089-F2E198868D67}"/>
          </ac:picMkLst>
        </pc:picChg>
      </pc:sldChg>
      <pc:sldChg chg="addSp delSp modSp mod setBg delDesignElem">
        <pc:chgData name="bernard busschaert" userId="3712a37b8b467b77" providerId="LiveId" clId="{0179528C-205D-4CEB-9F92-25710F06BB0B}" dt="2021-11-24T15:52:24.148" v="3079"/>
        <pc:sldMkLst>
          <pc:docMk/>
          <pc:sldMk cId="3605218323" sldId="313"/>
        </pc:sldMkLst>
        <pc:spChg chg="mod">
          <ac:chgData name="bernard busschaert" userId="3712a37b8b467b77" providerId="LiveId" clId="{0179528C-205D-4CEB-9F92-25710F06BB0B}" dt="2021-11-24T15:52:24.148" v="3079"/>
          <ac:spMkLst>
            <pc:docMk/>
            <pc:sldMk cId="3605218323" sldId="313"/>
            <ac:spMk id="4" creationId="{65BA38FC-6EAB-4DC2-8CCA-B2A0281CE957}"/>
          </ac:spMkLst>
        </pc:spChg>
        <pc:spChg chg="mod">
          <ac:chgData name="bernard busschaert" userId="3712a37b8b467b77" providerId="LiveId" clId="{0179528C-205D-4CEB-9F92-25710F06BB0B}" dt="2021-11-24T15:52:24.148" v="3079"/>
          <ac:spMkLst>
            <pc:docMk/>
            <pc:sldMk cId="3605218323" sldId="313"/>
            <ac:spMk id="5" creationId="{47D6091A-EE72-4EDF-9D78-579B3F9856B2}"/>
          </ac:spMkLst>
        </pc:spChg>
        <pc:spChg chg="add del">
          <ac:chgData name="bernard busschaert" userId="3712a37b8b467b77" providerId="LiveId" clId="{0179528C-205D-4CEB-9F92-25710F06BB0B}" dt="2021-11-18T09:58:31.220" v="2296" actId="26606"/>
          <ac:spMkLst>
            <pc:docMk/>
            <pc:sldMk cId="3605218323" sldId="313"/>
            <ac:spMk id="112" creationId="{23E3CED3-8830-45C9-8D6C-F4ECADD4F114}"/>
          </ac:spMkLst>
        </pc:spChg>
        <pc:spChg chg="add del">
          <ac:chgData name="bernard busschaert" userId="3712a37b8b467b77" providerId="LiveId" clId="{0179528C-205D-4CEB-9F92-25710F06BB0B}" dt="2021-11-18T09:58:31.220" v="2296" actId="26606"/>
          <ac:spMkLst>
            <pc:docMk/>
            <pc:sldMk cId="3605218323" sldId="313"/>
            <ac:spMk id="114" creationId="{66F2D62A-C66C-42DF-8C05-99B0B1A8BED0}"/>
          </ac:spMkLst>
        </pc:spChg>
        <pc:spChg chg="add del">
          <ac:chgData name="bernard busschaert" userId="3712a37b8b467b77" providerId="LiveId" clId="{0179528C-205D-4CEB-9F92-25710F06BB0B}" dt="2021-11-18T09:58:27.421" v="2293" actId="26606"/>
          <ac:spMkLst>
            <pc:docMk/>
            <pc:sldMk cId="3605218323" sldId="313"/>
            <ac:spMk id="125" creationId="{38181A50-C8BE-4392-983D-C06579080585}"/>
          </ac:spMkLst>
        </pc:spChg>
        <pc:spChg chg="add del">
          <ac:chgData name="bernard busschaert" userId="3712a37b8b467b77" providerId="LiveId" clId="{0179528C-205D-4CEB-9F92-25710F06BB0B}" dt="2021-11-18T09:58:31.201" v="2295" actId="26606"/>
          <ac:spMkLst>
            <pc:docMk/>
            <pc:sldMk cId="3605218323" sldId="313"/>
            <ac:spMk id="127" creationId="{9BF62520-0403-497A-958B-FD6E8037E8FA}"/>
          </ac:spMkLst>
        </pc:spChg>
        <pc:spChg chg="add del">
          <ac:chgData name="bernard busschaert" userId="3712a37b8b467b77" providerId="LiveId" clId="{0179528C-205D-4CEB-9F92-25710F06BB0B}" dt="2021-11-18T09:58:31.201" v="2295" actId="26606"/>
          <ac:spMkLst>
            <pc:docMk/>
            <pc:sldMk cId="3605218323" sldId="313"/>
            <ac:spMk id="129" creationId="{BB3A422A-21ED-464B-B2EF-EE5B061BED4A}"/>
          </ac:spMkLst>
        </pc:spChg>
        <pc:spChg chg="add del">
          <ac:chgData name="bernard busschaert" userId="3712a37b8b467b77" providerId="LiveId" clId="{0179528C-205D-4CEB-9F92-25710F06BB0B}" dt="2021-11-18T09:58:31.201" v="2295" actId="26606"/>
          <ac:spMkLst>
            <pc:docMk/>
            <pc:sldMk cId="3605218323" sldId="313"/>
            <ac:spMk id="130" creationId="{E6B80853-775B-47C1-A508-0AAD6FCE5ADB}"/>
          </ac:spMkLst>
        </pc:spChg>
        <pc:spChg chg="add del">
          <ac:chgData name="bernard busschaert" userId="3712a37b8b467b77" providerId="LiveId" clId="{0179528C-205D-4CEB-9F92-25710F06BB0B}" dt="2021-11-24T15:41:41.239" v="2995"/>
          <ac:spMkLst>
            <pc:docMk/>
            <pc:sldMk cId="3605218323" sldId="313"/>
            <ac:spMk id="133" creationId="{DC1875E5-3E3D-49D0-A84D-62C1DE8DE71B}"/>
          </ac:spMkLst>
        </pc:spChg>
        <pc:spChg chg="add del">
          <ac:chgData name="bernard busschaert" userId="3712a37b8b467b77" providerId="LiveId" clId="{0179528C-205D-4CEB-9F92-25710F06BB0B}" dt="2021-11-24T15:41:41.239" v="2995"/>
          <ac:spMkLst>
            <pc:docMk/>
            <pc:sldMk cId="3605218323" sldId="313"/>
            <ac:spMk id="134" creationId="{72E3803C-85E6-4CB3-8361-219B2398D9F3}"/>
          </ac:spMkLst>
        </pc:spChg>
        <pc:grpChg chg="add del">
          <ac:chgData name="bernard busschaert" userId="3712a37b8b467b77" providerId="LiveId" clId="{0179528C-205D-4CEB-9F92-25710F06BB0B}" dt="2021-11-18T09:58:31.220" v="2296" actId="26606"/>
          <ac:grpSpMkLst>
            <pc:docMk/>
            <pc:sldMk cId="3605218323" sldId="313"/>
            <ac:grpSpMk id="106" creationId="{B77576E5-E7DB-46C7-B0D9-A0AB18787301}"/>
          </ac:grpSpMkLst>
        </pc:grpChg>
        <pc:grpChg chg="add del">
          <ac:chgData name="bernard busschaert" userId="3712a37b8b467b77" providerId="LiveId" clId="{0179528C-205D-4CEB-9F92-25710F06BB0B}" dt="2021-11-18T09:58:27.421" v="2293" actId="26606"/>
          <ac:grpSpMkLst>
            <pc:docMk/>
            <pc:sldMk cId="3605218323" sldId="313"/>
            <ac:grpSpMk id="119" creationId="{B77576E5-E7DB-46C7-B0D9-A0AB18787301}"/>
          </ac:grpSpMkLst>
        </pc:grpChg>
        <pc:grpChg chg="add del">
          <ac:chgData name="bernard busschaert" userId="3712a37b8b467b77" providerId="LiveId" clId="{0179528C-205D-4CEB-9F92-25710F06BB0B}" dt="2021-11-18T09:58:31.201" v="2295" actId="26606"/>
          <ac:grpSpMkLst>
            <pc:docMk/>
            <pc:sldMk cId="3605218323" sldId="313"/>
            <ac:grpSpMk id="128" creationId="{B77576E5-E7DB-46C7-B0D9-A0AB18787301}"/>
          </ac:grpSpMkLst>
        </pc:grpChg>
        <pc:grpChg chg="add del">
          <ac:chgData name="bernard busschaert" userId="3712a37b8b467b77" providerId="LiveId" clId="{0179528C-205D-4CEB-9F92-25710F06BB0B}" dt="2021-11-24T15:41:41.239" v="2995"/>
          <ac:grpSpMkLst>
            <pc:docMk/>
            <pc:sldMk cId="3605218323" sldId="313"/>
            <ac:grpSpMk id="132" creationId="{5066F8AE-A5C7-4B3E-B1DA-D0B624059BED}"/>
          </ac:grpSpMkLst>
        </pc:grpChg>
        <pc:picChg chg="add mod ord">
          <ac:chgData name="bernard busschaert" userId="3712a37b8b467b77" providerId="LiveId" clId="{0179528C-205D-4CEB-9F92-25710F06BB0B}" dt="2021-11-18T09:58:31.220" v="2296" actId="26606"/>
          <ac:picMkLst>
            <pc:docMk/>
            <pc:sldMk cId="3605218323" sldId="313"/>
            <ac:picMk id="3" creationId="{81C735F5-F1A1-41FA-BB72-7D9C3F2EA550}"/>
          </ac:picMkLst>
        </pc:picChg>
        <pc:picChg chg="del">
          <ac:chgData name="bernard busschaert" userId="3712a37b8b467b77" providerId="LiveId" clId="{0179528C-205D-4CEB-9F92-25710F06BB0B}" dt="2021-11-18T09:48:52.716" v="2285" actId="478"/>
          <ac:picMkLst>
            <pc:docMk/>
            <pc:sldMk cId="3605218323" sldId="313"/>
            <ac:picMk id="6" creationId="{222B3006-7A3B-4A73-8323-28F53CB0F1B0}"/>
          </ac:picMkLst>
        </pc:picChg>
      </pc:sldChg>
      <pc:sldChg chg="addSp delSp modSp mod delDesignElem">
        <pc:chgData name="bernard busschaert" userId="3712a37b8b467b77" providerId="LiveId" clId="{0179528C-205D-4CEB-9F92-25710F06BB0B}" dt="2021-11-24T15:41:41.239" v="2995"/>
        <pc:sldMkLst>
          <pc:docMk/>
          <pc:sldMk cId="421841203" sldId="314"/>
        </pc:sldMkLst>
        <pc:spChg chg="mod">
          <ac:chgData name="bernard busschaert" userId="3712a37b8b467b77" providerId="LiveId" clId="{0179528C-205D-4CEB-9F92-25710F06BB0B}" dt="2021-11-18T09:57:28.843" v="2290" actId="26606"/>
          <ac:spMkLst>
            <pc:docMk/>
            <pc:sldMk cId="421841203" sldId="314"/>
            <ac:spMk id="4" creationId="{9C153A9F-0AE8-4A31-8632-DA86579245C8}"/>
          </ac:spMkLst>
        </pc:spChg>
        <pc:spChg chg="mod">
          <ac:chgData name="bernard busschaert" userId="3712a37b8b467b77" providerId="LiveId" clId="{0179528C-205D-4CEB-9F92-25710F06BB0B}" dt="2021-11-18T09:57:28.843" v="2290" actId="26606"/>
          <ac:spMkLst>
            <pc:docMk/>
            <pc:sldMk cId="421841203" sldId="314"/>
            <ac:spMk id="5" creationId="{1AFEB6A3-2802-41D4-B427-5D56FDA604CE}"/>
          </ac:spMkLst>
        </pc:spChg>
        <pc:spChg chg="add del">
          <ac:chgData name="bernard busschaert" userId="3712a37b8b467b77" providerId="LiveId" clId="{0179528C-205D-4CEB-9F92-25710F06BB0B}" dt="2021-11-18T09:57:28.843" v="2290" actId="26606"/>
          <ac:spMkLst>
            <pc:docMk/>
            <pc:sldMk cId="421841203" sldId="314"/>
            <ac:spMk id="112" creationId="{23E3CED3-8830-45C9-8D6C-F4ECADD4F114}"/>
          </ac:spMkLst>
        </pc:spChg>
        <pc:spChg chg="add del">
          <ac:chgData name="bernard busschaert" userId="3712a37b8b467b77" providerId="LiveId" clId="{0179528C-205D-4CEB-9F92-25710F06BB0B}" dt="2021-11-18T09:57:28.843" v="2290" actId="26606"/>
          <ac:spMkLst>
            <pc:docMk/>
            <pc:sldMk cId="421841203" sldId="314"/>
            <ac:spMk id="114" creationId="{66F2D62A-C66C-42DF-8C05-99B0B1A8BED0}"/>
          </ac:spMkLst>
        </pc:spChg>
        <pc:spChg chg="add del">
          <ac:chgData name="bernard busschaert" userId="3712a37b8b467b77" providerId="LiveId" clId="{0179528C-205D-4CEB-9F92-25710F06BB0B}" dt="2021-11-18T09:57:28.809" v="2289" actId="26606"/>
          <ac:spMkLst>
            <pc:docMk/>
            <pc:sldMk cId="421841203" sldId="314"/>
            <ac:spMk id="125" creationId="{23E3CED3-8830-45C9-8D6C-F4ECADD4F114}"/>
          </ac:spMkLst>
        </pc:spChg>
        <pc:spChg chg="add del">
          <ac:chgData name="bernard busschaert" userId="3712a37b8b467b77" providerId="LiveId" clId="{0179528C-205D-4CEB-9F92-25710F06BB0B}" dt="2021-11-18T09:57:28.809" v="2289" actId="26606"/>
          <ac:spMkLst>
            <pc:docMk/>
            <pc:sldMk cId="421841203" sldId="314"/>
            <ac:spMk id="127" creationId="{66F2D62A-C66C-42DF-8C05-99B0B1A8BED0}"/>
          </ac:spMkLst>
        </pc:spChg>
        <pc:spChg chg="add del">
          <ac:chgData name="bernard busschaert" userId="3712a37b8b467b77" providerId="LiveId" clId="{0179528C-205D-4CEB-9F92-25710F06BB0B}" dt="2021-11-24T15:41:41.239" v="2995"/>
          <ac:spMkLst>
            <pc:docMk/>
            <pc:sldMk cId="421841203" sldId="314"/>
            <ac:spMk id="129" creationId="{D43CA6E1-DE85-4998-B1CA-2B617EDF60F8}"/>
          </ac:spMkLst>
        </pc:spChg>
        <pc:spChg chg="add del">
          <ac:chgData name="bernard busschaert" userId="3712a37b8b467b77" providerId="LiveId" clId="{0179528C-205D-4CEB-9F92-25710F06BB0B}" dt="2021-11-24T15:41:41.239" v="2995"/>
          <ac:spMkLst>
            <pc:docMk/>
            <pc:sldMk cId="421841203" sldId="314"/>
            <ac:spMk id="132" creationId="{4434DCA8-BC57-40AE-94D7-754460957E7F}"/>
          </ac:spMkLst>
        </pc:spChg>
        <pc:grpChg chg="add del">
          <ac:chgData name="bernard busschaert" userId="3712a37b8b467b77" providerId="LiveId" clId="{0179528C-205D-4CEB-9F92-25710F06BB0B}" dt="2021-11-18T09:57:28.843" v="2290" actId="26606"/>
          <ac:grpSpMkLst>
            <pc:docMk/>
            <pc:sldMk cId="421841203" sldId="314"/>
            <ac:grpSpMk id="106" creationId="{B77576E5-E7DB-46C7-B0D9-A0AB18787301}"/>
          </ac:grpSpMkLst>
        </pc:grpChg>
        <pc:grpChg chg="add del">
          <ac:chgData name="bernard busschaert" userId="3712a37b8b467b77" providerId="LiveId" clId="{0179528C-205D-4CEB-9F92-25710F06BB0B}" dt="2021-11-18T09:57:28.809" v="2289" actId="26606"/>
          <ac:grpSpMkLst>
            <pc:docMk/>
            <pc:sldMk cId="421841203" sldId="314"/>
            <ac:grpSpMk id="119" creationId="{B77576E5-E7DB-46C7-B0D9-A0AB18787301}"/>
          </ac:grpSpMkLst>
        </pc:grpChg>
        <pc:grpChg chg="add del">
          <ac:chgData name="bernard busschaert" userId="3712a37b8b467b77" providerId="LiveId" clId="{0179528C-205D-4CEB-9F92-25710F06BB0B}" dt="2021-11-24T15:41:41.239" v="2995"/>
          <ac:grpSpMkLst>
            <pc:docMk/>
            <pc:sldMk cId="421841203" sldId="314"/>
            <ac:grpSpMk id="130" creationId="{B77576E5-E7DB-46C7-B0D9-A0AB18787301}"/>
          </ac:grpSpMkLst>
        </pc:grpChg>
        <pc:picChg chg="del">
          <ac:chgData name="bernard busschaert" userId="3712a37b8b467b77" providerId="LiveId" clId="{0179528C-205D-4CEB-9F92-25710F06BB0B}" dt="2021-11-18T09:48:56.636" v="2286" actId="478"/>
          <ac:picMkLst>
            <pc:docMk/>
            <pc:sldMk cId="421841203" sldId="314"/>
            <ac:picMk id="3" creationId="{7FBCD791-B01D-4DCE-9B09-F6419539F1AE}"/>
          </ac:picMkLst>
        </pc:picChg>
        <pc:picChg chg="add mod ord">
          <ac:chgData name="bernard busschaert" userId="3712a37b8b467b77" providerId="LiveId" clId="{0179528C-205D-4CEB-9F92-25710F06BB0B}" dt="2021-11-18T09:57:28.843" v="2290" actId="26606"/>
          <ac:picMkLst>
            <pc:docMk/>
            <pc:sldMk cId="421841203" sldId="314"/>
            <ac:picMk id="6" creationId="{BC8DEA4C-5044-42F0-9E73-8D7FEC39DE93}"/>
          </ac:picMkLst>
        </pc:picChg>
        <pc:picChg chg="add del">
          <ac:chgData name="bernard busschaert" userId="3712a37b8b467b77" providerId="LiveId" clId="{0179528C-205D-4CEB-9F92-25710F06BB0B}" dt="2021-11-24T15:41:41.239" v="2995"/>
          <ac:picMkLst>
            <pc:docMk/>
            <pc:sldMk cId="421841203" sldId="314"/>
            <ac:picMk id="131" creationId="{AD162A3C-D7A8-4B2A-94B1-73192CBC573B}"/>
          </ac:picMkLst>
        </pc:picChg>
        <pc:picChg chg="add del">
          <ac:chgData name="bernard busschaert" userId="3712a37b8b467b77" providerId="LiveId" clId="{0179528C-205D-4CEB-9F92-25710F06BB0B}" dt="2021-11-24T15:41:41.239" v="2995"/>
          <ac:picMkLst>
            <pc:docMk/>
            <pc:sldMk cId="421841203" sldId="314"/>
            <ac:picMk id="133" creationId="{6B8F1012-6DEE-4829-9F32-620A71109464}"/>
          </ac:picMkLst>
        </pc:picChg>
        <pc:picChg chg="add del">
          <ac:chgData name="bernard busschaert" userId="3712a37b8b467b77" providerId="LiveId" clId="{0179528C-205D-4CEB-9F92-25710F06BB0B}" dt="2021-11-24T15:41:41.239" v="2995"/>
          <ac:picMkLst>
            <pc:docMk/>
            <pc:sldMk cId="421841203" sldId="314"/>
            <ac:picMk id="134" creationId="{E93A23A1-FB7B-4C57-8240-0B6015C11161}"/>
          </ac:picMkLst>
        </pc:picChg>
      </pc:sldChg>
      <pc:sldChg chg="addSp delSp modSp mod setBg delDesignElem">
        <pc:chgData name="bernard busschaert" userId="3712a37b8b467b77" providerId="LiveId" clId="{0179528C-205D-4CEB-9F92-25710F06BB0B}" dt="2021-11-24T15:41:41.239" v="2995"/>
        <pc:sldMkLst>
          <pc:docMk/>
          <pc:sldMk cId="2681219291" sldId="315"/>
        </pc:sldMkLst>
        <pc:spChg chg="mod">
          <ac:chgData name="bernard busschaert" userId="3712a37b8b467b77" providerId="LiveId" clId="{0179528C-205D-4CEB-9F92-25710F06BB0B}" dt="2021-11-24T15:39:33.799" v="2975" actId="26606"/>
          <ac:spMkLst>
            <pc:docMk/>
            <pc:sldMk cId="2681219291" sldId="315"/>
            <ac:spMk id="4" creationId="{118DEB89-A61D-4F14-8B42-D2674F0AAD4C}"/>
          </ac:spMkLst>
        </pc:spChg>
        <pc:spChg chg="mod">
          <ac:chgData name="bernard busschaert" userId="3712a37b8b467b77" providerId="LiveId" clId="{0179528C-205D-4CEB-9F92-25710F06BB0B}" dt="2021-11-24T15:39:33.799" v="2975" actId="26606"/>
          <ac:spMkLst>
            <pc:docMk/>
            <pc:sldMk cId="2681219291" sldId="315"/>
            <ac:spMk id="5" creationId="{A6860A11-6142-49CE-A8C3-831C707A60C1}"/>
          </ac:spMkLst>
        </pc:spChg>
        <pc:spChg chg="add del mod">
          <ac:chgData name="bernard busschaert" userId="3712a37b8b467b77" providerId="LiveId" clId="{0179528C-205D-4CEB-9F92-25710F06BB0B}" dt="2021-11-24T15:25:05.535" v="2956" actId="478"/>
          <ac:spMkLst>
            <pc:docMk/>
            <pc:sldMk cId="2681219291" sldId="315"/>
            <ac:spMk id="7" creationId="{471D460C-4603-4881-8C07-A06583014BAC}"/>
          </ac:spMkLst>
        </pc:spChg>
        <pc:spChg chg="add del">
          <ac:chgData name="bernard busschaert" userId="3712a37b8b467b77" providerId="LiveId" clId="{0179528C-205D-4CEB-9F92-25710F06BB0B}" dt="2021-11-11T09:14:57.726" v="610" actId="26606"/>
          <ac:spMkLst>
            <pc:docMk/>
            <pc:sldMk cId="2681219291" sldId="315"/>
            <ac:spMk id="96" creationId="{E6B80853-775B-47C1-A508-0AAD6FCE5ADB}"/>
          </ac:spMkLst>
        </pc:spChg>
        <pc:spChg chg="add del">
          <ac:chgData name="bernard busschaert" userId="3712a37b8b467b77" providerId="LiveId" clId="{0179528C-205D-4CEB-9F92-25710F06BB0B}" dt="2021-11-11T09:14:57.726" v="610" actId="26606"/>
          <ac:spMkLst>
            <pc:docMk/>
            <pc:sldMk cId="2681219291" sldId="315"/>
            <ac:spMk id="98" creationId="{9BF62520-0403-497A-958B-FD6E8037E8FA}"/>
          </ac:spMkLst>
        </pc:spChg>
        <pc:spChg chg="add del">
          <ac:chgData name="bernard busschaert" userId="3712a37b8b467b77" providerId="LiveId" clId="{0179528C-205D-4CEB-9F92-25710F06BB0B}" dt="2021-11-11T09:14:57.726" v="610" actId="26606"/>
          <ac:spMkLst>
            <pc:docMk/>
            <pc:sldMk cId="2681219291" sldId="315"/>
            <ac:spMk id="100" creationId="{BB3A422A-21ED-464B-B2EF-EE5B061BED4A}"/>
          </ac:spMkLst>
        </pc:spChg>
        <pc:spChg chg="add del">
          <ac:chgData name="bernard busschaert" userId="3712a37b8b467b77" providerId="LiveId" clId="{0179528C-205D-4CEB-9F92-25710F06BB0B}" dt="2021-11-11T09:15:02.207" v="613" actId="26606"/>
          <ac:spMkLst>
            <pc:docMk/>
            <pc:sldMk cId="2681219291" sldId="315"/>
            <ac:spMk id="147" creationId="{DC1875E5-3E3D-49D0-A84D-62C1DE8DE71B}"/>
          </ac:spMkLst>
        </pc:spChg>
        <pc:spChg chg="add del">
          <ac:chgData name="bernard busschaert" userId="3712a37b8b467b77" providerId="LiveId" clId="{0179528C-205D-4CEB-9F92-25710F06BB0B}" dt="2021-11-11T09:15:02.207" v="613" actId="26606"/>
          <ac:spMkLst>
            <pc:docMk/>
            <pc:sldMk cId="2681219291" sldId="315"/>
            <ac:spMk id="149" creationId="{72E3803C-85E6-4CB3-8361-219B2398D9F3}"/>
          </ac:spMkLst>
        </pc:spChg>
        <pc:spChg chg="add del">
          <ac:chgData name="bernard busschaert" userId="3712a37b8b467b77" providerId="LiveId" clId="{0179528C-205D-4CEB-9F92-25710F06BB0B}" dt="2021-11-11T09:15:02.174" v="612" actId="26606"/>
          <ac:spMkLst>
            <pc:docMk/>
            <pc:sldMk cId="2681219291" sldId="315"/>
            <ac:spMk id="152" creationId="{544958B8-57B6-4B37-8A18-D54A32EC2D37}"/>
          </ac:spMkLst>
        </pc:spChg>
        <pc:spChg chg="add del">
          <ac:chgData name="bernard busschaert" userId="3712a37b8b467b77" providerId="LiveId" clId="{0179528C-205D-4CEB-9F92-25710F06BB0B}" dt="2021-11-11T09:15:02.174" v="612" actId="26606"/>
          <ac:spMkLst>
            <pc:docMk/>
            <pc:sldMk cId="2681219291" sldId="315"/>
            <ac:spMk id="153" creationId="{B7E4A740-3A69-42A5-8AC0-3905D518F419}"/>
          </ac:spMkLst>
        </pc:spChg>
        <pc:spChg chg="add del">
          <ac:chgData name="bernard busschaert" userId="3712a37b8b467b77" providerId="LiveId" clId="{0179528C-205D-4CEB-9F92-25710F06BB0B}" dt="2021-11-24T15:39:33.799" v="2975" actId="26606"/>
          <ac:spMkLst>
            <pc:docMk/>
            <pc:sldMk cId="2681219291" sldId="315"/>
            <ac:spMk id="157" creationId="{DEB4B82D-A989-40D8-A457-F1D9C0345509}"/>
          </ac:spMkLst>
        </pc:spChg>
        <pc:spChg chg="add del">
          <ac:chgData name="bernard busschaert" userId="3712a37b8b467b77" providerId="LiveId" clId="{0179528C-205D-4CEB-9F92-25710F06BB0B}" dt="2021-11-24T15:39:33.781" v="2974" actId="26606"/>
          <ac:spMkLst>
            <pc:docMk/>
            <pc:sldMk cId="2681219291" sldId="315"/>
            <ac:spMk id="172" creationId="{7193F1A9-EED8-46C5-A64D-C219BE030BE1}"/>
          </ac:spMkLst>
        </pc:spChg>
        <pc:spChg chg="add del">
          <ac:chgData name="bernard busschaert" userId="3712a37b8b467b77" providerId="LiveId" clId="{0179528C-205D-4CEB-9F92-25710F06BB0B}" dt="2021-11-24T15:39:33.781" v="2974" actId="26606"/>
          <ac:spMkLst>
            <pc:docMk/>
            <pc:sldMk cId="2681219291" sldId="315"/>
            <ac:spMk id="174" creationId="{ECE6865D-C104-4F99-86B8-B6E914940FF5}"/>
          </ac:spMkLst>
        </pc:spChg>
        <pc:spChg chg="add del">
          <ac:chgData name="bernard busschaert" userId="3712a37b8b467b77" providerId="LiveId" clId="{0179528C-205D-4CEB-9F92-25710F06BB0B}" dt="2021-11-24T15:41:41.239" v="2995"/>
          <ac:spMkLst>
            <pc:docMk/>
            <pc:sldMk cId="2681219291" sldId="315"/>
            <ac:spMk id="177" creationId="{23E3CED3-8830-45C9-8D6C-F4ECADD4F114}"/>
          </ac:spMkLst>
        </pc:spChg>
        <pc:spChg chg="add del">
          <ac:chgData name="bernard busschaert" userId="3712a37b8b467b77" providerId="LiveId" clId="{0179528C-205D-4CEB-9F92-25710F06BB0B}" dt="2021-11-24T15:41:41.239" v="2995"/>
          <ac:spMkLst>
            <pc:docMk/>
            <pc:sldMk cId="2681219291" sldId="315"/>
            <ac:spMk id="178" creationId="{66F2D62A-C66C-42DF-8C05-99B0B1A8BED0}"/>
          </ac:spMkLst>
        </pc:spChg>
        <pc:grpChg chg="add del">
          <ac:chgData name="bernard busschaert" userId="3712a37b8b467b77" providerId="LiveId" clId="{0179528C-205D-4CEB-9F92-25710F06BB0B}" dt="2021-11-11T09:14:57.726" v="610" actId="26606"/>
          <ac:grpSpMkLst>
            <pc:docMk/>
            <pc:sldMk cId="2681219291" sldId="315"/>
            <ac:grpSpMk id="90" creationId="{B77576E5-E7DB-46C7-B0D9-A0AB18787301}"/>
          </ac:grpSpMkLst>
        </pc:grpChg>
        <pc:grpChg chg="add del">
          <ac:chgData name="bernard busschaert" userId="3712a37b8b467b77" providerId="LiveId" clId="{0179528C-205D-4CEB-9F92-25710F06BB0B}" dt="2021-11-11T09:15:02.207" v="613" actId="26606"/>
          <ac:grpSpMkLst>
            <pc:docMk/>
            <pc:sldMk cId="2681219291" sldId="315"/>
            <ac:grpSpMk id="141" creationId="{5066F8AE-A5C7-4B3E-B1DA-D0B624059BED}"/>
          </ac:grpSpMkLst>
        </pc:grpChg>
        <pc:grpChg chg="add del">
          <ac:chgData name="bernard busschaert" userId="3712a37b8b467b77" providerId="LiveId" clId="{0179528C-205D-4CEB-9F92-25710F06BB0B}" dt="2021-11-11T09:15:02.174" v="612" actId="26606"/>
          <ac:grpSpMkLst>
            <pc:docMk/>
            <pc:sldMk cId="2681219291" sldId="315"/>
            <ac:grpSpMk id="151" creationId="{5066F8AE-A5C7-4B3E-B1DA-D0B624059BED}"/>
          </ac:grpSpMkLst>
        </pc:grpChg>
        <pc:grpChg chg="add del">
          <ac:chgData name="bernard busschaert" userId="3712a37b8b467b77" providerId="LiveId" clId="{0179528C-205D-4CEB-9F92-25710F06BB0B}" dt="2021-11-11T09:15:02.174" v="612" actId="26606"/>
          <ac:grpSpMkLst>
            <pc:docMk/>
            <pc:sldMk cId="2681219291" sldId="315"/>
            <ac:grpSpMk id="154" creationId="{8283C010-53D7-404B-9300-DB1BAE1EAE91}"/>
          </ac:grpSpMkLst>
        </pc:grpChg>
        <pc:grpChg chg="add del">
          <ac:chgData name="bernard busschaert" userId="3712a37b8b467b77" providerId="LiveId" clId="{0179528C-205D-4CEB-9F92-25710F06BB0B}" dt="2021-11-24T15:39:33.799" v="2975" actId="26606"/>
          <ac:grpSpMkLst>
            <pc:docMk/>
            <pc:sldMk cId="2681219291" sldId="315"/>
            <ac:grpSpMk id="156" creationId="{B77576E5-E7DB-46C7-B0D9-A0AB18787301}"/>
          </ac:grpSpMkLst>
        </pc:grpChg>
        <pc:grpChg chg="add del">
          <ac:chgData name="bernard busschaert" userId="3712a37b8b467b77" providerId="LiveId" clId="{0179528C-205D-4CEB-9F92-25710F06BB0B}" dt="2021-11-24T15:39:33.799" v="2975" actId="26606"/>
          <ac:grpSpMkLst>
            <pc:docMk/>
            <pc:sldMk cId="2681219291" sldId="315"/>
            <ac:grpSpMk id="159" creationId="{67034349-EB95-4DEC-941A-A5BEB23CCC1B}"/>
          </ac:grpSpMkLst>
        </pc:grpChg>
        <pc:grpChg chg="add del">
          <ac:chgData name="bernard busschaert" userId="3712a37b8b467b77" providerId="LiveId" clId="{0179528C-205D-4CEB-9F92-25710F06BB0B}" dt="2021-11-24T15:39:33.781" v="2974" actId="26606"/>
          <ac:grpSpMkLst>
            <pc:docMk/>
            <pc:sldMk cId="2681219291" sldId="315"/>
            <ac:grpSpMk id="166" creationId="{5066F8AE-A5C7-4B3E-B1DA-D0B624059BED}"/>
          </ac:grpSpMkLst>
        </pc:grpChg>
        <pc:grpChg chg="add del">
          <ac:chgData name="bernard busschaert" userId="3712a37b8b467b77" providerId="LiveId" clId="{0179528C-205D-4CEB-9F92-25710F06BB0B}" dt="2021-11-24T15:41:41.239" v="2995"/>
          <ac:grpSpMkLst>
            <pc:docMk/>
            <pc:sldMk cId="2681219291" sldId="315"/>
            <ac:grpSpMk id="176" creationId="{B77576E5-E7DB-46C7-B0D9-A0AB18787301}"/>
          </ac:grpSpMkLst>
        </pc:grpChg>
        <pc:picChg chg="add del mod">
          <ac:chgData name="bernard busschaert" userId="3712a37b8b467b77" providerId="LiveId" clId="{0179528C-205D-4CEB-9F92-25710F06BB0B}" dt="2021-11-24T15:24:59.197" v="2954" actId="478"/>
          <ac:picMkLst>
            <pc:docMk/>
            <pc:sldMk cId="2681219291" sldId="315"/>
            <ac:picMk id="3" creationId="{9E89694A-EBC9-4FC9-94D9-56C86BBDDA47}"/>
          </ac:picMkLst>
        </pc:picChg>
        <pc:picChg chg="del">
          <ac:chgData name="bernard busschaert" userId="3712a37b8b467b77" providerId="LiveId" clId="{0179528C-205D-4CEB-9F92-25710F06BB0B}" dt="2021-11-11T09:04:36.292" v="593" actId="478"/>
          <ac:picMkLst>
            <pc:docMk/>
            <pc:sldMk cId="2681219291" sldId="315"/>
            <ac:picMk id="3" creationId="{E61A5394-DCBC-467C-AB2F-A5D48465B572}"/>
          </ac:picMkLst>
        </pc:picChg>
        <pc:picChg chg="add mod ord">
          <ac:chgData name="bernard busschaert" userId="3712a37b8b467b77" providerId="LiveId" clId="{0179528C-205D-4CEB-9F92-25710F06BB0B}" dt="2021-11-24T15:39:40.132" v="2977" actId="14100"/>
          <ac:picMkLst>
            <pc:docMk/>
            <pc:sldMk cId="2681219291" sldId="315"/>
            <ac:picMk id="6" creationId="{76C84B9A-A5CA-4853-ADA6-D0FBF328EC1F}"/>
          </ac:picMkLst>
        </pc:picChg>
        <pc:picChg chg="add del mod ord">
          <ac:chgData name="bernard busschaert" userId="3712a37b8b467b77" providerId="LiveId" clId="{0179528C-205D-4CEB-9F92-25710F06BB0B}" dt="2021-11-18T09:19:09.535" v="841" actId="478"/>
          <ac:picMkLst>
            <pc:docMk/>
            <pc:sldMk cId="2681219291" sldId="315"/>
            <ac:picMk id="6" creationId="{D3668A56-C92C-445B-A8A2-20987958F289}"/>
          </ac:picMkLst>
        </pc:picChg>
        <pc:picChg chg="add del">
          <ac:chgData name="bernard busschaert" userId="3712a37b8b467b77" providerId="LiveId" clId="{0179528C-205D-4CEB-9F92-25710F06BB0B}" dt="2021-11-24T15:39:33.799" v="2975" actId="26606"/>
          <ac:picMkLst>
            <pc:docMk/>
            <pc:sldMk cId="2681219291" sldId="315"/>
            <ac:picMk id="158" creationId="{14E99EC7-4ECA-46FD-A4EE-C28A8AC67373}"/>
          </ac:picMkLst>
        </pc:picChg>
      </pc:sldChg>
      <pc:sldChg chg="del">
        <pc:chgData name="bernard busschaert" userId="3712a37b8b467b77" providerId="LiveId" clId="{0179528C-205D-4CEB-9F92-25710F06BB0B}" dt="2021-11-11T09:21:19.213" v="628" actId="47"/>
        <pc:sldMkLst>
          <pc:docMk/>
          <pc:sldMk cId="1642455599" sldId="325"/>
        </pc:sldMkLst>
      </pc:sldChg>
      <pc:sldChg chg="addSp delSp modSp mod modTransition setBg setClrOvrMap">
        <pc:chgData name="bernard busschaert" userId="3712a37b8b467b77" providerId="LiveId" clId="{0179528C-205D-4CEB-9F92-25710F06BB0B}" dt="2021-11-25T09:54:37.115" v="3090" actId="26606"/>
        <pc:sldMkLst>
          <pc:docMk/>
          <pc:sldMk cId="3012058629" sldId="326"/>
        </pc:sldMkLst>
        <pc:spChg chg="del mod">
          <ac:chgData name="bernard busschaert" userId="3712a37b8b467b77" providerId="LiveId" clId="{0179528C-205D-4CEB-9F92-25710F06BB0B}" dt="2021-11-18T10:19:02.733" v="2362" actId="478"/>
          <ac:spMkLst>
            <pc:docMk/>
            <pc:sldMk cId="3012058629" sldId="326"/>
            <ac:spMk id="2" creationId="{CD5687B0-4659-409D-AA13-EE3DD0843D28}"/>
          </ac:spMkLst>
        </pc:spChg>
        <pc:spChg chg="del">
          <ac:chgData name="bernard busschaert" userId="3712a37b8b467b77" providerId="LiveId" clId="{0179528C-205D-4CEB-9F92-25710F06BB0B}" dt="2021-11-11T09:42:33.089" v="643" actId="22"/>
          <ac:spMkLst>
            <pc:docMk/>
            <pc:sldMk cId="3012058629" sldId="326"/>
            <ac:spMk id="3" creationId="{8A39FB40-5534-4098-9ABA-A1B0ABD8D892}"/>
          </ac:spMkLst>
        </pc:spChg>
        <pc:spChg chg="mod">
          <ac:chgData name="bernard busschaert" userId="3712a37b8b467b77" providerId="LiveId" clId="{0179528C-205D-4CEB-9F92-25710F06BB0B}" dt="2021-11-25T09:54:37.115" v="3090" actId="26606"/>
          <ac:spMkLst>
            <pc:docMk/>
            <pc:sldMk cId="3012058629" sldId="326"/>
            <ac:spMk id="4" creationId="{3035ADFD-A230-470C-9ECC-8A01F2D801B7}"/>
          </ac:spMkLst>
        </pc:spChg>
        <pc:spChg chg="mod">
          <ac:chgData name="bernard busschaert" userId="3712a37b8b467b77" providerId="LiveId" clId="{0179528C-205D-4CEB-9F92-25710F06BB0B}" dt="2021-11-25T09:54:37.115" v="3090" actId="26606"/>
          <ac:spMkLst>
            <pc:docMk/>
            <pc:sldMk cId="3012058629" sldId="326"/>
            <ac:spMk id="5" creationId="{A1ABA706-3FCC-482C-B9CF-EAAD4820302F}"/>
          </ac:spMkLst>
        </pc:spChg>
        <pc:spChg chg="add del mod">
          <ac:chgData name="bernard busschaert" userId="3712a37b8b467b77" providerId="LiveId" clId="{0179528C-205D-4CEB-9F92-25710F06BB0B}" dt="2021-11-25T09:53:51.722" v="3083" actId="26606"/>
          <ac:spMkLst>
            <pc:docMk/>
            <pc:sldMk cId="3012058629" sldId="326"/>
            <ac:spMk id="6" creationId="{94E042FE-7763-4EAC-8095-FC24317D816A}"/>
          </ac:spMkLst>
        </pc:spChg>
        <pc:spChg chg="add del mod">
          <ac:chgData name="bernard busschaert" userId="3712a37b8b467b77" providerId="LiveId" clId="{0179528C-205D-4CEB-9F92-25710F06BB0B}" dt="2021-11-25T09:53:51.722" v="3083" actId="26606"/>
          <ac:spMkLst>
            <pc:docMk/>
            <pc:sldMk cId="3012058629" sldId="326"/>
            <ac:spMk id="9" creationId="{115603DA-3839-4C5F-BE87-0434E7A1710A}"/>
          </ac:spMkLst>
        </pc:spChg>
        <pc:spChg chg="add del">
          <ac:chgData name="bernard busschaert" userId="3712a37b8b467b77" providerId="LiveId" clId="{0179528C-205D-4CEB-9F92-25710F06BB0B}" dt="2021-11-25T09:54:37.115" v="3090" actId="26606"/>
          <ac:spMkLst>
            <pc:docMk/>
            <pc:sldMk cId="3012058629" sldId="326"/>
            <ac:spMk id="10" creationId="{5E8D2E83-FB3A-40E7-A9E5-7AB389D612B4}"/>
          </ac:spMkLst>
        </pc:spChg>
        <pc:spChg chg="add del mod">
          <ac:chgData name="bernard busschaert" userId="3712a37b8b467b77" providerId="LiveId" clId="{0179528C-205D-4CEB-9F92-25710F06BB0B}" dt="2021-11-24T15:51:05.466" v="3065" actId="478"/>
          <ac:spMkLst>
            <pc:docMk/>
            <pc:sldMk cId="3012058629" sldId="326"/>
            <ac:spMk id="12" creationId="{7DA800DC-03CB-4203-B2BF-2A282F65F1BB}"/>
          </ac:spMkLst>
        </pc:spChg>
        <pc:spChg chg="add del">
          <ac:chgData name="bernard busschaert" userId="3712a37b8b467b77" providerId="LiveId" clId="{0179528C-205D-4CEB-9F92-25710F06BB0B}" dt="2021-11-25T09:54:37.115" v="3090" actId="26606"/>
          <ac:spMkLst>
            <pc:docMk/>
            <pc:sldMk cId="3012058629" sldId="326"/>
            <ac:spMk id="13" creationId="{5C6A53A5-9B32-493B-8070-74262BEB0D84}"/>
          </ac:spMkLst>
        </pc:spChg>
        <pc:spChg chg="add del">
          <ac:chgData name="bernard busschaert" userId="3712a37b8b467b77" providerId="LiveId" clId="{0179528C-205D-4CEB-9F92-25710F06BB0B}" dt="2021-11-25T09:53:51.718" v="3082" actId="26606"/>
          <ac:spMkLst>
            <pc:docMk/>
            <pc:sldMk cId="3012058629" sldId="326"/>
            <ac:spMk id="14" creationId="{42A4FC2C-047E-45A5-965D-8E1E3BF09BC6}"/>
          </ac:spMkLst>
        </pc:spChg>
        <pc:spChg chg="add del">
          <ac:chgData name="bernard busschaert" userId="3712a37b8b467b77" providerId="LiveId" clId="{0179528C-205D-4CEB-9F92-25710F06BB0B}" dt="2021-11-25T09:54:28.796" v="3087" actId="26606"/>
          <ac:spMkLst>
            <pc:docMk/>
            <pc:sldMk cId="3012058629" sldId="326"/>
            <ac:spMk id="18" creationId="{42A4FC2C-047E-45A5-965D-8E1E3BF09BC6}"/>
          </ac:spMkLst>
        </pc:spChg>
        <pc:spChg chg="add del">
          <ac:chgData name="bernard busschaert" userId="3712a37b8b467b77" providerId="LiveId" clId="{0179528C-205D-4CEB-9F92-25710F06BB0B}" dt="2021-11-25T09:54:37.108" v="3089" actId="26606"/>
          <ac:spMkLst>
            <pc:docMk/>
            <pc:sldMk cId="3012058629" sldId="326"/>
            <ac:spMk id="20" creationId="{A27B6159-7734-4564-9E0F-C4BC43C36E52}"/>
          </ac:spMkLst>
        </pc:spChg>
        <pc:spChg chg="add del">
          <ac:chgData name="bernard busschaert" userId="3712a37b8b467b77" providerId="LiveId" clId="{0179528C-205D-4CEB-9F92-25710F06BB0B}" dt="2021-11-25T09:54:37.108" v="3089" actId="26606"/>
          <ac:spMkLst>
            <pc:docMk/>
            <pc:sldMk cId="3012058629" sldId="326"/>
            <ac:spMk id="21" creationId="{9B76D444-2756-434F-AE61-96D69830C13E}"/>
          </ac:spMkLst>
        </pc:spChg>
        <pc:spChg chg="add del">
          <ac:chgData name="bernard busschaert" userId="3712a37b8b467b77" providerId="LiveId" clId="{0179528C-205D-4CEB-9F92-25710F06BB0B}" dt="2021-11-25T09:54:37.108" v="3089" actId="26606"/>
          <ac:spMkLst>
            <pc:docMk/>
            <pc:sldMk cId="3012058629" sldId="326"/>
            <ac:spMk id="23" creationId="{5C6A53A5-9B32-493B-8070-74262BEB0D84}"/>
          </ac:spMkLst>
        </pc:spChg>
        <pc:spChg chg="add">
          <ac:chgData name="bernard busschaert" userId="3712a37b8b467b77" providerId="LiveId" clId="{0179528C-205D-4CEB-9F92-25710F06BB0B}" dt="2021-11-25T09:54:37.115" v="3090" actId="26606"/>
          <ac:spMkLst>
            <pc:docMk/>
            <pc:sldMk cId="3012058629" sldId="326"/>
            <ac:spMk id="24" creationId="{A8D57A06-A426-446D-B02C-A2DC6B62E45E}"/>
          </ac:spMkLst>
        </pc:spChg>
        <pc:spChg chg="add">
          <ac:chgData name="bernard busschaert" userId="3712a37b8b467b77" providerId="LiveId" clId="{0179528C-205D-4CEB-9F92-25710F06BB0B}" dt="2021-11-25T09:54:37.115" v="3090" actId="26606"/>
          <ac:spMkLst>
            <pc:docMk/>
            <pc:sldMk cId="3012058629" sldId="326"/>
            <ac:spMk id="25" creationId="{AB8C311F-7253-4AED-9701-7FC0708C41C7}"/>
          </ac:spMkLst>
        </pc:spChg>
        <pc:spChg chg="add">
          <ac:chgData name="bernard busschaert" userId="3712a37b8b467b77" providerId="LiveId" clId="{0179528C-205D-4CEB-9F92-25710F06BB0B}" dt="2021-11-25T09:54:37.115" v="3090" actId="26606"/>
          <ac:spMkLst>
            <pc:docMk/>
            <pc:sldMk cId="3012058629" sldId="326"/>
            <ac:spMk id="26" creationId="{E2384209-CB15-4CDF-9D31-C44FD9A3F20D}"/>
          </ac:spMkLst>
        </pc:spChg>
        <pc:spChg chg="add">
          <ac:chgData name="bernard busschaert" userId="3712a37b8b467b77" providerId="LiveId" clId="{0179528C-205D-4CEB-9F92-25710F06BB0B}" dt="2021-11-25T09:54:37.115" v="3090" actId="26606"/>
          <ac:spMkLst>
            <pc:docMk/>
            <pc:sldMk cId="3012058629" sldId="326"/>
            <ac:spMk id="27" creationId="{2633B3B5-CC90-43F0-8714-D31D1F3F0209}"/>
          </ac:spMkLst>
        </pc:spChg>
        <pc:picChg chg="add mod ord">
          <ac:chgData name="bernard busschaert" userId="3712a37b8b467b77" providerId="LiveId" clId="{0179528C-205D-4CEB-9F92-25710F06BB0B}" dt="2021-11-25T09:54:37.115" v="3090" actId="26606"/>
          <ac:picMkLst>
            <pc:docMk/>
            <pc:sldMk cId="3012058629" sldId="326"/>
            <ac:picMk id="3" creationId="{8954CC04-CAFA-4F3F-B0B6-B235A7859760}"/>
          </ac:picMkLst>
        </pc:picChg>
        <pc:picChg chg="del">
          <ac:chgData name="bernard busschaert" userId="3712a37b8b467b77" providerId="LiveId" clId="{0179528C-205D-4CEB-9F92-25710F06BB0B}" dt="2021-11-11T09:21:21.427" v="629" actId="478"/>
          <ac:picMkLst>
            <pc:docMk/>
            <pc:sldMk cId="3012058629" sldId="326"/>
            <ac:picMk id="7" creationId="{0C272448-9699-4BB5-A225-50541A40B7E7}"/>
          </ac:picMkLst>
        </pc:picChg>
        <pc:picChg chg="add del mod ord">
          <ac:chgData name="bernard busschaert" userId="3712a37b8b467b77" providerId="LiveId" clId="{0179528C-205D-4CEB-9F92-25710F06BB0B}" dt="2021-11-18T09:30:48.256" v="943" actId="478"/>
          <ac:picMkLst>
            <pc:docMk/>
            <pc:sldMk cId="3012058629" sldId="326"/>
            <ac:picMk id="8" creationId="{0B85D155-4425-474F-BF41-B8F93E357484}"/>
          </ac:picMkLst>
        </pc:picChg>
        <pc:picChg chg="add del mod">
          <ac:chgData name="bernard busschaert" userId="3712a37b8b467b77" providerId="LiveId" clId="{0179528C-205D-4CEB-9F92-25710F06BB0B}" dt="2021-11-24T15:51:00.347" v="3063" actId="478"/>
          <ac:picMkLst>
            <pc:docMk/>
            <pc:sldMk cId="3012058629" sldId="326"/>
            <ac:picMk id="11" creationId="{22C1A00E-A7E9-46D8-9DEC-6F183C412517}"/>
          </ac:picMkLst>
        </pc:picChg>
        <pc:cxnChg chg="add del">
          <ac:chgData name="bernard busschaert" userId="3712a37b8b467b77" providerId="LiveId" clId="{0179528C-205D-4CEB-9F92-25710F06BB0B}" dt="2021-11-25T09:54:37.108" v="3089" actId="26606"/>
          <ac:cxnSpMkLst>
            <pc:docMk/>
            <pc:sldMk cId="3012058629" sldId="326"/>
            <ac:cxnSpMk id="22" creationId="{E2FFB46B-05BC-4950-B18A-9593FDAE6ED7}"/>
          </ac:cxnSpMkLst>
        </pc:cxnChg>
      </pc:sldChg>
      <pc:sldChg chg="addSp delSp modSp mod modTransition setBg setClrOvrMap">
        <pc:chgData name="bernard busschaert" userId="3712a37b8b467b77" providerId="LiveId" clId="{0179528C-205D-4CEB-9F92-25710F06BB0B}" dt="2021-11-25T09:55:16.308" v="3094" actId="26606"/>
        <pc:sldMkLst>
          <pc:docMk/>
          <pc:sldMk cId="3632667351" sldId="327"/>
        </pc:sldMkLst>
        <pc:spChg chg="del mod">
          <ac:chgData name="bernard busschaert" userId="3712a37b8b467b77" providerId="LiveId" clId="{0179528C-205D-4CEB-9F92-25710F06BB0B}" dt="2021-11-18T10:22:39.107" v="2599" actId="478"/>
          <ac:spMkLst>
            <pc:docMk/>
            <pc:sldMk cId="3632667351" sldId="327"/>
            <ac:spMk id="2" creationId="{8EB9F44D-A265-4CD2-856E-DF79FAB737D6}"/>
          </ac:spMkLst>
        </pc:spChg>
        <pc:spChg chg="del mod">
          <ac:chgData name="bernard busschaert" userId="3712a37b8b467b77" providerId="LiveId" clId="{0179528C-205D-4CEB-9F92-25710F06BB0B}" dt="2021-11-25T09:55:16.308" v="3094" actId="26606"/>
          <ac:spMkLst>
            <pc:docMk/>
            <pc:sldMk cId="3632667351" sldId="327"/>
            <ac:spMk id="3" creationId="{970C6748-E2A7-4F57-800B-B6F4AA64844F}"/>
          </ac:spMkLst>
        </pc:spChg>
        <pc:spChg chg="mod">
          <ac:chgData name="bernard busschaert" userId="3712a37b8b467b77" providerId="LiveId" clId="{0179528C-205D-4CEB-9F92-25710F06BB0B}" dt="2021-11-25T09:55:16.308" v="3094" actId="26606"/>
          <ac:spMkLst>
            <pc:docMk/>
            <pc:sldMk cId="3632667351" sldId="327"/>
            <ac:spMk id="4" creationId="{908125FF-02AF-4F4F-BF70-A6E46A3BEC13}"/>
          </ac:spMkLst>
        </pc:spChg>
        <pc:spChg chg="mod">
          <ac:chgData name="bernard busschaert" userId="3712a37b8b467b77" providerId="LiveId" clId="{0179528C-205D-4CEB-9F92-25710F06BB0B}" dt="2021-11-25T09:55:16.308" v="3094" actId="26606"/>
          <ac:spMkLst>
            <pc:docMk/>
            <pc:sldMk cId="3632667351" sldId="327"/>
            <ac:spMk id="5" creationId="{089958FF-7672-4CFF-AB81-C71D3AB72577}"/>
          </ac:spMkLst>
        </pc:spChg>
        <pc:spChg chg="add del mod">
          <ac:chgData name="bernard busschaert" userId="3712a37b8b467b77" providerId="LiveId" clId="{0179528C-205D-4CEB-9F92-25710F06BB0B}" dt="2021-11-25T09:55:16.308" v="3094" actId="26606"/>
          <ac:spMkLst>
            <pc:docMk/>
            <pc:sldMk cId="3632667351" sldId="327"/>
            <ac:spMk id="7" creationId="{D24CB5AF-A6EB-4CDA-BA22-9E7E078ADCAD}"/>
          </ac:spMkLst>
        </pc:spChg>
        <pc:spChg chg="add del">
          <ac:chgData name="bernard busschaert" userId="3712a37b8b467b77" providerId="LiveId" clId="{0179528C-205D-4CEB-9F92-25710F06BB0B}" dt="2021-11-25T09:55:16.303" v="3093" actId="26606"/>
          <ac:spMkLst>
            <pc:docMk/>
            <pc:sldMk cId="3632667351" sldId="327"/>
            <ac:spMk id="12" creationId="{9B76D444-2756-434F-AE61-96D69830C13E}"/>
          </ac:spMkLst>
        </pc:spChg>
        <pc:spChg chg="add del">
          <ac:chgData name="bernard busschaert" userId="3712a37b8b467b77" providerId="LiveId" clId="{0179528C-205D-4CEB-9F92-25710F06BB0B}" dt="2021-11-25T09:55:16.303" v="3093" actId="26606"/>
          <ac:spMkLst>
            <pc:docMk/>
            <pc:sldMk cId="3632667351" sldId="327"/>
            <ac:spMk id="14" creationId="{A27B6159-7734-4564-9E0F-C4BC43C36E52}"/>
          </ac:spMkLst>
        </pc:spChg>
        <pc:spChg chg="add">
          <ac:chgData name="bernard busschaert" userId="3712a37b8b467b77" providerId="LiveId" clId="{0179528C-205D-4CEB-9F92-25710F06BB0B}" dt="2021-11-25T09:55:16.308" v="3094" actId="26606"/>
          <ac:spMkLst>
            <pc:docMk/>
            <pc:sldMk cId="3632667351" sldId="327"/>
            <ac:spMk id="18" creationId="{32BC26D8-82FB-445E-AA49-62A77D7C1EE0}"/>
          </ac:spMkLst>
        </pc:spChg>
        <pc:spChg chg="add">
          <ac:chgData name="bernard busschaert" userId="3712a37b8b467b77" providerId="LiveId" clId="{0179528C-205D-4CEB-9F92-25710F06BB0B}" dt="2021-11-25T09:55:16.308" v="3094" actId="26606"/>
          <ac:spMkLst>
            <pc:docMk/>
            <pc:sldMk cId="3632667351" sldId="327"/>
            <ac:spMk id="19" creationId="{CB44330D-EA18-4254-AA95-EB49948539B8}"/>
          </ac:spMkLst>
        </pc:spChg>
        <pc:picChg chg="add mod ord">
          <ac:chgData name="bernard busschaert" userId="3712a37b8b467b77" providerId="LiveId" clId="{0179528C-205D-4CEB-9F92-25710F06BB0B}" dt="2021-11-25T09:55:16.308" v="3094" actId="26606"/>
          <ac:picMkLst>
            <pc:docMk/>
            <pc:sldMk cId="3632667351" sldId="327"/>
            <ac:picMk id="6" creationId="{2B2D0021-2E3F-487D-B83C-55ECC50EDF8B}"/>
          </ac:picMkLst>
        </pc:picChg>
        <pc:picChg chg="del">
          <ac:chgData name="bernard busschaert" userId="3712a37b8b467b77" providerId="LiveId" clId="{0179528C-205D-4CEB-9F92-25710F06BB0B}" dt="2021-11-11T09:21:26.989" v="630" actId="478"/>
          <ac:picMkLst>
            <pc:docMk/>
            <pc:sldMk cId="3632667351" sldId="327"/>
            <ac:picMk id="7" creationId="{A7A55B55-E53E-4363-8028-08CC8E79748E}"/>
          </ac:picMkLst>
        </pc:picChg>
        <pc:picChg chg="add del mod">
          <ac:chgData name="bernard busschaert" userId="3712a37b8b467b77" providerId="LiveId" clId="{0179528C-205D-4CEB-9F92-25710F06BB0B}" dt="2021-11-18T10:06:40.811" v="2315" actId="478"/>
          <ac:picMkLst>
            <pc:docMk/>
            <pc:sldMk cId="3632667351" sldId="327"/>
            <ac:picMk id="8" creationId="{5527EC2C-A78F-4712-BCEA-595939FF7643}"/>
          </ac:picMkLst>
        </pc:picChg>
        <pc:picChg chg="add del mod">
          <ac:chgData name="bernard busschaert" userId="3712a37b8b467b77" providerId="LiveId" clId="{0179528C-205D-4CEB-9F92-25710F06BB0B}" dt="2021-11-24T15:51:09.514" v="3066" actId="478"/>
          <ac:picMkLst>
            <pc:docMk/>
            <pc:sldMk cId="3632667351" sldId="327"/>
            <ac:picMk id="10" creationId="{B3899B51-FD98-4911-B27B-44E2BA617B2E}"/>
          </ac:picMkLst>
        </pc:picChg>
        <pc:cxnChg chg="add del">
          <ac:chgData name="bernard busschaert" userId="3712a37b8b467b77" providerId="LiveId" clId="{0179528C-205D-4CEB-9F92-25710F06BB0B}" dt="2021-11-25T09:55:16.303" v="3093" actId="26606"/>
          <ac:cxnSpMkLst>
            <pc:docMk/>
            <pc:sldMk cId="3632667351" sldId="327"/>
            <ac:cxnSpMk id="16" creationId="{E2FFB46B-05BC-4950-B18A-9593FDAE6ED7}"/>
          </ac:cxnSpMkLst>
        </pc:cxnChg>
      </pc:sldChg>
      <pc:sldChg chg="addSp delSp modSp mod modTransition setBg">
        <pc:chgData name="bernard busschaert" userId="3712a37b8b467b77" providerId="LiveId" clId="{0179528C-205D-4CEB-9F92-25710F06BB0B}" dt="2021-11-25T09:56:21.173" v="3098" actId="14100"/>
        <pc:sldMkLst>
          <pc:docMk/>
          <pc:sldMk cId="2097527915" sldId="328"/>
        </pc:sldMkLst>
        <pc:spChg chg="del mod">
          <ac:chgData name="bernard busschaert" userId="3712a37b8b467b77" providerId="LiveId" clId="{0179528C-205D-4CEB-9F92-25710F06BB0B}" dt="2021-11-25T09:56:01.515" v="3096" actId="26606"/>
          <ac:spMkLst>
            <pc:docMk/>
            <pc:sldMk cId="2097527915" sldId="328"/>
            <ac:spMk id="2" creationId="{26F59C11-CD07-4E05-AA7C-D804E236EFDF}"/>
          </ac:spMkLst>
        </pc:spChg>
        <pc:spChg chg="mod">
          <ac:chgData name="bernard busschaert" userId="3712a37b8b467b77" providerId="LiveId" clId="{0179528C-205D-4CEB-9F92-25710F06BB0B}" dt="2021-11-25T09:56:01.515" v="3096" actId="26606"/>
          <ac:spMkLst>
            <pc:docMk/>
            <pc:sldMk cId="2097527915" sldId="328"/>
            <ac:spMk id="4" creationId="{525A59FB-7466-4FC0-A3CE-41C044BD4145}"/>
          </ac:spMkLst>
        </pc:spChg>
        <pc:spChg chg="mod">
          <ac:chgData name="bernard busschaert" userId="3712a37b8b467b77" providerId="LiveId" clId="{0179528C-205D-4CEB-9F92-25710F06BB0B}" dt="2021-11-25T09:56:01.515" v="3096" actId="26606"/>
          <ac:spMkLst>
            <pc:docMk/>
            <pc:sldMk cId="2097527915" sldId="328"/>
            <ac:spMk id="5" creationId="{70DCC068-5358-4745-A4B4-762DA9DCBB7B}"/>
          </ac:spMkLst>
        </pc:spChg>
        <pc:spChg chg="add del mod">
          <ac:chgData name="bernard busschaert" userId="3712a37b8b467b77" providerId="LiveId" clId="{0179528C-205D-4CEB-9F92-25710F06BB0B}" dt="2021-11-25T09:56:01.515" v="3096" actId="26606"/>
          <ac:spMkLst>
            <pc:docMk/>
            <pc:sldMk cId="2097527915" sldId="328"/>
            <ac:spMk id="8" creationId="{3B81190C-8966-41F9-B56D-3CD7CFD3A76E}"/>
          </ac:spMkLst>
        </pc:spChg>
        <pc:spChg chg="add">
          <ac:chgData name="bernard busschaert" userId="3712a37b8b467b77" providerId="LiveId" clId="{0179528C-205D-4CEB-9F92-25710F06BB0B}" dt="2021-11-25T09:56:01.515" v="3096" actId="26606"/>
          <ac:spMkLst>
            <pc:docMk/>
            <pc:sldMk cId="2097527915" sldId="328"/>
            <ac:spMk id="13" creationId="{32BC26D8-82FB-445E-AA49-62A77D7C1EE0}"/>
          </ac:spMkLst>
        </pc:spChg>
        <pc:spChg chg="add">
          <ac:chgData name="bernard busschaert" userId="3712a37b8b467b77" providerId="LiveId" clId="{0179528C-205D-4CEB-9F92-25710F06BB0B}" dt="2021-11-25T09:56:01.515" v="3096" actId="26606"/>
          <ac:spMkLst>
            <pc:docMk/>
            <pc:sldMk cId="2097527915" sldId="328"/>
            <ac:spMk id="15" creationId="{CB44330D-EA18-4254-AA95-EB49948539B8}"/>
          </ac:spMkLst>
        </pc:spChg>
        <pc:graphicFrameChg chg="del">
          <ac:chgData name="bernard busschaert" userId="3712a37b8b467b77" providerId="LiveId" clId="{0179528C-205D-4CEB-9F92-25710F06BB0B}" dt="2021-11-11T09:21:34.733" v="633" actId="478"/>
          <ac:graphicFrameMkLst>
            <pc:docMk/>
            <pc:sldMk cId="2097527915" sldId="328"/>
            <ac:graphicFrameMk id="6" creationId="{B7781399-D3D0-4D3D-A8E9-9258CA2CEDA2}"/>
          </ac:graphicFrameMkLst>
        </pc:graphicFrameChg>
        <pc:picChg chg="add del mod">
          <ac:chgData name="bernard busschaert" userId="3712a37b8b467b77" providerId="LiveId" clId="{0179528C-205D-4CEB-9F92-25710F06BB0B}" dt="2021-11-24T15:51:11.787" v="3067" actId="478"/>
          <ac:picMkLst>
            <pc:docMk/>
            <pc:sldMk cId="2097527915" sldId="328"/>
            <ac:picMk id="6" creationId="{9C463816-0855-4EB4-B547-A9FA87A6193B}"/>
          </ac:picMkLst>
        </pc:picChg>
        <pc:picChg chg="add mod ord">
          <ac:chgData name="bernard busschaert" userId="3712a37b8b467b77" providerId="LiveId" clId="{0179528C-205D-4CEB-9F92-25710F06BB0B}" dt="2021-11-25T09:56:21.173" v="3098" actId="14100"/>
          <ac:picMkLst>
            <pc:docMk/>
            <pc:sldMk cId="2097527915" sldId="328"/>
            <ac:picMk id="6" creationId="{FA7790D0-1CD4-49B7-8452-E6C0DC3410A7}"/>
          </ac:picMkLst>
        </pc:picChg>
        <pc:picChg chg="del">
          <ac:chgData name="bernard busschaert" userId="3712a37b8b467b77" providerId="LiveId" clId="{0179528C-205D-4CEB-9F92-25710F06BB0B}" dt="2021-11-11T09:21:29.268" v="631" actId="478"/>
          <ac:picMkLst>
            <pc:docMk/>
            <pc:sldMk cId="2097527915" sldId="328"/>
            <ac:picMk id="7" creationId="{F198FBF0-FF84-4D04-A501-A44F3ED9EE9C}"/>
          </ac:picMkLst>
        </pc:picChg>
        <pc:picChg chg="add del mod">
          <ac:chgData name="bernard busschaert" userId="3712a37b8b467b77" providerId="LiveId" clId="{0179528C-205D-4CEB-9F92-25710F06BB0B}" dt="2021-11-18T10:06:42.835" v="2316" actId="478"/>
          <ac:picMkLst>
            <pc:docMk/>
            <pc:sldMk cId="2097527915" sldId="328"/>
            <ac:picMk id="10" creationId="{1F2BCE12-CF2F-4D2A-97B2-C7D13514DDA0}"/>
          </ac:picMkLst>
        </pc:picChg>
      </pc:sldChg>
      <pc:sldChg chg="addSp delSp modSp mod modTransition setBg">
        <pc:chgData name="bernard busschaert" userId="3712a37b8b467b77" providerId="LiveId" clId="{0179528C-205D-4CEB-9F92-25710F06BB0B}" dt="2021-11-25T09:56:55.265" v="3100" actId="26606"/>
        <pc:sldMkLst>
          <pc:docMk/>
          <pc:sldMk cId="2424245515" sldId="329"/>
        </pc:sldMkLst>
        <pc:spChg chg="del mod">
          <ac:chgData name="bernard busschaert" userId="3712a37b8b467b77" providerId="LiveId" clId="{0179528C-205D-4CEB-9F92-25710F06BB0B}" dt="2021-11-25T09:56:55.265" v="3100" actId="26606"/>
          <ac:spMkLst>
            <pc:docMk/>
            <pc:sldMk cId="2424245515" sldId="329"/>
            <ac:spMk id="2" creationId="{EBF27292-C683-4EB5-9A73-71744604FBE1}"/>
          </ac:spMkLst>
        </pc:spChg>
        <pc:spChg chg="del mod">
          <ac:chgData name="bernard busschaert" userId="3712a37b8b467b77" providerId="LiveId" clId="{0179528C-205D-4CEB-9F92-25710F06BB0B}" dt="2021-11-25T09:56:55.265" v="3100" actId="26606"/>
          <ac:spMkLst>
            <pc:docMk/>
            <pc:sldMk cId="2424245515" sldId="329"/>
            <ac:spMk id="3" creationId="{680BD178-BBF9-4816-B11C-8B7A028A71F4}"/>
          </ac:spMkLst>
        </pc:spChg>
        <pc:spChg chg="mod">
          <ac:chgData name="bernard busschaert" userId="3712a37b8b467b77" providerId="LiveId" clId="{0179528C-205D-4CEB-9F92-25710F06BB0B}" dt="2021-11-25T09:56:55.265" v="3100" actId="26606"/>
          <ac:spMkLst>
            <pc:docMk/>
            <pc:sldMk cId="2424245515" sldId="329"/>
            <ac:spMk id="4" creationId="{0E52F106-478A-4833-BAB3-595795563B6B}"/>
          </ac:spMkLst>
        </pc:spChg>
        <pc:spChg chg="mod">
          <ac:chgData name="bernard busschaert" userId="3712a37b8b467b77" providerId="LiveId" clId="{0179528C-205D-4CEB-9F92-25710F06BB0B}" dt="2021-11-25T09:56:55.265" v="3100" actId="26606"/>
          <ac:spMkLst>
            <pc:docMk/>
            <pc:sldMk cId="2424245515" sldId="329"/>
            <ac:spMk id="5" creationId="{6760B90C-5714-45A0-A3A1-EA89475961F8}"/>
          </ac:spMkLst>
        </pc:spChg>
        <pc:spChg chg="add">
          <ac:chgData name="bernard busschaert" userId="3712a37b8b467b77" providerId="LiveId" clId="{0179528C-205D-4CEB-9F92-25710F06BB0B}" dt="2021-11-25T09:56:55.265" v="3100" actId="26606"/>
          <ac:spMkLst>
            <pc:docMk/>
            <pc:sldMk cId="2424245515" sldId="329"/>
            <ac:spMk id="12" creationId="{32BC26D8-82FB-445E-AA49-62A77D7C1EE0}"/>
          </ac:spMkLst>
        </pc:spChg>
        <pc:spChg chg="add">
          <ac:chgData name="bernard busschaert" userId="3712a37b8b467b77" providerId="LiveId" clId="{0179528C-205D-4CEB-9F92-25710F06BB0B}" dt="2021-11-25T09:56:55.265" v="3100" actId="26606"/>
          <ac:spMkLst>
            <pc:docMk/>
            <pc:sldMk cId="2424245515" sldId="329"/>
            <ac:spMk id="14" creationId="{CB44330D-EA18-4254-AA95-EB49948539B8}"/>
          </ac:spMkLst>
        </pc:spChg>
        <pc:picChg chg="add mod ord">
          <ac:chgData name="bernard busschaert" userId="3712a37b8b467b77" providerId="LiveId" clId="{0179528C-205D-4CEB-9F92-25710F06BB0B}" dt="2021-11-25T09:56:55.265" v="3100" actId="26606"/>
          <ac:picMkLst>
            <pc:docMk/>
            <pc:sldMk cId="2424245515" sldId="329"/>
            <ac:picMk id="7" creationId="{5B8CCD8E-5EFF-4DD2-AFF3-4A0C23B68F90}"/>
          </ac:picMkLst>
        </pc:picChg>
        <pc:picChg chg="del">
          <ac:chgData name="bernard busschaert" userId="3712a37b8b467b77" providerId="LiveId" clId="{0179528C-205D-4CEB-9F92-25710F06BB0B}" dt="2021-11-11T09:21:33.011" v="632" actId="478"/>
          <ac:picMkLst>
            <pc:docMk/>
            <pc:sldMk cId="2424245515" sldId="329"/>
            <ac:picMk id="7" creationId="{96CEDB9A-2DB3-4542-9A3C-3A92C8A0E555}"/>
          </ac:picMkLst>
        </pc:picChg>
        <pc:picChg chg="add del mod">
          <ac:chgData name="bernard busschaert" userId="3712a37b8b467b77" providerId="LiveId" clId="{0179528C-205D-4CEB-9F92-25710F06BB0B}" dt="2021-11-24T15:51:13.979" v="3068" actId="478"/>
          <ac:picMkLst>
            <pc:docMk/>
            <pc:sldMk cId="2424245515" sldId="329"/>
            <ac:picMk id="7" creationId="{BB19DAFD-C2AB-409A-B398-4A1FDED3D427}"/>
          </ac:picMkLst>
        </pc:picChg>
        <pc:picChg chg="add del mod">
          <ac:chgData name="bernard busschaert" userId="3712a37b8b467b77" providerId="LiveId" clId="{0179528C-205D-4CEB-9F92-25710F06BB0B}" dt="2021-11-18T10:06:49.868" v="2318" actId="478"/>
          <ac:picMkLst>
            <pc:docMk/>
            <pc:sldMk cId="2424245515" sldId="329"/>
            <ac:picMk id="8" creationId="{0025631B-23DD-4C3E-8620-07D71431C079}"/>
          </ac:picMkLst>
        </pc:picChg>
      </pc:sldChg>
      <pc:sldChg chg="addSp delSp modSp mod modTransition setBg">
        <pc:chgData name="bernard busschaert" userId="3712a37b8b467b77" providerId="LiveId" clId="{0179528C-205D-4CEB-9F92-25710F06BB0B}" dt="2021-11-25T09:58:06.671" v="3109" actId="14100"/>
        <pc:sldMkLst>
          <pc:docMk/>
          <pc:sldMk cId="483117732" sldId="330"/>
        </pc:sldMkLst>
        <pc:spChg chg="add del mod">
          <ac:chgData name="bernard busschaert" userId="3712a37b8b467b77" providerId="LiveId" clId="{0179528C-205D-4CEB-9F92-25710F06BB0B}" dt="2021-11-25T09:58:00.846" v="3108" actId="26606"/>
          <ac:spMkLst>
            <pc:docMk/>
            <pc:sldMk cId="483117732" sldId="330"/>
            <ac:spMk id="2" creationId="{A4D9F8BC-7E60-4A39-A011-3EF64E4F0340}"/>
          </ac:spMkLst>
        </pc:spChg>
        <pc:spChg chg="add del mod">
          <ac:chgData name="bernard busschaert" userId="3712a37b8b467b77" providerId="LiveId" clId="{0179528C-205D-4CEB-9F92-25710F06BB0B}" dt="2021-11-25T09:58:00.846" v="3108" actId="26606"/>
          <ac:spMkLst>
            <pc:docMk/>
            <pc:sldMk cId="483117732" sldId="330"/>
            <ac:spMk id="3" creationId="{8AB90786-DAEE-4614-8966-D2EAF64F9026}"/>
          </ac:spMkLst>
        </pc:spChg>
        <pc:spChg chg="mod">
          <ac:chgData name="bernard busschaert" userId="3712a37b8b467b77" providerId="LiveId" clId="{0179528C-205D-4CEB-9F92-25710F06BB0B}" dt="2021-11-25T09:58:00.846" v="3108" actId="26606"/>
          <ac:spMkLst>
            <pc:docMk/>
            <pc:sldMk cId="483117732" sldId="330"/>
            <ac:spMk id="4" creationId="{7A1A013E-4ECB-4369-A4B4-DB95B975A14F}"/>
          </ac:spMkLst>
        </pc:spChg>
        <pc:spChg chg="mod">
          <ac:chgData name="bernard busschaert" userId="3712a37b8b467b77" providerId="LiveId" clId="{0179528C-205D-4CEB-9F92-25710F06BB0B}" dt="2021-11-25T09:58:00.846" v="3108" actId="26606"/>
          <ac:spMkLst>
            <pc:docMk/>
            <pc:sldMk cId="483117732" sldId="330"/>
            <ac:spMk id="5" creationId="{8B9CBEFB-B15C-4CBF-84E5-F4641C23DAF1}"/>
          </ac:spMkLst>
        </pc:spChg>
        <pc:spChg chg="add">
          <ac:chgData name="bernard busschaert" userId="3712a37b8b467b77" providerId="LiveId" clId="{0179528C-205D-4CEB-9F92-25710F06BB0B}" dt="2021-11-25T09:58:00.846" v="3108" actId="26606"/>
          <ac:spMkLst>
            <pc:docMk/>
            <pc:sldMk cId="483117732" sldId="330"/>
            <ac:spMk id="9" creationId="{F3060C83-F051-4F0E-ABAD-AA0DFC48B218}"/>
          </ac:spMkLst>
        </pc:spChg>
        <pc:spChg chg="add">
          <ac:chgData name="bernard busschaert" userId="3712a37b8b467b77" providerId="LiveId" clId="{0179528C-205D-4CEB-9F92-25710F06BB0B}" dt="2021-11-25T09:58:00.846" v="3108" actId="26606"/>
          <ac:spMkLst>
            <pc:docMk/>
            <pc:sldMk cId="483117732" sldId="330"/>
            <ac:spMk id="10" creationId="{83C98ABE-055B-441F-B07E-44F97F083C39}"/>
          </ac:spMkLst>
        </pc:spChg>
        <pc:spChg chg="add">
          <ac:chgData name="bernard busschaert" userId="3712a37b8b467b77" providerId="LiveId" clId="{0179528C-205D-4CEB-9F92-25710F06BB0B}" dt="2021-11-25T09:58:00.846" v="3108" actId="26606"/>
          <ac:spMkLst>
            <pc:docMk/>
            <pc:sldMk cId="483117732" sldId="330"/>
            <ac:spMk id="11" creationId="{29FDB030-9B49-4CED-8CCD-4D99382388AC}"/>
          </ac:spMkLst>
        </pc:spChg>
        <pc:spChg chg="add del">
          <ac:chgData name="bernard busschaert" userId="3712a37b8b467b77" providerId="LiveId" clId="{0179528C-205D-4CEB-9F92-25710F06BB0B}" dt="2021-11-25T09:57:42.103" v="3103" actId="26606"/>
          <ac:spMkLst>
            <pc:docMk/>
            <pc:sldMk cId="483117732" sldId="330"/>
            <ac:spMk id="12" creationId="{32BC26D8-82FB-445E-AA49-62A77D7C1EE0}"/>
          </ac:spMkLst>
        </pc:spChg>
        <pc:spChg chg="add del">
          <ac:chgData name="bernard busschaert" userId="3712a37b8b467b77" providerId="LiveId" clId="{0179528C-205D-4CEB-9F92-25710F06BB0B}" dt="2021-11-25T09:57:42.103" v="3103" actId="26606"/>
          <ac:spMkLst>
            <pc:docMk/>
            <pc:sldMk cId="483117732" sldId="330"/>
            <ac:spMk id="14" creationId="{CB44330D-EA18-4254-AA95-EB49948539B8}"/>
          </ac:spMkLst>
        </pc:spChg>
        <pc:spChg chg="add del">
          <ac:chgData name="bernard busschaert" userId="3712a37b8b467b77" providerId="LiveId" clId="{0179528C-205D-4CEB-9F92-25710F06BB0B}" dt="2021-11-25T09:57:44.310" v="3105" actId="26606"/>
          <ac:spMkLst>
            <pc:docMk/>
            <pc:sldMk cId="483117732" sldId="330"/>
            <ac:spMk id="16" creationId="{01D0AF59-99C3-4251-AB9A-C966C6AD4400}"/>
          </ac:spMkLst>
        </pc:spChg>
        <pc:spChg chg="add del">
          <ac:chgData name="bernard busschaert" userId="3712a37b8b467b77" providerId="LiveId" clId="{0179528C-205D-4CEB-9F92-25710F06BB0B}" dt="2021-11-25T09:57:44.310" v="3105" actId="26606"/>
          <ac:spMkLst>
            <pc:docMk/>
            <pc:sldMk cId="483117732" sldId="330"/>
            <ac:spMk id="17" creationId="{1855405F-37A2-4869-9154-F8BE3BECE6C3}"/>
          </ac:spMkLst>
        </pc:spChg>
        <pc:spChg chg="add">
          <ac:chgData name="bernard busschaert" userId="3712a37b8b467b77" providerId="LiveId" clId="{0179528C-205D-4CEB-9F92-25710F06BB0B}" dt="2021-11-25T09:58:00.846" v="3108" actId="26606"/>
          <ac:spMkLst>
            <pc:docMk/>
            <pc:sldMk cId="483117732" sldId="330"/>
            <ac:spMk id="18" creationId="{3783CA14-24A1-485C-8B30-D6A5D87987AD}"/>
          </ac:spMkLst>
        </pc:spChg>
        <pc:spChg chg="add">
          <ac:chgData name="bernard busschaert" userId="3712a37b8b467b77" providerId="LiveId" clId="{0179528C-205D-4CEB-9F92-25710F06BB0B}" dt="2021-11-25T09:58:00.846" v="3108" actId="26606"/>
          <ac:spMkLst>
            <pc:docMk/>
            <pc:sldMk cId="483117732" sldId="330"/>
            <ac:spMk id="20" creationId="{9A97C86A-04D6-40F7-AE84-31AB43E6A846}"/>
          </ac:spMkLst>
        </pc:spChg>
        <pc:spChg chg="add">
          <ac:chgData name="bernard busschaert" userId="3712a37b8b467b77" providerId="LiveId" clId="{0179528C-205D-4CEB-9F92-25710F06BB0B}" dt="2021-11-25T09:58:00.846" v="3108" actId="26606"/>
          <ac:spMkLst>
            <pc:docMk/>
            <pc:sldMk cId="483117732" sldId="330"/>
            <ac:spMk id="22" creationId="{FF9F2414-84E8-453E-B1F3-389FDE8192D9}"/>
          </ac:spMkLst>
        </pc:spChg>
        <pc:spChg chg="add">
          <ac:chgData name="bernard busschaert" userId="3712a37b8b467b77" providerId="LiveId" clId="{0179528C-205D-4CEB-9F92-25710F06BB0B}" dt="2021-11-25T09:58:00.846" v="3108" actId="26606"/>
          <ac:spMkLst>
            <pc:docMk/>
            <pc:sldMk cId="483117732" sldId="330"/>
            <ac:spMk id="24" creationId="{3ECA69A1-7536-43AC-85EF-C7106179F5ED}"/>
          </ac:spMkLst>
        </pc:spChg>
        <pc:picChg chg="add mod ord">
          <ac:chgData name="bernard busschaert" userId="3712a37b8b467b77" providerId="LiveId" clId="{0179528C-205D-4CEB-9F92-25710F06BB0B}" dt="2021-11-25T09:58:06.671" v="3109" actId="14100"/>
          <ac:picMkLst>
            <pc:docMk/>
            <pc:sldMk cId="483117732" sldId="330"/>
            <ac:picMk id="7" creationId="{3E49A520-04E1-44FF-995F-D7449AE5D087}"/>
          </ac:picMkLst>
        </pc:picChg>
        <pc:picChg chg="add del mod">
          <ac:chgData name="bernard busschaert" userId="3712a37b8b467b77" providerId="LiveId" clId="{0179528C-205D-4CEB-9F92-25710F06BB0B}" dt="2021-11-24T15:51:20.243" v="3069" actId="478"/>
          <ac:picMkLst>
            <pc:docMk/>
            <pc:sldMk cId="483117732" sldId="330"/>
            <ac:picMk id="7" creationId="{4E0EC707-521F-40DB-8417-8707C8F32C1C}"/>
          </ac:picMkLst>
        </pc:picChg>
        <pc:picChg chg="del">
          <ac:chgData name="bernard busschaert" userId="3712a37b8b467b77" providerId="LiveId" clId="{0179528C-205D-4CEB-9F92-25710F06BB0B}" dt="2021-11-11T09:21:38.044" v="634" actId="478"/>
          <ac:picMkLst>
            <pc:docMk/>
            <pc:sldMk cId="483117732" sldId="330"/>
            <ac:picMk id="7" creationId="{AA0CD3A6-DA4C-4F69-81EB-356AB43F9900}"/>
          </ac:picMkLst>
        </pc:picChg>
        <pc:picChg chg="add del mod">
          <ac:chgData name="bernard busschaert" userId="3712a37b8b467b77" providerId="LiveId" clId="{0179528C-205D-4CEB-9F92-25710F06BB0B}" dt="2021-11-18T10:06:47.972" v="2317" actId="478"/>
          <ac:picMkLst>
            <pc:docMk/>
            <pc:sldMk cId="483117732" sldId="330"/>
            <ac:picMk id="8" creationId="{97F4EE86-1161-4E5F-9BC7-A2F3724DAC5A}"/>
          </ac:picMkLst>
        </pc:picChg>
      </pc:sldChg>
      <pc:sldChg chg="addSp delSp modSp mod setBg delDesignElem">
        <pc:chgData name="bernard busschaert" userId="3712a37b8b467b77" providerId="LiveId" clId="{0179528C-205D-4CEB-9F92-25710F06BB0B}" dt="2021-11-24T15:52:24.148" v="3079"/>
        <pc:sldMkLst>
          <pc:docMk/>
          <pc:sldMk cId="2560558902" sldId="331"/>
        </pc:sldMkLst>
        <pc:spChg chg="del">
          <ac:chgData name="bernard busschaert" userId="3712a37b8b467b77" providerId="LiveId" clId="{0179528C-205D-4CEB-9F92-25710F06BB0B}" dt="2021-11-18T09:21:55.976" v="912" actId="478"/>
          <ac:spMkLst>
            <pc:docMk/>
            <pc:sldMk cId="2560558902" sldId="331"/>
            <ac:spMk id="2" creationId="{FC569F28-8D29-4AFC-BB35-5BCF2ECE5FD3}"/>
          </ac:spMkLst>
        </pc:spChg>
        <pc:spChg chg="del">
          <ac:chgData name="bernard busschaert" userId="3712a37b8b467b77" providerId="LiveId" clId="{0179528C-205D-4CEB-9F92-25710F06BB0B}" dt="2021-11-18T09:22:02.593" v="913" actId="478"/>
          <ac:spMkLst>
            <pc:docMk/>
            <pc:sldMk cId="2560558902" sldId="331"/>
            <ac:spMk id="3" creationId="{A58417E5-5CAB-4D51-8DFE-572CA68B264B}"/>
          </ac:spMkLst>
        </pc:spChg>
        <pc:spChg chg="mod">
          <ac:chgData name="bernard busschaert" userId="3712a37b8b467b77" providerId="LiveId" clId="{0179528C-205D-4CEB-9F92-25710F06BB0B}" dt="2021-11-24T15:52:24.148" v="3079"/>
          <ac:spMkLst>
            <pc:docMk/>
            <pc:sldMk cId="2560558902" sldId="331"/>
            <ac:spMk id="4" creationId="{C86E3091-0CE2-4CEB-A742-5A6D83C982CE}"/>
          </ac:spMkLst>
        </pc:spChg>
        <pc:spChg chg="mod">
          <ac:chgData name="bernard busschaert" userId="3712a37b8b467b77" providerId="LiveId" clId="{0179528C-205D-4CEB-9F92-25710F06BB0B}" dt="2021-11-24T15:52:24.148" v="3079"/>
          <ac:spMkLst>
            <pc:docMk/>
            <pc:sldMk cId="2560558902" sldId="331"/>
            <ac:spMk id="5" creationId="{DBD622F6-1C89-44A6-BFEA-38AD228A8832}"/>
          </ac:spMkLst>
        </pc:spChg>
        <pc:spChg chg="del">
          <ac:chgData name="bernard busschaert" userId="3712a37b8b467b77" providerId="LiveId" clId="{0179528C-205D-4CEB-9F92-25710F06BB0B}" dt="2021-11-11T09:19:29.829" v="619" actId="26606"/>
          <ac:spMkLst>
            <pc:docMk/>
            <pc:sldMk cId="2560558902" sldId="331"/>
            <ac:spMk id="42" creationId="{333F0879-3DA0-4CB8-B35E-A0AD42558191}"/>
          </ac:spMkLst>
        </pc:spChg>
        <pc:spChg chg="del">
          <ac:chgData name="bernard busschaert" userId="3712a37b8b467b77" providerId="LiveId" clId="{0179528C-205D-4CEB-9F92-25710F06BB0B}" dt="2021-11-11T09:19:29.829" v="619" actId="26606"/>
          <ac:spMkLst>
            <pc:docMk/>
            <pc:sldMk cId="2560558902" sldId="331"/>
            <ac:spMk id="44" creationId="{324D2183-F388-476E-92A9-D6639D698580}"/>
          </ac:spMkLst>
        </pc:spChg>
        <pc:spChg chg="del">
          <ac:chgData name="bernard busschaert" userId="3712a37b8b467b77" providerId="LiveId" clId="{0179528C-205D-4CEB-9F92-25710F06BB0B}" dt="2021-11-11T09:19:29.829" v="619" actId="26606"/>
          <ac:spMkLst>
            <pc:docMk/>
            <pc:sldMk cId="2560558902" sldId="331"/>
            <ac:spMk id="46" creationId="{243462E7-1698-4B21-BE89-AEFAC7C2FEFA}"/>
          </ac:spMkLst>
        </pc:spChg>
        <pc:spChg chg="del">
          <ac:chgData name="bernard busschaert" userId="3712a37b8b467b77" providerId="LiveId" clId="{0179528C-205D-4CEB-9F92-25710F06BB0B}" dt="2021-11-11T09:19:29.829" v="619" actId="26606"/>
          <ac:spMkLst>
            <pc:docMk/>
            <pc:sldMk cId="2560558902" sldId="331"/>
            <ac:spMk id="48" creationId="{6C22FCAC-D7EC-4A52-B153-FF761E2235B3}"/>
          </ac:spMkLst>
        </pc:spChg>
        <pc:spChg chg="add del">
          <ac:chgData name="bernard busschaert" userId="3712a37b8b467b77" providerId="LiveId" clId="{0179528C-205D-4CEB-9F92-25710F06BB0B}" dt="2021-11-18T09:24:44.885" v="915" actId="26606"/>
          <ac:spMkLst>
            <pc:docMk/>
            <pc:sldMk cId="2560558902" sldId="331"/>
            <ac:spMk id="61" creationId="{333F0879-3DA0-4CB8-B35E-A0AD42558191}"/>
          </ac:spMkLst>
        </pc:spChg>
        <pc:spChg chg="add del">
          <ac:chgData name="bernard busschaert" userId="3712a37b8b467b77" providerId="LiveId" clId="{0179528C-205D-4CEB-9F92-25710F06BB0B}" dt="2021-11-18T09:24:44.885" v="915" actId="26606"/>
          <ac:spMkLst>
            <pc:docMk/>
            <pc:sldMk cId="2560558902" sldId="331"/>
            <ac:spMk id="63" creationId="{324D2183-F388-476E-92A9-D6639D698580}"/>
          </ac:spMkLst>
        </pc:spChg>
        <pc:spChg chg="add del">
          <ac:chgData name="bernard busschaert" userId="3712a37b8b467b77" providerId="LiveId" clId="{0179528C-205D-4CEB-9F92-25710F06BB0B}" dt="2021-11-18T09:24:44.885" v="915" actId="26606"/>
          <ac:spMkLst>
            <pc:docMk/>
            <pc:sldMk cId="2560558902" sldId="331"/>
            <ac:spMk id="65" creationId="{243462E7-1698-4B21-BE89-AEFAC7C2FEFA}"/>
          </ac:spMkLst>
        </pc:spChg>
        <pc:spChg chg="add del">
          <ac:chgData name="bernard busschaert" userId="3712a37b8b467b77" providerId="LiveId" clId="{0179528C-205D-4CEB-9F92-25710F06BB0B}" dt="2021-11-18T09:24:44.885" v="915" actId="26606"/>
          <ac:spMkLst>
            <pc:docMk/>
            <pc:sldMk cId="2560558902" sldId="331"/>
            <ac:spMk id="67" creationId="{6C22FCAC-D7EC-4A52-B153-FF761E2235B3}"/>
          </ac:spMkLst>
        </pc:spChg>
        <pc:spChg chg="add del">
          <ac:chgData name="bernard busschaert" userId="3712a37b8b467b77" providerId="LiveId" clId="{0179528C-205D-4CEB-9F92-25710F06BB0B}" dt="2021-11-24T15:41:41.239" v="2995"/>
          <ac:spMkLst>
            <pc:docMk/>
            <pc:sldMk cId="2560558902" sldId="331"/>
            <ac:spMk id="78" creationId="{DEB4B82D-A989-40D8-A457-F1D9C0345509}"/>
          </ac:spMkLst>
        </pc:spChg>
        <pc:grpChg chg="del">
          <ac:chgData name="bernard busschaert" userId="3712a37b8b467b77" providerId="LiveId" clId="{0179528C-205D-4CEB-9F92-25710F06BB0B}" dt="2021-11-11T09:19:29.829" v="619" actId="26606"/>
          <ac:grpSpMkLst>
            <pc:docMk/>
            <pc:sldMk cId="2560558902" sldId="331"/>
            <ac:grpSpMk id="34" creationId="{3F6D81C7-B083-478E-82FE-089A8CB72EB8}"/>
          </ac:grpSpMkLst>
        </pc:grpChg>
        <pc:grpChg chg="add del">
          <ac:chgData name="bernard busschaert" userId="3712a37b8b467b77" providerId="LiveId" clId="{0179528C-205D-4CEB-9F92-25710F06BB0B}" dt="2021-11-18T09:24:44.885" v="915" actId="26606"/>
          <ac:grpSpMkLst>
            <pc:docMk/>
            <pc:sldMk cId="2560558902" sldId="331"/>
            <ac:grpSpMk id="53" creationId="{3F6D81C7-B083-478E-82FE-089A8CB72EB8}"/>
          </ac:grpSpMkLst>
        </pc:grpChg>
        <pc:grpChg chg="add del">
          <ac:chgData name="bernard busschaert" userId="3712a37b8b467b77" providerId="LiveId" clId="{0179528C-205D-4CEB-9F92-25710F06BB0B}" dt="2021-11-24T15:41:41.239" v="2995"/>
          <ac:grpSpMkLst>
            <pc:docMk/>
            <pc:sldMk cId="2560558902" sldId="331"/>
            <ac:grpSpMk id="72" creationId="{B77576E5-E7DB-46C7-B0D9-A0AB18787301}"/>
          </ac:grpSpMkLst>
        </pc:grpChg>
        <pc:grpChg chg="add del">
          <ac:chgData name="bernard busschaert" userId="3712a37b8b467b77" providerId="LiveId" clId="{0179528C-205D-4CEB-9F92-25710F06BB0B}" dt="2021-11-24T15:41:41.239" v="2995"/>
          <ac:grpSpMkLst>
            <pc:docMk/>
            <pc:sldMk cId="2560558902" sldId="331"/>
            <ac:grpSpMk id="82" creationId="{67034349-EB95-4DEC-941A-A5BEB23CCC1B}"/>
          </ac:grpSpMkLst>
        </pc:grpChg>
        <pc:picChg chg="add mod">
          <ac:chgData name="bernard busschaert" userId="3712a37b8b467b77" providerId="LiveId" clId="{0179528C-205D-4CEB-9F92-25710F06BB0B}" dt="2021-11-24T15:40:50.313" v="2979" actId="1440"/>
          <ac:picMkLst>
            <pc:docMk/>
            <pc:sldMk cId="2560558902" sldId="331"/>
            <ac:picMk id="3" creationId="{E8121072-134E-4C24-BDE3-14778D78BCF6}"/>
          </ac:picMkLst>
        </pc:picChg>
        <pc:picChg chg="del">
          <ac:chgData name="bernard busschaert" userId="3712a37b8b467b77" providerId="LiveId" clId="{0179528C-205D-4CEB-9F92-25710F06BB0B}" dt="2021-11-11T09:04:38.341" v="594" actId="478"/>
          <ac:picMkLst>
            <pc:docMk/>
            <pc:sldMk cId="2560558902" sldId="331"/>
            <ac:picMk id="7" creationId="{190A27DD-6871-49C1-993B-F2DAE8736E4C}"/>
          </ac:picMkLst>
        </pc:picChg>
        <pc:picChg chg="add del mod ord">
          <ac:chgData name="bernard busschaert" userId="3712a37b8b467b77" providerId="LiveId" clId="{0179528C-205D-4CEB-9F92-25710F06BB0B}" dt="2021-11-24T15:25:07.678" v="2957" actId="478"/>
          <ac:picMkLst>
            <pc:docMk/>
            <pc:sldMk cId="2560558902" sldId="331"/>
            <ac:picMk id="7" creationId="{CBB68535-391C-47EB-929C-396816947D9D}"/>
          </ac:picMkLst>
        </pc:picChg>
        <pc:picChg chg="add del mod ord">
          <ac:chgData name="bernard busschaert" userId="3712a37b8b467b77" providerId="LiveId" clId="{0179528C-205D-4CEB-9F92-25710F06BB0B}" dt="2021-11-18T09:19:11.639" v="842" actId="478"/>
          <ac:picMkLst>
            <pc:docMk/>
            <pc:sldMk cId="2560558902" sldId="331"/>
            <ac:picMk id="8" creationId="{9972460C-40BB-4691-A2AC-9744476A2ECB}"/>
          </ac:picMkLst>
        </pc:picChg>
        <pc:picChg chg="add del">
          <ac:chgData name="bernard busschaert" userId="3712a37b8b467b77" providerId="LiveId" clId="{0179528C-205D-4CEB-9F92-25710F06BB0B}" dt="2021-11-24T15:41:41.239" v="2995"/>
          <ac:picMkLst>
            <pc:docMk/>
            <pc:sldMk cId="2560558902" sldId="331"/>
            <ac:picMk id="80" creationId="{14E99EC7-4ECA-46FD-A4EE-C28A8AC67373}"/>
          </ac:picMkLst>
        </pc:picChg>
        <pc:cxnChg chg="del">
          <ac:chgData name="bernard busschaert" userId="3712a37b8b467b77" providerId="LiveId" clId="{0179528C-205D-4CEB-9F92-25710F06BB0B}" dt="2021-11-11T09:19:29.829" v="619" actId="26606"/>
          <ac:cxnSpMkLst>
            <pc:docMk/>
            <pc:sldMk cId="2560558902" sldId="331"/>
            <ac:cxnSpMk id="40" creationId="{F06B54F2-CD11-4359-A7D6-DA7C76C091A6}"/>
          </ac:cxnSpMkLst>
        </pc:cxnChg>
        <pc:cxnChg chg="add del">
          <ac:chgData name="bernard busschaert" userId="3712a37b8b467b77" providerId="LiveId" clId="{0179528C-205D-4CEB-9F92-25710F06BB0B}" dt="2021-11-18T09:24:44.885" v="915" actId="26606"/>
          <ac:cxnSpMkLst>
            <pc:docMk/>
            <pc:sldMk cId="2560558902" sldId="331"/>
            <ac:cxnSpMk id="59" creationId="{F06B54F2-CD11-4359-A7D6-DA7C76C091A6}"/>
          </ac:cxnSpMkLst>
        </pc:cxnChg>
      </pc:sldChg>
      <pc:sldChg chg="addSp delSp modSp new del mod setBg setClrOvrMap delDesignElem chgLayout">
        <pc:chgData name="bernard busschaert" userId="3712a37b8b467b77" providerId="LiveId" clId="{0179528C-205D-4CEB-9F92-25710F06BB0B}" dt="2021-11-24T15:20:12.888" v="2809" actId="47"/>
        <pc:sldMkLst>
          <pc:docMk/>
          <pc:sldMk cId="750572550" sldId="332"/>
        </pc:sldMkLst>
        <pc:spChg chg="mod ord">
          <ac:chgData name="bernard busschaert" userId="3712a37b8b467b77" providerId="LiveId" clId="{0179528C-205D-4CEB-9F92-25710F06BB0B}" dt="2021-11-24T15:14:33.358" v="2627" actId="6264"/>
          <ac:spMkLst>
            <pc:docMk/>
            <pc:sldMk cId="750572550" sldId="332"/>
            <ac:spMk id="2" creationId="{01829952-AEC8-4325-8638-379FA5D2159F}"/>
          </ac:spMkLst>
        </pc:spChg>
        <pc:spChg chg="add del mod">
          <ac:chgData name="bernard busschaert" userId="3712a37b8b467b77" providerId="LiveId" clId="{0179528C-205D-4CEB-9F92-25710F06BB0B}" dt="2021-11-11T08:51:10.045" v="340" actId="26606"/>
          <ac:spMkLst>
            <pc:docMk/>
            <pc:sldMk cId="750572550" sldId="332"/>
            <ac:spMk id="3" creationId="{823E166E-CECD-4687-8BC7-4BD386685159}"/>
          </ac:spMkLst>
        </pc:spChg>
        <pc:spChg chg="add del mod">
          <ac:chgData name="bernard busschaert" userId="3712a37b8b467b77" providerId="LiveId" clId="{0179528C-205D-4CEB-9F92-25710F06BB0B}" dt="2021-11-24T15:14:33.358" v="2627" actId="6264"/>
          <ac:spMkLst>
            <pc:docMk/>
            <pc:sldMk cId="750572550" sldId="332"/>
            <ac:spMk id="3" creationId="{B369D116-61D8-4A26-914F-016DE47A6CF6}"/>
          </ac:spMkLst>
        </pc:spChg>
        <pc:spChg chg="mod ord">
          <ac:chgData name="bernard busschaert" userId="3712a37b8b467b77" providerId="LiveId" clId="{0179528C-205D-4CEB-9F92-25710F06BB0B}" dt="2021-11-24T15:14:33.358" v="2627" actId="6264"/>
          <ac:spMkLst>
            <pc:docMk/>
            <pc:sldMk cId="750572550" sldId="332"/>
            <ac:spMk id="4" creationId="{D59CD8E3-9896-4E91-B912-28EAF1FC99A3}"/>
          </ac:spMkLst>
        </pc:spChg>
        <pc:spChg chg="mod ord">
          <ac:chgData name="bernard busschaert" userId="3712a37b8b467b77" providerId="LiveId" clId="{0179528C-205D-4CEB-9F92-25710F06BB0B}" dt="2021-11-24T15:14:33.358" v="2627" actId="6264"/>
          <ac:spMkLst>
            <pc:docMk/>
            <pc:sldMk cId="750572550" sldId="332"/>
            <ac:spMk id="5" creationId="{9A53DD26-13ED-469F-8282-5490B16FB0F5}"/>
          </ac:spMkLst>
        </pc:spChg>
        <pc:spChg chg="add del mod">
          <ac:chgData name="bernard busschaert" userId="3712a37b8b467b77" providerId="LiveId" clId="{0179528C-205D-4CEB-9F92-25710F06BB0B}" dt="2021-11-24T15:14:33.358" v="2627" actId="6264"/>
          <ac:spMkLst>
            <pc:docMk/>
            <pc:sldMk cId="750572550" sldId="332"/>
            <ac:spMk id="6" creationId="{295F0EB0-4090-4511-88D5-80810E98B564}"/>
          </ac:spMkLst>
        </pc:spChg>
        <pc:spChg chg="add del mod">
          <ac:chgData name="bernard busschaert" userId="3712a37b8b467b77" providerId="LiveId" clId="{0179528C-205D-4CEB-9F92-25710F06BB0B}" dt="2021-11-24T15:14:33.358" v="2627" actId="6264"/>
          <ac:spMkLst>
            <pc:docMk/>
            <pc:sldMk cId="750572550" sldId="332"/>
            <ac:spMk id="7" creationId="{931A69BE-4902-4082-A5CC-17AEA1687A21}"/>
          </ac:spMkLst>
        </pc:spChg>
        <pc:spChg chg="add mod ord">
          <ac:chgData name="bernard busschaert" userId="3712a37b8b467b77" providerId="LiveId" clId="{0179528C-205D-4CEB-9F92-25710F06BB0B}" dt="2021-11-24T15:14:33.358" v="2627" actId="6264"/>
          <ac:spMkLst>
            <pc:docMk/>
            <pc:sldMk cId="750572550" sldId="332"/>
            <ac:spMk id="8" creationId="{61ED6A2E-DB2B-4CFA-A086-DE9B062F3C13}"/>
          </ac:spMkLst>
        </pc:spChg>
        <pc:spChg chg="add del">
          <ac:chgData name="bernard busschaert" userId="3712a37b8b467b77" providerId="LiveId" clId="{0179528C-205D-4CEB-9F92-25710F06BB0B}" dt="2021-11-11T08:50:57.911" v="335" actId="26606"/>
          <ac:spMkLst>
            <pc:docMk/>
            <pc:sldMk cId="750572550" sldId="332"/>
            <ac:spMk id="19" creationId="{52BE4420-3B5F-4549-8B4A-77855B8215EC}"/>
          </ac:spMkLst>
        </pc:spChg>
        <pc:spChg chg="add del">
          <ac:chgData name="bernard busschaert" userId="3712a37b8b467b77" providerId="LiveId" clId="{0179528C-205D-4CEB-9F92-25710F06BB0B}" dt="2021-11-11T08:50:57.911" v="335" actId="26606"/>
          <ac:spMkLst>
            <pc:docMk/>
            <pc:sldMk cId="750572550" sldId="332"/>
            <ac:spMk id="21" creationId="{A75876F6-95D4-48CB-8E3E-4401A96E25A4}"/>
          </ac:spMkLst>
        </pc:spChg>
        <pc:spChg chg="add del">
          <ac:chgData name="bernard busschaert" userId="3712a37b8b467b77" providerId="LiveId" clId="{0179528C-205D-4CEB-9F92-25710F06BB0B}" dt="2021-11-11T08:50:57.911" v="335" actId="26606"/>
          <ac:spMkLst>
            <pc:docMk/>
            <pc:sldMk cId="750572550" sldId="332"/>
            <ac:spMk id="23" creationId="{D1B84719-90BB-4D0C-92D8-61DC5512B34B}"/>
          </ac:spMkLst>
        </pc:spChg>
        <pc:spChg chg="add del">
          <ac:chgData name="bernard busschaert" userId="3712a37b8b467b77" providerId="LiveId" clId="{0179528C-205D-4CEB-9F92-25710F06BB0B}" dt="2021-11-11T08:50:57.911" v="335" actId="26606"/>
          <ac:spMkLst>
            <pc:docMk/>
            <pc:sldMk cId="750572550" sldId="332"/>
            <ac:spMk id="25" creationId="{7B407EC4-5D16-4845-9840-4E28622B6568}"/>
          </ac:spMkLst>
        </pc:spChg>
        <pc:spChg chg="add del">
          <ac:chgData name="bernard busschaert" userId="3712a37b8b467b77" providerId="LiveId" clId="{0179528C-205D-4CEB-9F92-25710F06BB0B}" dt="2021-11-11T08:51:06.762" v="337" actId="26606"/>
          <ac:spMkLst>
            <pc:docMk/>
            <pc:sldMk cId="750572550" sldId="332"/>
            <ac:spMk id="29" creationId="{5EB8E3BF-F464-4900-8994-851061A9AD60}"/>
          </ac:spMkLst>
        </pc:spChg>
        <pc:spChg chg="add del">
          <ac:chgData name="bernard busschaert" userId="3712a37b8b467b77" providerId="LiveId" clId="{0179528C-205D-4CEB-9F92-25710F06BB0B}" dt="2021-11-11T08:51:06.762" v="337" actId="26606"/>
          <ac:spMkLst>
            <pc:docMk/>
            <pc:sldMk cId="750572550" sldId="332"/>
            <ac:spMk id="32" creationId="{823E166E-CECD-4687-8BC7-4BD386685159}"/>
          </ac:spMkLst>
        </pc:spChg>
        <pc:spChg chg="add del">
          <ac:chgData name="bernard busschaert" userId="3712a37b8b467b77" providerId="LiveId" clId="{0179528C-205D-4CEB-9F92-25710F06BB0B}" dt="2021-11-11T08:51:09.964" v="339" actId="26606"/>
          <ac:spMkLst>
            <pc:docMk/>
            <pc:sldMk cId="750572550" sldId="332"/>
            <ac:spMk id="36" creationId="{5EB8E3BF-F464-4900-8994-851061A9AD60}"/>
          </ac:spMkLst>
        </pc:spChg>
        <pc:spChg chg="add del">
          <ac:chgData name="bernard busschaert" userId="3712a37b8b467b77" providerId="LiveId" clId="{0179528C-205D-4CEB-9F92-25710F06BB0B}" dt="2021-11-11T08:51:09.964" v="339" actId="26606"/>
          <ac:spMkLst>
            <pc:docMk/>
            <pc:sldMk cId="750572550" sldId="332"/>
            <ac:spMk id="39" creationId="{823E166E-CECD-4687-8BC7-4BD386685159}"/>
          </ac:spMkLst>
        </pc:spChg>
        <pc:spChg chg="add del">
          <ac:chgData name="bernard busschaert" userId="3712a37b8b467b77" providerId="LiveId" clId="{0179528C-205D-4CEB-9F92-25710F06BB0B}" dt="2021-11-11T08:52:13.005" v="346" actId="26606"/>
          <ac:spMkLst>
            <pc:docMk/>
            <pc:sldMk cId="750572550" sldId="332"/>
            <ac:spMk id="80" creationId="{52BE4420-3B5F-4549-8B4A-77855B8215EC}"/>
          </ac:spMkLst>
        </pc:spChg>
        <pc:spChg chg="add del">
          <ac:chgData name="bernard busschaert" userId="3712a37b8b467b77" providerId="LiveId" clId="{0179528C-205D-4CEB-9F92-25710F06BB0B}" dt="2021-11-11T08:52:13.005" v="346" actId="26606"/>
          <ac:spMkLst>
            <pc:docMk/>
            <pc:sldMk cId="750572550" sldId="332"/>
            <ac:spMk id="82" creationId="{A75876F6-95D4-48CB-8E3E-4401A96E25A4}"/>
          </ac:spMkLst>
        </pc:spChg>
        <pc:spChg chg="add del">
          <ac:chgData name="bernard busschaert" userId="3712a37b8b467b77" providerId="LiveId" clId="{0179528C-205D-4CEB-9F92-25710F06BB0B}" dt="2021-11-11T08:52:13.005" v="346" actId="26606"/>
          <ac:spMkLst>
            <pc:docMk/>
            <pc:sldMk cId="750572550" sldId="332"/>
            <ac:spMk id="84" creationId="{D1B84719-90BB-4D0C-92D8-61DC5512B34B}"/>
          </ac:spMkLst>
        </pc:spChg>
        <pc:spChg chg="add del">
          <ac:chgData name="bernard busschaert" userId="3712a37b8b467b77" providerId="LiveId" clId="{0179528C-205D-4CEB-9F92-25710F06BB0B}" dt="2021-11-11T08:52:13.005" v="346" actId="26606"/>
          <ac:spMkLst>
            <pc:docMk/>
            <pc:sldMk cId="750572550" sldId="332"/>
            <ac:spMk id="86" creationId="{7B407EC4-5D16-4845-9840-4E28622B6568}"/>
          </ac:spMkLst>
        </pc:spChg>
        <pc:spChg chg="mod replId">
          <ac:chgData name="bernard busschaert" userId="3712a37b8b467b77" providerId="LiveId" clId="{0179528C-205D-4CEB-9F92-25710F06BB0B}" dt="2021-11-11T08:53:39.372" v="380" actId="26606"/>
          <ac:spMkLst>
            <pc:docMk/>
            <pc:sldMk cId="750572550" sldId="332"/>
            <ac:spMk id="96" creationId="{5783D501-1479-4FE1-A62C-B9C862498CA0}"/>
          </ac:spMkLst>
        </pc:spChg>
        <pc:spChg chg="add del">
          <ac:chgData name="bernard busschaert" userId="3712a37b8b467b77" providerId="LiveId" clId="{0179528C-205D-4CEB-9F92-25710F06BB0B}" dt="2021-11-11T08:53:01.373" v="374" actId="26606"/>
          <ac:spMkLst>
            <pc:docMk/>
            <pc:sldMk cId="750572550" sldId="332"/>
            <ac:spMk id="102" creationId="{52BE4420-3B5F-4549-8B4A-77855B8215EC}"/>
          </ac:spMkLst>
        </pc:spChg>
        <pc:spChg chg="add del">
          <ac:chgData name="bernard busschaert" userId="3712a37b8b467b77" providerId="LiveId" clId="{0179528C-205D-4CEB-9F92-25710F06BB0B}" dt="2021-11-11T08:53:01.373" v="374" actId="26606"/>
          <ac:spMkLst>
            <pc:docMk/>
            <pc:sldMk cId="750572550" sldId="332"/>
            <ac:spMk id="104" creationId="{A75876F6-95D4-48CB-8E3E-4401A96E25A4}"/>
          </ac:spMkLst>
        </pc:spChg>
        <pc:spChg chg="add del">
          <ac:chgData name="bernard busschaert" userId="3712a37b8b467b77" providerId="LiveId" clId="{0179528C-205D-4CEB-9F92-25710F06BB0B}" dt="2021-11-11T08:53:01.373" v="374" actId="26606"/>
          <ac:spMkLst>
            <pc:docMk/>
            <pc:sldMk cId="750572550" sldId="332"/>
            <ac:spMk id="106" creationId="{D1B84719-90BB-4D0C-92D8-61DC5512B34B}"/>
          </ac:spMkLst>
        </pc:spChg>
        <pc:spChg chg="add del">
          <ac:chgData name="bernard busschaert" userId="3712a37b8b467b77" providerId="LiveId" clId="{0179528C-205D-4CEB-9F92-25710F06BB0B}" dt="2021-11-11T08:53:01.373" v="374" actId="26606"/>
          <ac:spMkLst>
            <pc:docMk/>
            <pc:sldMk cId="750572550" sldId="332"/>
            <ac:spMk id="108" creationId="{7B407EC4-5D16-4845-9840-4E28622B6568}"/>
          </ac:spMkLst>
        </pc:spChg>
        <pc:spChg chg="add del">
          <ac:chgData name="bernard busschaert" userId="3712a37b8b467b77" providerId="LiveId" clId="{0179528C-205D-4CEB-9F92-25710F06BB0B}" dt="2021-11-11T08:53:15.844" v="377" actId="26606"/>
          <ac:spMkLst>
            <pc:docMk/>
            <pc:sldMk cId="750572550" sldId="332"/>
            <ac:spMk id="124" creationId="{2EEF69A6-3443-481F-9636-8056FD3C01B8}"/>
          </ac:spMkLst>
        </pc:spChg>
        <pc:spChg chg="add del">
          <ac:chgData name="bernard busschaert" userId="3712a37b8b467b77" providerId="LiveId" clId="{0179528C-205D-4CEB-9F92-25710F06BB0B}" dt="2021-11-11T08:53:15.844" v="377" actId="26606"/>
          <ac:spMkLst>
            <pc:docMk/>
            <pc:sldMk cId="750572550" sldId="332"/>
            <ac:spMk id="126" creationId="{62DA9DDA-6708-4E6F-8A09-90C6007D47DC}"/>
          </ac:spMkLst>
        </pc:spChg>
        <pc:spChg chg="add del">
          <ac:chgData name="bernard busschaert" userId="3712a37b8b467b77" providerId="LiveId" clId="{0179528C-205D-4CEB-9F92-25710F06BB0B}" dt="2021-11-11T08:53:15.844" v="377" actId="26606"/>
          <ac:spMkLst>
            <pc:docMk/>
            <pc:sldMk cId="750572550" sldId="332"/>
            <ac:spMk id="128" creationId="{1E9E42D4-A338-40E9-8211-9443164F3099}"/>
          </ac:spMkLst>
        </pc:spChg>
        <pc:spChg chg="add del">
          <ac:chgData name="bernard busschaert" userId="3712a37b8b467b77" providerId="LiveId" clId="{0179528C-205D-4CEB-9F92-25710F06BB0B}" dt="2021-11-11T08:58:30.440" v="404" actId="26606"/>
          <ac:spMkLst>
            <pc:docMk/>
            <pc:sldMk cId="750572550" sldId="332"/>
            <ac:spMk id="150" creationId="{52BE4420-3B5F-4549-8B4A-77855B8215EC}"/>
          </ac:spMkLst>
        </pc:spChg>
        <pc:spChg chg="add del">
          <ac:chgData name="bernard busschaert" userId="3712a37b8b467b77" providerId="LiveId" clId="{0179528C-205D-4CEB-9F92-25710F06BB0B}" dt="2021-11-11T08:58:30.440" v="404" actId="26606"/>
          <ac:spMkLst>
            <pc:docMk/>
            <pc:sldMk cId="750572550" sldId="332"/>
            <ac:spMk id="152" creationId="{A75876F6-95D4-48CB-8E3E-4401A96E25A4}"/>
          </ac:spMkLst>
        </pc:spChg>
        <pc:spChg chg="add del">
          <ac:chgData name="bernard busschaert" userId="3712a37b8b467b77" providerId="LiveId" clId="{0179528C-205D-4CEB-9F92-25710F06BB0B}" dt="2021-11-11T08:58:30.440" v="404" actId="26606"/>
          <ac:spMkLst>
            <pc:docMk/>
            <pc:sldMk cId="750572550" sldId="332"/>
            <ac:spMk id="154" creationId="{D1B84719-90BB-4D0C-92D8-61DC5512B34B}"/>
          </ac:spMkLst>
        </pc:spChg>
        <pc:spChg chg="add del">
          <ac:chgData name="bernard busschaert" userId="3712a37b8b467b77" providerId="LiveId" clId="{0179528C-205D-4CEB-9F92-25710F06BB0B}" dt="2021-11-11T08:58:30.440" v="404" actId="26606"/>
          <ac:spMkLst>
            <pc:docMk/>
            <pc:sldMk cId="750572550" sldId="332"/>
            <ac:spMk id="156" creationId="{7B407EC4-5D16-4845-9840-4E28622B6568}"/>
          </ac:spMkLst>
        </pc:spChg>
        <pc:grpChg chg="add del">
          <ac:chgData name="bernard busschaert" userId="3712a37b8b467b77" providerId="LiveId" clId="{0179528C-205D-4CEB-9F92-25710F06BB0B}" dt="2021-11-11T08:50:57.911" v="335" actId="26606"/>
          <ac:grpSpMkLst>
            <pc:docMk/>
            <pc:sldMk cId="750572550" sldId="332"/>
            <ac:grpSpMk id="11" creationId="{C93797FD-7F0A-483E-966E-7FE88F8D8798}"/>
          </ac:grpSpMkLst>
        </pc:grpChg>
        <pc:grpChg chg="add del">
          <ac:chgData name="bernard busschaert" userId="3712a37b8b467b77" providerId="LiveId" clId="{0179528C-205D-4CEB-9F92-25710F06BB0B}" dt="2021-11-11T08:51:06.762" v="337" actId="26606"/>
          <ac:grpSpMkLst>
            <pc:docMk/>
            <pc:sldMk cId="750572550" sldId="332"/>
            <ac:grpSpMk id="27" creationId="{DFB5D1BB-0703-437B-BD1E-1D07F8A2730B}"/>
          </ac:grpSpMkLst>
        </pc:grpChg>
        <pc:grpChg chg="add del">
          <ac:chgData name="bernard busschaert" userId="3712a37b8b467b77" providerId="LiveId" clId="{0179528C-205D-4CEB-9F92-25710F06BB0B}" dt="2021-11-11T08:51:09.964" v="339" actId="26606"/>
          <ac:grpSpMkLst>
            <pc:docMk/>
            <pc:sldMk cId="750572550" sldId="332"/>
            <ac:grpSpMk id="34" creationId="{DFB5D1BB-0703-437B-BD1E-1D07F8A2730B}"/>
          </ac:grpSpMkLst>
        </pc:grpChg>
        <pc:grpChg chg="add del">
          <ac:chgData name="bernard busschaert" userId="3712a37b8b467b77" providerId="LiveId" clId="{0179528C-205D-4CEB-9F92-25710F06BB0B}" dt="2021-11-11T08:51:48.695" v="344" actId="26606"/>
          <ac:grpSpMkLst>
            <pc:docMk/>
            <pc:sldMk cId="750572550" sldId="332"/>
            <ac:grpSpMk id="41" creationId="{C93797FD-7F0A-483E-966E-7FE88F8D8798}"/>
          </ac:grpSpMkLst>
        </pc:grpChg>
        <pc:grpChg chg="add del">
          <ac:chgData name="bernard busschaert" userId="3712a37b8b467b77" providerId="LiveId" clId="{0179528C-205D-4CEB-9F92-25710F06BB0B}" dt="2021-11-11T08:51:48.695" v="344" actId="26606"/>
          <ac:grpSpMkLst>
            <pc:docMk/>
            <pc:sldMk cId="750572550" sldId="332"/>
            <ac:grpSpMk id="43" creationId="{E7DEDD00-5E71-418B-9C3C-9B71B018221A}"/>
          </ac:grpSpMkLst>
        </pc:grpChg>
        <pc:grpChg chg="add del">
          <ac:chgData name="bernard busschaert" userId="3712a37b8b467b77" providerId="LiveId" clId="{0179528C-205D-4CEB-9F92-25710F06BB0B}" dt="2021-11-11T08:51:48.648" v="343" actId="26606"/>
          <ac:grpSpMkLst>
            <pc:docMk/>
            <pc:sldMk cId="750572550" sldId="332"/>
            <ac:grpSpMk id="51" creationId="{C93797FD-7F0A-483E-966E-7FE88F8D8798}"/>
          </ac:grpSpMkLst>
        </pc:grpChg>
        <pc:grpChg chg="add del">
          <ac:chgData name="bernard busschaert" userId="3712a37b8b467b77" providerId="LiveId" clId="{0179528C-205D-4CEB-9F92-25710F06BB0B}" dt="2021-11-11T08:51:48.648" v="343" actId="26606"/>
          <ac:grpSpMkLst>
            <pc:docMk/>
            <pc:sldMk cId="750572550" sldId="332"/>
            <ac:grpSpMk id="59" creationId="{E7DEDD00-5E71-418B-9C3C-9B71B018221A}"/>
          </ac:grpSpMkLst>
        </pc:grpChg>
        <pc:grpChg chg="add del">
          <ac:chgData name="bernard busschaert" userId="3712a37b8b467b77" providerId="LiveId" clId="{0179528C-205D-4CEB-9F92-25710F06BB0B}" dt="2021-11-11T08:52:13.084" v="347" actId="26606"/>
          <ac:grpSpMkLst>
            <pc:docMk/>
            <pc:sldMk cId="750572550" sldId="332"/>
            <ac:grpSpMk id="65" creationId="{C93797FD-7F0A-483E-966E-7FE88F8D8798}"/>
          </ac:grpSpMkLst>
        </pc:grpChg>
        <pc:grpChg chg="add del">
          <ac:chgData name="bernard busschaert" userId="3712a37b8b467b77" providerId="LiveId" clId="{0179528C-205D-4CEB-9F92-25710F06BB0B}" dt="2021-11-11T08:52:13.084" v="347" actId="26606"/>
          <ac:grpSpMkLst>
            <pc:docMk/>
            <pc:sldMk cId="750572550" sldId="332"/>
            <ac:grpSpMk id="67" creationId="{E7DEDD00-5E71-418B-9C3C-9B71B018221A}"/>
          </ac:grpSpMkLst>
        </pc:grpChg>
        <pc:grpChg chg="add del">
          <ac:chgData name="bernard busschaert" userId="3712a37b8b467b77" providerId="LiveId" clId="{0179528C-205D-4CEB-9F92-25710F06BB0B}" dt="2021-11-11T08:52:13.005" v="346" actId="26606"/>
          <ac:grpSpMkLst>
            <pc:docMk/>
            <pc:sldMk cId="750572550" sldId="332"/>
            <ac:grpSpMk id="72" creationId="{C93797FD-7F0A-483E-966E-7FE88F8D8798}"/>
          </ac:grpSpMkLst>
        </pc:grpChg>
        <pc:grpChg chg="add del">
          <ac:chgData name="bernard busschaert" userId="3712a37b8b467b77" providerId="LiveId" clId="{0179528C-205D-4CEB-9F92-25710F06BB0B}" dt="2021-11-11T08:53:01.399" v="375" actId="26606"/>
          <ac:grpSpMkLst>
            <pc:docMk/>
            <pc:sldMk cId="750572550" sldId="332"/>
            <ac:grpSpMk id="88" creationId="{C93797FD-7F0A-483E-966E-7FE88F8D8798}"/>
          </ac:grpSpMkLst>
        </pc:grpChg>
        <pc:grpChg chg="add del">
          <ac:chgData name="bernard busschaert" userId="3712a37b8b467b77" providerId="LiveId" clId="{0179528C-205D-4CEB-9F92-25710F06BB0B}" dt="2021-11-11T08:53:01.373" v="374" actId="26606"/>
          <ac:grpSpMkLst>
            <pc:docMk/>
            <pc:sldMk cId="750572550" sldId="332"/>
            <ac:grpSpMk id="94" creationId="{C93797FD-7F0A-483E-966E-7FE88F8D8798}"/>
          </ac:grpSpMkLst>
        </pc:grpChg>
        <pc:grpChg chg="add del">
          <ac:chgData name="bernard busschaert" userId="3712a37b8b467b77" providerId="LiveId" clId="{0179528C-205D-4CEB-9F92-25710F06BB0B}" dt="2021-11-24T15:14:33.358" v="2627" actId="6264"/>
          <ac:grpSpMkLst>
            <pc:docMk/>
            <pc:sldMk cId="750572550" sldId="332"/>
            <ac:grpSpMk id="105" creationId="{E7DEDD00-5E71-418B-9C3C-9B71B018221A}"/>
          </ac:grpSpMkLst>
        </pc:grpChg>
        <pc:grpChg chg="add del">
          <ac:chgData name="bernard busschaert" userId="3712a37b8b467b77" providerId="LiveId" clId="{0179528C-205D-4CEB-9F92-25710F06BB0B}" dt="2021-11-11T08:53:39.411" v="381" actId="26606"/>
          <ac:grpSpMkLst>
            <pc:docMk/>
            <pc:sldMk cId="750572550" sldId="332"/>
            <ac:grpSpMk id="110" creationId="{C93797FD-7F0A-483E-966E-7FE88F8D8798}"/>
          </ac:grpSpMkLst>
        </pc:grpChg>
        <pc:grpChg chg="add del">
          <ac:chgData name="bernard busschaert" userId="3712a37b8b467b77" providerId="LiveId" clId="{0179528C-205D-4CEB-9F92-25710F06BB0B}" dt="2021-11-11T08:53:15.844" v="377" actId="26606"/>
          <ac:grpSpMkLst>
            <pc:docMk/>
            <pc:sldMk cId="750572550" sldId="332"/>
            <ac:grpSpMk id="116" creationId="{C93797FD-7F0A-483E-966E-7FE88F8D8798}"/>
          </ac:grpSpMkLst>
        </pc:grpChg>
        <pc:grpChg chg="add del">
          <ac:chgData name="bernard busschaert" userId="3712a37b8b467b77" providerId="LiveId" clId="{0179528C-205D-4CEB-9F92-25710F06BB0B}" dt="2021-11-11T08:53:39.372" v="380" actId="26606"/>
          <ac:grpSpMkLst>
            <pc:docMk/>
            <pc:sldMk cId="750572550" sldId="332"/>
            <ac:grpSpMk id="130" creationId="{C93797FD-7F0A-483E-966E-7FE88F8D8798}"/>
          </ac:grpSpMkLst>
        </pc:grpChg>
        <pc:grpChg chg="add del">
          <ac:chgData name="bernard busschaert" userId="3712a37b8b467b77" providerId="LiveId" clId="{0179528C-205D-4CEB-9F92-25710F06BB0B}" dt="2021-11-11T08:54:30.812" v="382" actId="26606"/>
          <ac:grpSpMkLst>
            <pc:docMk/>
            <pc:sldMk cId="750572550" sldId="332"/>
            <ac:grpSpMk id="136" creationId="{C93797FD-7F0A-483E-966E-7FE88F8D8798}"/>
          </ac:grpSpMkLst>
        </pc:grpChg>
        <pc:grpChg chg="add del">
          <ac:chgData name="bernard busschaert" userId="3712a37b8b467b77" providerId="LiveId" clId="{0179528C-205D-4CEB-9F92-25710F06BB0B}" dt="2021-11-11T08:58:30.440" v="404" actId="26606"/>
          <ac:grpSpMkLst>
            <pc:docMk/>
            <pc:sldMk cId="750572550" sldId="332"/>
            <ac:grpSpMk id="142" creationId="{C93797FD-7F0A-483E-966E-7FE88F8D8798}"/>
          </ac:grpSpMkLst>
        </pc:grpChg>
        <pc:grpChg chg="add del">
          <ac:chgData name="bernard busschaert" userId="3712a37b8b467b77" providerId="LiveId" clId="{0179528C-205D-4CEB-9F92-25710F06BB0B}" dt="2021-11-24T15:14:33.358" v="2627" actId="6264"/>
          <ac:grpSpMkLst>
            <pc:docMk/>
            <pc:sldMk cId="750572550" sldId="332"/>
            <ac:grpSpMk id="158" creationId="{C93797FD-7F0A-483E-966E-7FE88F8D8798}"/>
          </ac:grpSpMkLst>
        </pc:grpChg>
        <pc:graphicFrameChg chg="add del">
          <ac:chgData name="bernard busschaert" userId="3712a37b8b467b77" providerId="LiveId" clId="{0179528C-205D-4CEB-9F92-25710F06BB0B}" dt="2021-11-11T08:50:57.911" v="335" actId="26606"/>
          <ac:graphicFrameMkLst>
            <pc:docMk/>
            <pc:sldMk cId="750572550" sldId="332"/>
            <ac:graphicFrameMk id="7" creationId="{612E0508-6ABE-4E36-971D-4417160363D4}"/>
          </ac:graphicFrameMkLst>
        </pc:graphicFrameChg>
        <pc:graphicFrameChg chg="add mod modGraphic">
          <ac:chgData name="bernard busschaert" userId="3712a37b8b467b77" providerId="LiveId" clId="{0179528C-205D-4CEB-9F92-25710F06BB0B}" dt="2021-11-24T15:19:55.751" v="2808" actId="20577"/>
          <ac:graphicFrameMkLst>
            <pc:docMk/>
            <pc:sldMk cId="750572550" sldId="332"/>
            <ac:graphicFrameMk id="46" creationId="{5026EB67-863A-4995-9A7F-EF1845254A69}"/>
          </ac:graphicFrameMkLst>
        </pc:graphicFrameChg>
        <pc:picChg chg="add del">
          <ac:chgData name="bernard busschaert" userId="3712a37b8b467b77" providerId="LiveId" clId="{0179528C-205D-4CEB-9F92-25710F06BB0B}" dt="2021-11-11T08:51:06.762" v="337" actId="26606"/>
          <ac:picMkLst>
            <pc:docMk/>
            <pc:sldMk cId="750572550" sldId="332"/>
            <ac:picMk id="30" creationId="{47DFF71A-97C3-4E84-B8B9-59DC872CA3A5}"/>
          </ac:picMkLst>
        </pc:picChg>
        <pc:picChg chg="add del">
          <ac:chgData name="bernard busschaert" userId="3712a37b8b467b77" providerId="LiveId" clId="{0179528C-205D-4CEB-9F92-25710F06BB0B}" dt="2021-11-11T08:51:09.964" v="339" actId="26606"/>
          <ac:picMkLst>
            <pc:docMk/>
            <pc:sldMk cId="750572550" sldId="332"/>
            <ac:picMk id="37" creationId="{93663D83-6C11-4F60-819C-08D77ACC4388}"/>
          </ac:picMkLst>
        </pc:picChg>
        <pc:picChg chg="mod replId">
          <ac:chgData name="bernard busschaert" userId="3712a37b8b467b77" providerId="LiveId" clId="{0179528C-205D-4CEB-9F92-25710F06BB0B}" dt="2021-11-11T08:53:39.372" v="380" actId="26606"/>
          <ac:picMkLst>
            <pc:docMk/>
            <pc:sldMk cId="750572550" sldId="332"/>
            <ac:picMk id="95" creationId="{94299858-315B-4242-A342-32FD05E4DEE2}"/>
          </ac:picMkLst>
        </pc:picChg>
        <pc:picChg chg="mod replId">
          <ac:chgData name="bernard busschaert" userId="3712a37b8b467b77" providerId="LiveId" clId="{0179528C-205D-4CEB-9F92-25710F06BB0B}" dt="2021-11-11T08:53:39.372" v="380" actId="26606"/>
          <ac:picMkLst>
            <pc:docMk/>
            <pc:sldMk cId="750572550" sldId="332"/>
            <ac:picMk id="97" creationId="{C53C2CCF-3504-410A-A978-9BCC7D295A01}"/>
          </ac:picMkLst>
        </pc:picChg>
        <pc:picChg chg="mod replId">
          <ac:chgData name="bernard busschaert" userId="3712a37b8b467b77" providerId="LiveId" clId="{0179528C-205D-4CEB-9F92-25710F06BB0B}" dt="2021-11-11T08:53:39.372" v="380" actId="26606"/>
          <ac:picMkLst>
            <pc:docMk/>
            <pc:sldMk cId="750572550" sldId="332"/>
            <ac:picMk id="98" creationId="{444AA77E-0BD7-413F-9123-2CDF296BADFE}"/>
          </ac:picMkLst>
        </pc:picChg>
        <pc:cxnChg chg="add del">
          <ac:chgData name="bernard busschaert" userId="3712a37b8b467b77" providerId="LiveId" clId="{0179528C-205D-4CEB-9F92-25710F06BB0B}" dt="2021-11-11T08:50:57.911" v="335" actId="26606"/>
          <ac:cxnSpMkLst>
            <pc:docMk/>
            <pc:sldMk cId="750572550" sldId="332"/>
            <ac:cxnSpMk id="17" creationId="{DDB3BAEE-5BE4-4B17-A2DA-B334759C47AB}"/>
          </ac:cxnSpMkLst>
        </pc:cxnChg>
        <pc:cxnChg chg="add del">
          <ac:chgData name="bernard busschaert" userId="3712a37b8b467b77" providerId="LiveId" clId="{0179528C-205D-4CEB-9F92-25710F06BB0B}" dt="2021-11-11T08:51:06.762" v="337" actId="26606"/>
          <ac:cxnSpMkLst>
            <pc:docMk/>
            <pc:sldMk cId="750572550" sldId="332"/>
            <ac:cxnSpMk id="28" creationId="{883F92AF-2403-4558-B1D7-72130A1E4BC7}"/>
          </ac:cxnSpMkLst>
        </pc:cxnChg>
        <pc:cxnChg chg="add del">
          <ac:chgData name="bernard busschaert" userId="3712a37b8b467b77" providerId="LiveId" clId="{0179528C-205D-4CEB-9F92-25710F06BB0B}" dt="2021-11-11T08:51:06.762" v="337" actId="26606"/>
          <ac:cxnSpMkLst>
            <pc:docMk/>
            <pc:sldMk cId="750572550" sldId="332"/>
            <ac:cxnSpMk id="31" creationId="{8E0602D6-3A81-42F8-AE67-1BAAFC967CB0}"/>
          </ac:cxnSpMkLst>
        </pc:cxnChg>
        <pc:cxnChg chg="add del">
          <ac:chgData name="bernard busschaert" userId="3712a37b8b467b77" providerId="LiveId" clId="{0179528C-205D-4CEB-9F92-25710F06BB0B}" dt="2021-11-11T08:51:09.964" v="339" actId="26606"/>
          <ac:cxnSpMkLst>
            <pc:docMk/>
            <pc:sldMk cId="750572550" sldId="332"/>
            <ac:cxnSpMk id="35" creationId="{883F92AF-2403-4558-B1D7-72130A1E4BC7}"/>
          </ac:cxnSpMkLst>
        </pc:cxnChg>
        <pc:cxnChg chg="add del">
          <ac:chgData name="bernard busschaert" userId="3712a37b8b467b77" providerId="LiveId" clId="{0179528C-205D-4CEB-9F92-25710F06BB0B}" dt="2021-11-11T08:51:09.964" v="339" actId="26606"/>
          <ac:cxnSpMkLst>
            <pc:docMk/>
            <pc:sldMk cId="750572550" sldId="332"/>
            <ac:cxnSpMk id="38" creationId="{8E0602D6-3A81-42F8-AE67-1BAAFC967CB0}"/>
          </ac:cxnSpMkLst>
        </pc:cxnChg>
        <pc:cxnChg chg="add del">
          <ac:chgData name="bernard busschaert" userId="3712a37b8b467b77" providerId="LiveId" clId="{0179528C-205D-4CEB-9F92-25710F06BB0B}" dt="2021-11-11T08:51:48.695" v="344" actId="26606"/>
          <ac:cxnSpMkLst>
            <pc:docMk/>
            <pc:sldMk cId="750572550" sldId="332"/>
            <ac:cxnSpMk id="42" creationId="{DDB3BAEE-5BE4-4B17-A2DA-B334759C47AB}"/>
          </ac:cxnSpMkLst>
        </pc:cxnChg>
        <pc:cxnChg chg="add del">
          <ac:chgData name="bernard busschaert" userId="3712a37b8b467b77" providerId="LiveId" clId="{0179528C-205D-4CEB-9F92-25710F06BB0B}" dt="2021-11-11T08:51:48.648" v="343" actId="26606"/>
          <ac:cxnSpMkLst>
            <pc:docMk/>
            <pc:sldMk cId="750572550" sldId="332"/>
            <ac:cxnSpMk id="57" creationId="{DDB3BAEE-5BE4-4B17-A2DA-B334759C47AB}"/>
          </ac:cxnSpMkLst>
        </pc:cxnChg>
        <pc:cxnChg chg="add del">
          <ac:chgData name="bernard busschaert" userId="3712a37b8b467b77" providerId="LiveId" clId="{0179528C-205D-4CEB-9F92-25710F06BB0B}" dt="2021-11-11T08:52:13.084" v="347" actId="26606"/>
          <ac:cxnSpMkLst>
            <pc:docMk/>
            <pc:sldMk cId="750572550" sldId="332"/>
            <ac:cxnSpMk id="66" creationId="{DDB3BAEE-5BE4-4B17-A2DA-B334759C47AB}"/>
          </ac:cxnSpMkLst>
        </pc:cxnChg>
        <pc:cxnChg chg="add del">
          <ac:chgData name="bernard busschaert" userId="3712a37b8b467b77" providerId="LiveId" clId="{0179528C-205D-4CEB-9F92-25710F06BB0B}" dt="2021-11-11T08:52:13.005" v="346" actId="26606"/>
          <ac:cxnSpMkLst>
            <pc:docMk/>
            <pc:sldMk cId="750572550" sldId="332"/>
            <ac:cxnSpMk id="78" creationId="{DDB3BAEE-5BE4-4B17-A2DA-B334759C47AB}"/>
          </ac:cxnSpMkLst>
        </pc:cxnChg>
        <pc:cxnChg chg="add del">
          <ac:chgData name="bernard busschaert" userId="3712a37b8b467b77" providerId="LiveId" clId="{0179528C-205D-4CEB-9F92-25710F06BB0B}" dt="2021-11-11T08:53:01.399" v="375" actId="26606"/>
          <ac:cxnSpMkLst>
            <pc:docMk/>
            <pc:sldMk cId="750572550" sldId="332"/>
            <ac:cxnSpMk id="89" creationId="{DDB3BAEE-5BE4-4B17-A2DA-B334759C47AB}"/>
          </ac:cxnSpMkLst>
        </pc:cxnChg>
        <pc:cxnChg chg="add del">
          <ac:chgData name="bernard busschaert" userId="3712a37b8b467b77" providerId="LiveId" clId="{0179528C-205D-4CEB-9F92-25710F06BB0B}" dt="2021-11-11T08:53:01.373" v="374" actId="26606"/>
          <ac:cxnSpMkLst>
            <pc:docMk/>
            <pc:sldMk cId="750572550" sldId="332"/>
            <ac:cxnSpMk id="100" creationId="{DDB3BAEE-5BE4-4B17-A2DA-B334759C47AB}"/>
          </ac:cxnSpMkLst>
        </pc:cxnChg>
        <pc:cxnChg chg="add del">
          <ac:chgData name="bernard busschaert" userId="3712a37b8b467b77" providerId="LiveId" clId="{0179528C-205D-4CEB-9F92-25710F06BB0B}" dt="2021-11-24T15:14:33.358" v="2627" actId="6264"/>
          <ac:cxnSpMkLst>
            <pc:docMk/>
            <pc:sldMk cId="750572550" sldId="332"/>
            <ac:cxnSpMk id="103" creationId="{DDB3BAEE-5BE4-4B17-A2DA-B334759C47AB}"/>
          </ac:cxnSpMkLst>
        </pc:cxnChg>
        <pc:cxnChg chg="add del">
          <ac:chgData name="bernard busschaert" userId="3712a37b8b467b77" providerId="LiveId" clId="{0179528C-205D-4CEB-9F92-25710F06BB0B}" dt="2021-11-11T08:53:39.411" v="381" actId="26606"/>
          <ac:cxnSpMkLst>
            <pc:docMk/>
            <pc:sldMk cId="750572550" sldId="332"/>
            <ac:cxnSpMk id="111" creationId="{DDB3BAEE-5BE4-4B17-A2DA-B334759C47AB}"/>
          </ac:cxnSpMkLst>
        </pc:cxnChg>
        <pc:cxnChg chg="add del">
          <ac:chgData name="bernard busschaert" userId="3712a37b8b467b77" providerId="LiveId" clId="{0179528C-205D-4CEB-9F92-25710F06BB0B}" dt="2021-11-11T08:53:15.844" v="377" actId="26606"/>
          <ac:cxnSpMkLst>
            <pc:docMk/>
            <pc:sldMk cId="750572550" sldId="332"/>
            <ac:cxnSpMk id="122" creationId="{DDB3BAEE-5BE4-4B17-A2DA-B334759C47AB}"/>
          </ac:cxnSpMkLst>
        </pc:cxnChg>
        <pc:cxnChg chg="add del">
          <ac:chgData name="bernard busschaert" userId="3712a37b8b467b77" providerId="LiveId" clId="{0179528C-205D-4CEB-9F92-25710F06BB0B}" dt="2021-11-11T08:53:39.372" v="380" actId="26606"/>
          <ac:cxnSpMkLst>
            <pc:docMk/>
            <pc:sldMk cId="750572550" sldId="332"/>
            <ac:cxnSpMk id="131" creationId="{DDB3BAEE-5BE4-4B17-A2DA-B334759C47AB}"/>
          </ac:cxnSpMkLst>
        </pc:cxnChg>
        <pc:cxnChg chg="add del">
          <ac:chgData name="bernard busschaert" userId="3712a37b8b467b77" providerId="LiveId" clId="{0179528C-205D-4CEB-9F92-25710F06BB0B}" dt="2021-11-11T08:54:30.812" v="382" actId="26606"/>
          <ac:cxnSpMkLst>
            <pc:docMk/>
            <pc:sldMk cId="750572550" sldId="332"/>
            <ac:cxnSpMk id="137" creationId="{DDB3BAEE-5BE4-4B17-A2DA-B334759C47AB}"/>
          </ac:cxnSpMkLst>
        </pc:cxnChg>
        <pc:cxnChg chg="add del">
          <ac:chgData name="bernard busschaert" userId="3712a37b8b467b77" providerId="LiveId" clId="{0179528C-205D-4CEB-9F92-25710F06BB0B}" dt="2021-11-11T08:58:30.440" v="404" actId="26606"/>
          <ac:cxnSpMkLst>
            <pc:docMk/>
            <pc:sldMk cId="750572550" sldId="332"/>
            <ac:cxnSpMk id="148" creationId="{DDB3BAEE-5BE4-4B17-A2DA-B334759C47AB}"/>
          </ac:cxnSpMkLst>
        </pc:cxnChg>
      </pc:sldChg>
      <pc:sldChg chg="addSp delSp modSp new mod setBg setClrOvrMap delDesignElem">
        <pc:chgData name="bernard busschaert" userId="3712a37b8b467b77" providerId="LiveId" clId="{0179528C-205D-4CEB-9F92-25710F06BB0B}" dt="2021-11-24T15:52:24.148" v="3079"/>
        <pc:sldMkLst>
          <pc:docMk/>
          <pc:sldMk cId="1407900942" sldId="333"/>
        </pc:sldMkLst>
        <pc:spChg chg="mod">
          <ac:chgData name="bernard busschaert" userId="3712a37b8b467b77" providerId="LiveId" clId="{0179528C-205D-4CEB-9F92-25710F06BB0B}" dt="2021-11-24T15:46:02.967" v="3031" actId="26606"/>
          <ac:spMkLst>
            <pc:docMk/>
            <pc:sldMk cId="1407900942" sldId="333"/>
            <ac:spMk id="2" creationId="{5B9A0483-2948-4F27-8260-364712F18454}"/>
          </ac:spMkLst>
        </pc:spChg>
        <pc:spChg chg="del mod">
          <ac:chgData name="bernard busschaert" userId="3712a37b8b467b77" providerId="LiveId" clId="{0179528C-205D-4CEB-9F92-25710F06BB0B}" dt="2021-11-24T15:45:17.841" v="3023" actId="26606"/>
          <ac:spMkLst>
            <pc:docMk/>
            <pc:sldMk cId="1407900942" sldId="333"/>
            <ac:spMk id="3" creationId="{785D1D40-5A8D-41F2-8464-B152029DD15B}"/>
          </ac:spMkLst>
        </pc:spChg>
        <pc:spChg chg="mod">
          <ac:chgData name="bernard busschaert" userId="3712a37b8b467b77" providerId="LiveId" clId="{0179528C-205D-4CEB-9F92-25710F06BB0B}" dt="2021-11-24T15:52:24.148" v="3079"/>
          <ac:spMkLst>
            <pc:docMk/>
            <pc:sldMk cId="1407900942" sldId="333"/>
            <ac:spMk id="4" creationId="{B1A5A0D5-3AF8-4B5F-B5F3-EAA4C2B6DAFB}"/>
          </ac:spMkLst>
        </pc:spChg>
        <pc:spChg chg="mod">
          <ac:chgData name="bernard busschaert" userId="3712a37b8b467b77" providerId="LiveId" clId="{0179528C-205D-4CEB-9F92-25710F06BB0B}" dt="2021-11-24T15:52:24.148" v="3079"/>
          <ac:spMkLst>
            <pc:docMk/>
            <pc:sldMk cId="1407900942" sldId="333"/>
            <ac:spMk id="5" creationId="{9AA9B718-BE77-4CE2-8E13-279F2ACA393F}"/>
          </ac:spMkLst>
        </pc:spChg>
        <pc:spChg chg="add del">
          <ac:chgData name="bernard busschaert" userId="3712a37b8b467b77" providerId="LiveId" clId="{0179528C-205D-4CEB-9F92-25710F06BB0B}" dt="2021-11-24T15:45:31.995" v="3027" actId="26606"/>
          <ac:spMkLst>
            <pc:docMk/>
            <pc:sldMk cId="1407900942" sldId="333"/>
            <ac:spMk id="10" creationId="{52C0B2E1-0268-42EC-ABD3-94F81A05BCBD}"/>
          </ac:spMkLst>
        </pc:spChg>
        <pc:spChg chg="add del">
          <ac:chgData name="bernard busschaert" userId="3712a37b8b467b77" providerId="LiveId" clId="{0179528C-205D-4CEB-9F92-25710F06BB0B}" dt="2021-11-24T15:45:31.995" v="3027" actId="26606"/>
          <ac:spMkLst>
            <pc:docMk/>
            <pc:sldMk cId="1407900942" sldId="333"/>
            <ac:spMk id="12" creationId="{7D2256B4-48EA-40FC-BBC0-AA1EE6E0080C}"/>
          </ac:spMkLst>
        </pc:spChg>
        <pc:spChg chg="add del">
          <ac:chgData name="bernard busschaert" userId="3712a37b8b467b77" providerId="LiveId" clId="{0179528C-205D-4CEB-9F92-25710F06BB0B}" dt="2021-11-24T15:45:31.995" v="3027" actId="26606"/>
          <ac:spMkLst>
            <pc:docMk/>
            <pc:sldMk cId="1407900942" sldId="333"/>
            <ac:spMk id="16" creationId="{8C6E698C-8155-4B8B-BDC9-B7299772B509}"/>
          </ac:spMkLst>
        </pc:spChg>
        <pc:spChg chg="add del">
          <ac:chgData name="bernard busschaert" userId="3712a37b8b467b77" providerId="LiveId" clId="{0179528C-205D-4CEB-9F92-25710F06BB0B}" dt="2021-11-24T15:45:31.995" v="3027" actId="26606"/>
          <ac:spMkLst>
            <pc:docMk/>
            <pc:sldMk cId="1407900942" sldId="333"/>
            <ac:spMk id="20" creationId="{A05250E5-90D0-4E41-B9BD-FF661DE54040}"/>
          </ac:spMkLst>
        </pc:spChg>
        <pc:spChg chg="add del">
          <ac:chgData name="bernard busschaert" userId="3712a37b8b467b77" providerId="LiveId" clId="{0179528C-205D-4CEB-9F92-25710F06BB0B}" dt="2021-11-24T15:45:31.986" v="3026" actId="26606"/>
          <ac:spMkLst>
            <pc:docMk/>
            <pc:sldMk cId="1407900942" sldId="333"/>
            <ac:spMk id="25" creationId="{25C8D2C1-DA83-420D-9635-D52CE066B5DA}"/>
          </ac:spMkLst>
        </pc:spChg>
        <pc:spChg chg="add del">
          <ac:chgData name="bernard busschaert" userId="3712a37b8b467b77" providerId="LiveId" clId="{0179528C-205D-4CEB-9F92-25710F06BB0B}" dt="2021-11-24T15:45:31.986" v="3026" actId="26606"/>
          <ac:spMkLst>
            <pc:docMk/>
            <pc:sldMk cId="1407900942" sldId="333"/>
            <ac:spMk id="27" creationId="{434F74C9-6A0B-409E-AD1C-45B58BE91BB8}"/>
          </ac:spMkLst>
        </pc:spChg>
        <pc:spChg chg="add del">
          <ac:chgData name="bernard busschaert" userId="3712a37b8b467b77" providerId="LiveId" clId="{0179528C-205D-4CEB-9F92-25710F06BB0B}" dt="2021-11-24T15:45:31.986" v="3026" actId="26606"/>
          <ac:spMkLst>
            <pc:docMk/>
            <pc:sldMk cId="1407900942" sldId="333"/>
            <ac:spMk id="31" creationId="{B76D919A-FC3E-4B4E-BAF0-ED6CFB8DC4AE}"/>
          </ac:spMkLst>
        </pc:spChg>
        <pc:spChg chg="add del">
          <ac:chgData name="bernard busschaert" userId="3712a37b8b467b77" providerId="LiveId" clId="{0179528C-205D-4CEB-9F92-25710F06BB0B}" dt="2021-11-24T15:45:31.986" v="3026" actId="26606"/>
          <ac:spMkLst>
            <pc:docMk/>
            <pc:sldMk cId="1407900942" sldId="333"/>
            <ac:spMk id="33" creationId="{8F66ACBD-1C82-4782-AA7C-05504DD7DE77}"/>
          </ac:spMkLst>
        </pc:spChg>
        <pc:spChg chg="add del">
          <ac:chgData name="bernard busschaert" userId="3712a37b8b467b77" providerId="LiveId" clId="{0179528C-205D-4CEB-9F92-25710F06BB0B}" dt="2021-11-24T15:45:39.207" v="3029" actId="26606"/>
          <ac:spMkLst>
            <pc:docMk/>
            <pc:sldMk cId="1407900942" sldId="333"/>
            <ac:spMk id="35" creationId="{81A36F1F-EEAE-48D1-A1FB-BD6FC8506B4E}"/>
          </ac:spMkLst>
        </pc:spChg>
        <pc:spChg chg="add del">
          <ac:chgData name="bernard busschaert" userId="3712a37b8b467b77" providerId="LiveId" clId="{0179528C-205D-4CEB-9F92-25710F06BB0B}" dt="2021-11-24T15:45:39.207" v="3029" actId="26606"/>
          <ac:spMkLst>
            <pc:docMk/>
            <pc:sldMk cId="1407900942" sldId="333"/>
            <ac:spMk id="36" creationId="{25C8D2C1-DA83-420D-9635-D52CE066B5DA}"/>
          </ac:spMkLst>
        </pc:spChg>
        <pc:spChg chg="add del">
          <ac:chgData name="bernard busschaert" userId="3712a37b8b467b77" providerId="LiveId" clId="{0179528C-205D-4CEB-9F92-25710F06BB0B}" dt="2021-11-24T15:45:39.207" v="3029" actId="26606"/>
          <ac:spMkLst>
            <pc:docMk/>
            <pc:sldMk cId="1407900942" sldId="333"/>
            <ac:spMk id="37" creationId="{434F74C9-6A0B-409E-AD1C-45B58BE91BB8}"/>
          </ac:spMkLst>
        </pc:spChg>
        <pc:spChg chg="add del">
          <ac:chgData name="bernard busschaert" userId="3712a37b8b467b77" providerId="LiveId" clId="{0179528C-205D-4CEB-9F92-25710F06BB0B}" dt="2021-11-24T15:45:39.207" v="3029" actId="26606"/>
          <ac:spMkLst>
            <pc:docMk/>
            <pc:sldMk cId="1407900942" sldId="333"/>
            <ac:spMk id="39" creationId="{9549EB89-5BFB-4E1E-AEEA-87C343D80563}"/>
          </ac:spMkLst>
        </pc:spChg>
        <pc:spChg chg="add del">
          <ac:chgData name="bernard busschaert" userId="3712a37b8b467b77" providerId="LiveId" clId="{0179528C-205D-4CEB-9F92-25710F06BB0B}" dt="2021-11-24T15:45:39.207" v="3029" actId="26606"/>
          <ac:spMkLst>
            <pc:docMk/>
            <pc:sldMk cId="1407900942" sldId="333"/>
            <ac:spMk id="40" creationId="{3D1FA295-BDF6-44B9-90C5-FE3E2CE352AE}"/>
          </ac:spMkLst>
        </pc:spChg>
        <pc:spChg chg="add del">
          <ac:chgData name="bernard busschaert" userId="3712a37b8b467b77" providerId="LiveId" clId="{0179528C-205D-4CEB-9F92-25710F06BB0B}" dt="2021-11-24T15:46:02.967" v="3031" actId="26606"/>
          <ac:spMkLst>
            <pc:docMk/>
            <pc:sldMk cId="1407900942" sldId="333"/>
            <ac:spMk id="45" creationId="{25C8D2C1-DA83-420D-9635-D52CE066B5DA}"/>
          </ac:spMkLst>
        </pc:spChg>
        <pc:spChg chg="add del">
          <ac:chgData name="bernard busschaert" userId="3712a37b8b467b77" providerId="LiveId" clId="{0179528C-205D-4CEB-9F92-25710F06BB0B}" dt="2021-11-24T15:46:02.967" v="3031" actId="26606"/>
          <ac:spMkLst>
            <pc:docMk/>
            <pc:sldMk cId="1407900942" sldId="333"/>
            <ac:spMk id="47" creationId="{434F74C9-6A0B-409E-AD1C-45B58BE91BB8}"/>
          </ac:spMkLst>
        </pc:spChg>
        <pc:spChg chg="add del">
          <ac:chgData name="bernard busschaert" userId="3712a37b8b467b77" providerId="LiveId" clId="{0179528C-205D-4CEB-9F92-25710F06BB0B}" dt="2021-11-24T15:46:02.967" v="3031" actId="26606"/>
          <ac:spMkLst>
            <pc:docMk/>
            <pc:sldMk cId="1407900942" sldId="333"/>
            <ac:spMk id="51" creationId="{9549EB89-5BFB-4E1E-AEEA-87C343D80563}"/>
          </ac:spMkLst>
        </pc:spChg>
        <pc:spChg chg="add del">
          <ac:chgData name="bernard busschaert" userId="3712a37b8b467b77" providerId="LiveId" clId="{0179528C-205D-4CEB-9F92-25710F06BB0B}" dt="2021-11-24T15:46:02.967" v="3031" actId="26606"/>
          <ac:spMkLst>
            <pc:docMk/>
            <pc:sldMk cId="1407900942" sldId="333"/>
            <ac:spMk id="53" creationId="{3D1FA295-BDF6-44B9-90C5-FE3E2CE352AE}"/>
          </ac:spMkLst>
        </pc:spChg>
        <pc:spChg chg="add del">
          <ac:chgData name="bernard busschaert" userId="3712a37b8b467b77" providerId="LiveId" clId="{0179528C-205D-4CEB-9F92-25710F06BB0B}" dt="2021-11-24T15:46:02.967" v="3031" actId="26606"/>
          <ac:spMkLst>
            <pc:docMk/>
            <pc:sldMk cId="1407900942" sldId="333"/>
            <ac:spMk id="55" creationId="{81A36F1F-EEAE-48D1-A1FB-BD6FC8506B4E}"/>
          </ac:spMkLst>
        </pc:spChg>
        <pc:spChg chg="add del">
          <ac:chgData name="bernard busschaert" userId="3712a37b8b467b77" providerId="LiveId" clId="{0179528C-205D-4CEB-9F92-25710F06BB0B}" dt="2021-11-24T15:49:06.573" v="3050"/>
          <ac:spMkLst>
            <pc:docMk/>
            <pc:sldMk cId="1407900942" sldId="333"/>
            <ac:spMk id="60" creationId="{52C0B2E1-0268-42EC-ABD3-94F81A05BCBD}"/>
          </ac:spMkLst>
        </pc:spChg>
        <pc:spChg chg="add del">
          <ac:chgData name="bernard busschaert" userId="3712a37b8b467b77" providerId="LiveId" clId="{0179528C-205D-4CEB-9F92-25710F06BB0B}" dt="2021-11-24T15:49:06.573" v="3050"/>
          <ac:spMkLst>
            <pc:docMk/>
            <pc:sldMk cId="1407900942" sldId="333"/>
            <ac:spMk id="62" creationId="{7D2256B4-48EA-40FC-BBC0-AA1EE6E0080C}"/>
          </ac:spMkLst>
        </pc:spChg>
        <pc:spChg chg="add del">
          <ac:chgData name="bernard busschaert" userId="3712a37b8b467b77" providerId="LiveId" clId="{0179528C-205D-4CEB-9F92-25710F06BB0B}" dt="2021-11-24T15:49:06.573" v="3050"/>
          <ac:spMkLst>
            <pc:docMk/>
            <pc:sldMk cId="1407900942" sldId="333"/>
            <ac:spMk id="66" creationId="{8C6E698C-8155-4B8B-BDC9-B7299772B509}"/>
          </ac:spMkLst>
        </pc:spChg>
        <pc:spChg chg="add del">
          <ac:chgData name="bernard busschaert" userId="3712a37b8b467b77" providerId="LiveId" clId="{0179528C-205D-4CEB-9F92-25710F06BB0B}" dt="2021-11-24T15:49:06.573" v="3050"/>
          <ac:spMkLst>
            <pc:docMk/>
            <pc:sldMk cId="1407900942" sldId="333"/>
            <ac:spMk id="70" creationId="{A05250E5-90D0-4E41-B9BD-FF661DE54040}"/>
          </ac:spMkLst>
        </pc:spChg>
        <pc:picChg chg="add del mod">
          <ac:chgData name="bernard busschaert" userId="3712a37b8b467b77" providerId="LiveId" clId="{0179528C-205D-4CEB-9F92-25710F06BB0B}" dt="2021-11-24T15:25:09.758" v="2958" actId="478"/>
          <ac:picMkLst>
            <pc:docMk/>
            <pc:sldMk cId="1407900942" sldId="333"/>
            <ac:picMk id="7" creationId="{6D06517B-EC3C-4628-9C4B-4907A4EAC041}"/>
          </ac:picMkLst>
        </pc:picChg>
        <pc:picChg chg="add del mod ord">
          <ac:chgData name="bernard busschaert" userId="3712a37b8b467b77" providerId="LiveId" clId="{0179528C-205D-4CEB-9F92-25710F06BB0B}" dt="2021-11-24T15:45:43.874" v="3030" actId="478"/>
          <ac:picMkLst>
            <pc:docMk/>
            <pc:sldMk cId="1407900942" sldId="333"/>
            <ac:picMk id="8" creationId="{939F4360-49AF-498E-9498-ADB3705C73E9}"/>
          </ac:picMkLst>
        </pc:picChg>
        <pc:picChg chg="add mod">
          <ac:chgData name="bernard busschaert" userId="3712a37b8b467b77" providerId="LiveId" clId="{0179528C-205D-4CEB-9F92-25710F06BB0B}" dt="2021-11-24T15:46:21.790" v="3035" actId="14100"/>
          <ac:picMkLst>
            <pc:docMk/>
            <pc:sldMk cId="1407900942" sldId="333"/>
            <ac:picMk id="11" creationId="{4C43D173-6903-4D4D-8434-D38EF24DAF1A}"/>
          </ac:picMkLst>
        </pc:picChg>
        <pc:cxnChg chg="add del">
          <ac:chgData name="bernard busschaert" userId="3712a37b8b467b77" providerId="LiveId" clId="{0179528C-205D-4CEB-9F92-25710F06BB0B}" dt="2021-11-24T15:45:31.995" v="3027" actId="26606"/>
          <ac:cxnSpMkLst>
            <pc:docMk/>
            <pc:sldMk cId="1407900942" sldId="333"/>
            <ac:cxnSpMk id="14" creationId="{3D44BCCA-102D-4A9D-B1E4-2450CAF0B05E}"/>
          </ac:cxnSpMkLst>
        </pc:cxnChg>
        <pc:cxnChg chg="add del">
          <ac:chgData name="bernard busschaert" userId="3712a37b8b467b77" providerId="LiveId" clId="{0179528C-205D-4CEB-9F92-25710F06BB0B}" dt="2021-11-24T15:45:31.995" v="3027" actId="26606"/>
          <ac:cxnSpMkLst>
            <pc:docMk/>
            <pc:sldMk cId="1407900942" sldId="333"/>
            <ac:cxnSpMk id="18" creationId="{09525C9A-1972-4836-BA7A-706C946EF4DA}"/>
          </ac:cxnSpMkLst>
        </pc:cxnChg>
        <pc:cxnChg chg="add del">
          <ac:chgData name="bernard busschaert" userId="3712a37b8b467b77" providerId="LiveId" clId="{0179528C-205D-4CEB-9F92-25710F06BB0B}" dt="2021-11-24T15:45:31.986" v="3026" actId="26606"/>
          <ac:cxnSpMkLst>
            <pc:docMk/>
            <pc:sldMk cId="1407900942" sldId="333"/>
            <ac:cxnSpMk id="29" creationId="{F5486A9D-1265-4B57-91E6-68E666B978BC}"/>
          </ac:cxnSpMkLst>
        </pc:cxnChg>
        <pc:cxnChg chg="add del">
          <ac:chgData name="bernard busschaert" userId="3712a37b8b467b77" providerId="LiveId" clId="{0179528C-205D-4CEB-9F92-25710F06BB0B}" dt="2021-11-24T15:45:39.207" v="3029" actId="26606"/>
          <ac:cxnSpMkLst>
            <pc:docMk/>
            <pc:sldMk cId="1407900942" sldId="333"/>
            <ac:cxnSpMk id="38" creationId="{F5486A9D-1265-4B57-91E6-68E666B978BC}"/>
          </ac:cxnSpMkLst>
        </pc:cxnChg>
        <pc:cxnChg chg="add del">
          <ac:chgData name="bernard busschaert" userId="3712a37b8b467b77" providerId="LiveId" clId="{0179528C-205D-4CEB-9F92-25710F06BB0B}" dt="2021-11-24T15:46:02.967" v="3031" actId="26606"/>
          <ac:cxnSpMkLst>
            <pc:docMk/>
            <pc:sldMk cId="1407900942" sldId="333"/>
            <ac:cxnSpMk id="49" creationId="{F5486A9D-1265-4B57-91E6-68E666B978BC}"/>
          </ac:cxnSpMkLst>
        </pc:cxnChg>
        <pc:cxnChg chg="add del">
          <ac:chgData name="bernard busschaert" userId="3712a37b8b467b77" providerId="LiveId" clId="{0179528C-205D-4CEB-9F92-25710F06BB0B}" dt="2021-11-24T15:49:06.573" v="3050"/>
          <ac:cxnSpMkLst>
            <pc:docMk/>
            <pc:sldMk cId="1407900942" sldId="333"/>
            <ac:cxnSpMk id="64" creationId="{3D44BCCA-102D-4A9D-B1E4-2450CAF0B05E}"/>
          </ac:cxnSpMkLst>
        </pc:cxnChg>
        <pc:cxnChg chg="add del">
          <ac:chgData name="bernard busschaert" userId="3712a37b8b467b77" providerId="LiveId" clId="{0179528C-205D-4CEB-9F92-25710F06BB0B}" dt="2021-11-24T15:49:06.573" v="3050"/>
          <ac:cxnSpMkLst>
            <pc:docMk/>
            <pc:sldMk cId="1407900942" sldId="333"/>
            <ac:cxnSpMk id="68" creationId="{09525C9A-1972-4836-BA7A-706C946EF4DA}"/>
          </ac:cxnSpMkLst>
        </pc:cxnChg>
      </pc:sldChg>
      <pc:sldChg chg="addSp delSp modSp new mod setBg setClrOvrMap delDesignElem">
        <pc:chgData name="bernard busschaert" userId="3712a37b8b467b77" providerId="LiveId" clId="{0179528C-205D-4CEB-9F92-25710F06BB0B}" dt="2021-11-24T15:52:24.148" v="3079"/>
        <pc:sldMkLst>
          <pc:docMk/>
          <pc:sldMk cId="3829439961" sldId="334"/>
        </pc:sldMkLst>
        <pc:spChg chg="mod">
          <ac:chgData name="bernard busschaert" userId="3712a37b8b467b77" providerId="LiveId" clId="{0179528C-205D-4CEB-9F92-25710F06BB0B}" dt="2021-11-24T15:46:52.642" v="3042" actId="26606"/>
          <ac:spMkLst>
            <pc:docMk/>
            <pc:sldMk cId="3829439961" sldId="334"/>
            <ac:spMk id="2" creationId="{A26AB73B-9B90-462F-8B8C-121EB1AFB45F}"/>
          </ac:spMkLst>
        </pc:spChg>
        <pc:spChg chg="add del mod">
          <ac:chgData name="bernard busschaert" userId="3712a37b8b467b77" providerId="LiveId" clId="{0179528C-205D-4CEB-9F92-25710F06BB0B}" dt="2021-11-24T15:46:52.642" v="3042" actId="26606"/>
          <ac:spMkLst>
            <pc:docMk/>
            <pc:sldMk cId="3829439961" sldId="334"/>
            <ac:spMk id="3" creationId="{794D7828-9FAB-4DE7-A253-2182A398389E}"/>
          </ac:spMkLst>
        </pc:spChg>
        <pc:spChg chg="mod">
          <ac:chgData name="bernard busschaert" userId="3712a37b8b467b77" providerId="LiveId" clId="{0179528C-205D-4CEB-9F92-25710F06BB0B}" dt="2021-11-24T15:52:24.148" v="3079"/>
          <ac:spMkLst>
            <pc:docMk/>
            <pc:sldMk cId="3829439961" sldId="334"/>
            <ac:spMk id="4" creationId="{4B777A75-0A7F-4F9C-AA37-DE354CE625CA}"/>
          </ac:spMkLst>
        </pc:spChg>
        <pc:spChg chg="mod">
          <ac:chgData name="bernard busschaert" userId="3712a37b8b467b77" providerId="LiveId" clId="{0179528C-205D-4CEB-9F92-25710F06BB0B}" dt="2021-11-24T15:52:24.148" v="3079"/>
          <ac:spMkLst>
            <pc:docMk/>
            <pc:sldMk cId="3829439961" sldId="334"/>
            <ac:spMk id="5" creationId="{73DA96C5-35BF-4EA6-B84A-36925A75F87B}"/>
          </ac:spMkLst>
        </pc:spChg>
        <pc:spChg chg="add del mod">
          <ac:chgData name="bernard busschaert" userId="3712a37b8b467b77" providerId="LiveId" clId="{0179528C-205D-4CEB-9F92-25710F06BB0B}" dt="2021-11-24T15:46:52.642" v="3042" actId="26606"/>
          <ac:spMkLst>
            <pc:docMk/>
            <pc:sldMk cId="3829439961" sldId="334"/>
            <ac:spMk id="6" creationId="{39AD2492-EF14-4BC6-A7F1-D24F840B539D}"/>
          </ac:spMkLst>
        </pc:spChg>
        <pc:spChg chg="add del">
          <ac:chgData name="bernard busschaert" userId="3712a37b8b467b77" providerId="LiveId" clId="{0179528C-205D-4CEB-9F92-25710F06BB0B}" dt="2021-11-24T15:46:38.840" v="3037" actId="26606"/>
          <ac:spMkLst>
            <pc:docMk/>
            <pc:sldMk cId="3829439961" sldId="334"/>
            <ac:spMk id="11" creationId="{52C0B2E1-0268-42EC-ABD3-94F81A05BCBD}"/>
          </ac:spMkLst>
        </pc:spChg>
        <pc:spChg chg="add del">
          <ac:chgData name="bernard busschaert" userId="3712a37b8b467b77" providerId="LiveId" clId="{0179528C-205D-4CEB-9F92-25710F06BB0B}" dt="2021-11-24T15:46:38.840" v="3037" actId="26606"/>
          <ac:spMkLst>
            <pc:docMk/>
            <pc:sldMk cId="3829439961" sldId="334"/>
            <ac:spMk id="13" creationId="{7D2256B4-48EA-40FC-BBC0-AA1EE6E0080C}"/>
          </ac:spMkLst>
        </pc:spChg>
        <pc:spChg chg="add del">
          <ac:chgData name="bernard busschaert" userId="3712a37b8b467b77" providerId="LiveId" clId="{0179528C-205D-4CEB-9F92-25710F06BB0B}" dt="2021-11-24T15:46:38.840" v="3037" actId="26606"/>
          <ac:spMkLst>
            <pc:docMk/>
            <pc:sldMk cId="3829439961" sldId="334"/>
            <ac:spMk id="17" creationId="{8C6E698C-8155-4B8B-BDC9-B7299772B509}"/>
          </ac:spMkLst>
        </pc:spChg>
        <pc:spChg chg="add del">
          <ac:chgData name="bernard busschaert" userId="3712a37b8b467b77" providerId="LiveId" clId="{0179528C-205D-4CEB-9F92-25710F06BB0B}" dt="2021-11-24T15:46:38.840" v="3037" actId="26606"/>
          <ac:spMkLst>
            <pc:docMk/>
            <pc:sldMk cId="3829439961" sldId="334"/>
            <ac:spMk id="21" creationId="{A05250E5-90D0-4E41-B9BD-FF661DE54040}"/>
          </ac:spMkLst>
        </pc:spChg>
        <pc:spChg chg="add del">
          <ac:chgData name="bernard busschaert" userId="3712a37b8b467b77" providerId="LiveId" clId="{0179528C-205D-4CEB-9F92-25710F06BB0B}" dt="2021-11-24T15:46:42.274" v="3039" actId="26606"/>
          <ac:spMkLst>
            <pc:docMk/>
            <pc:sldMk cId="3829439961" sldId="334"/>
            <ac:spMk id="23" creationId="{52C0B2E1-0268-42EC-ABD3-94F81A05BCBD}"/>
          </ac:spMkLst>
        </pc:spChg>
        <pc:spChg chg="add del">
          <ac:chgData name="bernard busschaert" userId="3712a37b8b467b77" providerId="LiveId" clId="{0179528C-205D-4CEB-9F92-25710F06BB0B}" dt="2021-11-24T15:46:42.274" v="3039" actId="26606"/>
          <ac:spMkLst>
            <pc:docMk/>
            <pc:sldMk cId="3829439961" sldId="334"/>
            <ac:spMk id="24" creationId="{7D2256B4-48EA-40FC-BBC0-AA1EE6E0080C}"/>
          </ac:spMkLst>
        </pc:spChg>
        <pc:spChg chg="add del">
          <ac:chgData name="bernard busschaert" userId="3712a37b8b467b77" providerId="LiveId" clId="{0179528C-205D-4CEB-9F92-25710F06BB0B}" dt="2021-11-24T15:46:42.274" v="3039" actId="26606"/>
          <ac:spMkLst>
            <pc:docMk/>
            <pc:sldMk cId="3829439961" sldId="334"/>
            <ac:spMk id="26" creationId="{F3B3B6C5-748F-437C-AE76-DB11FEA99E16}"/>
          </ac:spMkLst>
        </pc:spChg>
        <pc:spChg chg="add del">
          <ac:chgData name="bernard busschaert" userId="3712a37b8b467b77" providerId="LiveId" clId="{0179528C-205D-4CEB-9F92-25710F06BB0B}" dt="2021-11-24T15:46:42.274" v="3039" actId="26606"/>
          <ac:spMkLst>
            <pc:docMk/>
            <pc:sldMk cId="3829439961" sldId="334"/>
            <ac:spMk id="27" creationId="{197CEB5D-9BB2-475C-BA8D-AC88BB8C976E}"/>
          </ac:spMkLst>
        </pc:spChg>
        <pc:spChg chg="add del">
          <ac:chgData name="bernard busschaert" userId="3712a37b8b467b77" providerId="LiveId" clId="{0179528C-205D-4CEB-9F92-25710F06BB0B}" dt="2021-11-24T15:46:52.629" v="3041" actId="26606"/>
          <ac:spMkLst>
            <pc:docMk/>
            <pc:sldMk cId="3829439961" sldId="334"/>
            <ac:spMk id="30" creationId="{13FE9996-7EAC-4679-B37D-C1045F42F954}"/>
          </ac:spMkLst>
        </pc:spChg>
        <pc:spChg chg="add del">
          <ac:chgData name="bernard busschaert" userId="3712a37b8b467b77" providerId="LiveId" clId="{0179528C-205D-4CEB-9F92-25710F06BB0B}" dt="2021-11-24T15:46:52.629" v="3041" actId="26606"/>
          <ac:spMkLst>
            <pc:docMk/>
            <pc:sldMk cId="3829439961" sldId="334"/>
            <ac:spMk id="31" creationId="{761DF1FE-5CC8-43D2-A76C-93C76EEDE1E9}"/>
          </ac:spMkLst>
        </pc:spChg>
        <pc:spChg chg="add del">
          <ac:chgData name="bernard busschaert" userId="3712a37b8b467b77" providerId="LiveId" clId="{0179528C-205D-4CEB-9F92-25710F06BB0B}" dt="2021-11-24T15:46:52.629" v="3041" actId="26606"/>
          <ac:spMkLst>
            <pc:docMk/>
            <pc:sldMk cId="3829439961" sldId="334"/>
            <ac:spMk id="33" creationId="{C8DD82D3-D002-45B0-B16A-82B3DA4EFDDB}"/>
          </ac:spMkLst>
        </pc:spChg>
        <pc:spChg chg="add del">
          <ac:chgData name="bernard busschaert" userId="3712a37b8b467b77" providerId="LiveId" clId="{0179528C-205D-4CEB-9F92-25710F06BB0B}" dt="2021-11-24T15:46:52.629" v="3041" actId="26606"/>
          <ac:spMkLst>
            <pc:docMk/>
            <pc:sldMk cId="3829439961" sldId="334"/>
            <ac:spMk id="35" creationId="{794D7828-9FAB-4DE7-A253-2182A398389E}"/>
          </ac:spMkLst>
        </pc:spChg>
        <pc:spChg chg="add del">
          <ac:chgData name="bernard busschaert" userId="3712a37b8b467b77" providerId="LiveId" clId="{0179528C-205D-4CEB-9F92-25710F06BB0B}" dt="2021-11-24T15:46:52.629" v="3041" actId="26606"/>
          <ac:spMkLst>
            <pc:docMk/>
            <pc:sldMk cId="3829439961" sldId="334"/>
            <ac:spMk id="36" creationId="{4C15B19B-E7BB-4060-B12F-3CDA8EF16A52}"/>
          </ac:spMkLst>
        </pc:spChg>
        <pc:spChg chg="add del">
          <ac:chgData name="bernard busschaert" userId="3712a37b8b467b77" providerId="LiveId" clId="{0179528C-205D-4CEB-9F92-25710F06BB0B}" dt="2021-11-24T15:49:06.573" v="3050"/>
          <ac:spMkLst>
            <pc:docMk/>
            <pc:sldMk cId="3829439961" sldId="334"/>
            <ac:spMk id="38" creationId="{52C0B2E1-0268-42EC-ABD3-94F81A05BCBD}"/>
          </ac:spMkLst>
        </pc:spChg>
        <pc:spChg chg="add del">
          <ac:chgData name="bernard busschaert" userId="3712a37b8b467b77" providerId="LiveId" clId="{0179528C-205D-4CEB-9F92-25710F06BB0B}" dt="2021-11-24T15:49:06.573" v="3050"/>
          <ac:spMkLst>
            <pc:docMk/>
            <pc:sldMk cId="3829439961" sldId="334"/>
            <ac:spMk id="39" creationId="{7D2256B4-48EA-40FC-BBC0-AA1EE6E0080C}"/>
          </ac:spMkLst>
        </pc:spChg>
        <pc:spChg chg="add del">
          <ac:chgData name="bernard busschaert" userId="3712a37b8b467b77" providerId="LiveId" clId="{0179528C-205D-4CEB-9F92-25710F06BB0B}" dt="2021-11-24T15:49:06.573" v="3050"/>
          <ac:spMkLst>
            <pc:docMk/>
            <pc:sldMk cId="3829439961" sldId="334"/>
            <ac:spMk id="41" creationId="{FBDCECDC-EEE3-4128-AA5E-82A8C08796E8}"/>
          </ac:spMkLst>
        </pc:spChg>
        <pc:spChg chg="add del">
          <ac:chgData name="bernard busschaert" userId="3712a37b8b467b77" providerId="LiveId" clId="{0179528C-205D-4CEB-9F92-25710F06BB0B}" dt="2021-11-24T15:49:06.573" v="3050"/>
          <ac:spMkLst>
            <pc:docMk/>
            <pc:sldMk cId="3829439961" sldId="334"/>
            <ac:spMk id="42" creationId="{4260EDE0-989C-4E16-AF94-F652294D828E}"/>
          </ac:spMkLst>
        </pc:spChg>
        <pc:spChg chg="add del">
          <ac:chgData name="bernard busschaert" userId="3712a37b8b467b77" providerId="LiveId" clId="{0179528C-205D-4CEB-9F92-25710F06BB0B}" dt="2021-11-24T15:49:06.573" v="3050"/>
          <ac:spMkLst>
            <pc:docMk/>
            <pc:sldMk cId="3829439961" sldId="334"/>
            <ac:spMk id="43" creationId="{1F3985C0-E548-44D2-B30E-F3E42DADE133}"/>
          </ac:spMkLst>
        </pc:spChg>
        <pc:spChg chg="add mod">
          <ac:chgData name="bernard busschaert" userId="3712a37b8b467b77" providerId="LiveId" clId="{0179528C-205D-4CEB-9F92-25710F06BB0B}" dt="2021-11-24T15:47:07.702" v="3044" actId="14100"/>
          <ac:spMkLst>
            <pc:docMk/>
            <pc:sldMk cId="3829439961" sldId="334"/>
            <ac:spMk id="44" creationId="{39AD2492-EF14-4BC6-A7F1-D24F840B539D}"/>
          </ac:spMkLst>
        </pc:spChg>
        <pc:cxnChg chg="add del">
          <ac:chgData name="bernard busschaert" userId="3712a37b8b467b77" providerId="LiveId" clId="{0179528C-205D-4CEB-9F92-25710F06BB0B}" dt="2021-11-24T15:46:38.840" v="3037" actId="26606"/>
          <ac:cxnSpMkLst>
            <pc:docMk/>
            <pc:sldMk cId="3829439961" sldId="334"/>
            <ac:cxnSpMk id="15" creationId="{3D44BCCA-102D-4A9D-B1E4-2450CAF0B05E}"/>
          </ac:cxnSpMkLst>
        </pc:cxnChg>
        <pc:cxnChg chg="add del">
          <ac:chgData name="bernard busschaert" userId="3712a37b8b467b77" providerId="LiveId" clId="{0179528C-205D-4CEB-9F92-25710F06BB0B}" dt="2021-11-24T15:46:38.840" v="3037" actId="26606"/>
          <ac:cxnSpMkLst>
            <pc:docMk/>
            <pc:sldMk cId="3829439961" sldId="334"/>
            <ac:cxnSpMk id="19" creationId="{09525C9A-1972-4836-BA7A-706C946EF4DA}"/>
          </ac:cxnSpMkLst>
        </pc:cxnChg>
        <pc:cxnChg chg="add del">
          <ac:chgData name="bernard busschaert" userId="3712a37b8b467b77" providerId="LiveId" clId="{0179528C-205D-4CEB-9F92-25710F06BB0B}" dt="2021-11-24T15:46:42.274" v="3039" actId="26606"/>
          <ac:cxnSpMkLst>
            <pc:docMk/>
            <pc:sldMk cId="3829439961" sldId="334"/>
            <ac:cxnSpMk id="25" creationId="{3D44BCCA-102D-4A9D-B1E4-2450CAF0B05E}"/>
          </ac:cxnSpMkLst>
        </pc:cxnChg>
        <pc:cxnChg chg="add del">
          <ac:chgData name="bernard busschaert" userId="3712a37b8b467b77" providerId="LiveId" clId="{0179528C-205D-4CEB-9F92-25710F06BB0B}" dt="2021-11-24T15:46:42.274" v="3039" actId="26606"/>
          <ac:cxnSpMkLst>
            <pc:docMk/>
            <pc:sldMk cId="3829439961" sldId="334"/>
            <ac:cxnSpMk id="28" creationId="{BB14AD1F-ADD5-46E7-966F-4C0290232FF9}"/>
          </ac:cxnSpMkLst>
        </pc:cxnChg>
        <pc:cxnChg chg="add del">
          <ac:chgData name="bernard busschaert" userId="3712a37b8b467b77" providerId="LiveId" clId="{0179528C-205D-4CEB-9F92-25710F06BB0B}" dt="2021-11-24T15:46:52.629" v="3041" actId="26606"/>
          <ac:cxnSpMkLst>
            <pc:docMk/>
            <pc:sldMk cId="3829439961" sldId="334"/>
            <ac:cxnSpMk id="32" creationId="{E161BEBD-A23C-409E-ABC7-73F9EDC02F20}"/>
          </ac:cxnSpMkLst>
        </pc:cxnChg>
        <pc:cxnChg chg="add del">
          <ac:chgData name="bernard busschaert" userId="3712a37b8b467b77" providerId="LiveId" clId="{0179528C-205D-4CEB-9F92-25710F06BB0B}" dt="2021-11-24T15:46:52.629" v="3041" actId="26606"/>
          <ac:cxnSpMkLst>
            <pc:docMk/>
            <pc:sldMk cId="3829439961" sldId="334"/>
            <ac:cxnSpMk id="34" creationId="{9F09C252-16FE-4557-AD6D-BB5CA773496C}"/>
          </ac:cxnSpMkLst>
        </pc:cxnChg>
        <pc:cxnChg chg="add del">
          <ac:chgData name="bernard busschaert" userId="3712a37b8b467b77" providerId="LiveId" clId="{0179528C-205D-4CEB-9F92-25710F06BB0B}" dt="2021-11-24T15:49:06.573" v="3050"/>
          <ac:cxnSpMkLst>
            <pc:docMk/>
            <pc:sldMk cId="3829439961" sldId="334"/>
            <ac:cxnSpMk id="40" creationId="{3D44BCCA-102D-4A9D-B1E4-2450CAF0B05E}"/>
          </ac:cxnSpMkLst>
        </pc:cxnChg>
      </pc:sldChg>
      <pc:sldChg chg="addSp modSp new mod">
        <pc:chgData name="bernard busschaert" userId="3712a37b8b467b77" providerId="LiveId" clId="{0179528C-205D-4CEB-9F92-25710F06BB0B}" dt="2021-11-24T15:52:24.148" v="3079"/>
        <pc:sldMkLst>
          <pc:docMk/>
          <pc:sldMk cId="2598741514" sldId="335"/>
        </pc:sldMkLst>
        <pc:spChg chg="mod">
          <ac:chgData name="bernard busschaert" userId="3712a37b8b467b77" providerId="LiveId" clId="{0179528C-205D-4CEB-9F92-25710F06BB0B}" dt="2021-11-24T15:52:24.148" v="3079"/>
          <ac:spMkLst>
            <pc:docMk/>
            <pc:sldMk cId="2598741514" sldId="335"/>
            <ac:spMk id="2" creationId="{38C6070E-EF62-4146-A6C3-4F16F46DAAC7}"/>
          </ac:spMkLst>
        </pc:spChg>
        <pc:spChg chg="mod">
          <ac:chgData name="bernard busschaert" userId="3712a37b8b467b77" providerId="LiveId" clId="{0179528C-205D-4CEB-9F92-25710F06BB0B}" dt="2021-11-24T15:52:24.148" v="3079"/>
          <ac:spMkLst>
            <pc:docMk/>
            <pc:sldMk cId="2598741514" sldId="335"/>
            <ac:spMk id="3" creationId="{3625B216-F047-48B6-BEEE-9ADFD0BEC48D}"/>
          </ac:spMkLst>
        </pc:spChg>
        <pc:spChg chg="mod">
          <ac:chgData name="bernard busschaert" userId="3712a37b8b467b77" providerId="LiveId" clId="{0179528C-205D-4CEB-9F92-25710F06BB0B}" dt="2021-11-24T15:52:24.148" v="3079"/>
          <ac:spMkLst>
            <pc:docMk/>
            <pc:sldMk cId="2598741514" sldId="335"/>
            <ac:spMk id="4" creationId="{7116C508-7459-4138-A464-C6B1AB80DC54}"/>
          </ac:spMkLst>
        </pc:spChg>
        <pc:spChg chg="mod">
          <ac:chgData name="bernard busschaert" userId="3712a37b8b467b77" providerId="LiveId" clId="{0179528C-205D-4CEB-9F92-25710F06BB0B}" dt="2021-11-24T15:52:24.148" v="3079"/>
          <ac:spMkLst>
            <pc:docMk/>
            <pc:sldMk cId="2598741514" sldId="335"/>
            <ac:spMk id="5" creationId="{95097FA3-21EE-4448-9F04-C371EA2DB6D0}"/>
          </ac:spMkLst>
        </pc:spChg>
        <pc:picChg chg="add mod">
          <ac:chgData name="bernard busschaert" userId="3712a37b8b467b77" providerId="LiveId" clId="{0179528C-205D-4CEB-9F92-25710F06BB0B}" dt="2021-11-18T10:00:31.693" v="2303" actId="1440"/>
          <ac:picMkLst>
            <pc:docMk/>
            <pc:sldMk cId="2598741514" sldId="335"/>
            <ac:picMk id="7" creationId="{48E41BD4-CA73-4A5E-8062-889E3C423DD5}"/>
          </ac:picMkLst>
        </pc:picChg>
      </pc:sldChg>
      <pc:sldChg chg="addSp modSp new mod">
        <pc:chgData name="bernard busschaert" userId="3712a37b8b467b77" providerId="LiveId" clId="{0179528C-205D-4CEB-9F92-25710F06BB0B}" dt="2021-11-24T15:52:24.148" v="3079"/>
        <pc:sldMkLst>
          <pc:docMk/>
          <pc:sldMk cId="3012023038" sldId="336"/>
        </pc:sldMkLst>
        <pc:spChg chg="mod">
          <ac:chgData name="bernard busschaert" userId="3712a37b8b467b77" providerId="LiveId" clId="{0179528C-205D-4CEB-9F92-25710F06BB0B}" dt="2021-11-24T15:52:24.148" v="3079"/>
          <ac:spMkLst>
            <pc:docMk/>
            <pc:sldMk cId="3012023038" sldId="336"/>
            <ac:spMk id="2" creationId="{3E04029E-278B-4626-8231-C7FE8EFEBAAC}"/>
          </ac:spMkLst>
        </pc:spChg>
        <pc:spChg chg="mod">
          <ac:chgData name="bernard busschaert" userId="3712a37b8b467b77" providerId="LiveId" clId="{0179528C-205D-4CEB-9F92-25710F06BB0B}" dt="2021-11-24T15:52:24.148" v="3079"/>
          <ac:spMkLst>
            <pc:docMk/>
            <pc:sldMk cId="3012023038" sldId="336"/>
            <ac:spMk id="3" creationId="{27CB053F-0109-4AFD-9791-ABC5A4AC4163}"/>
          </ac:spMkLst>
        </pc:spChg>
        <pc:spChg chg="mod">
          <ac:chgData name="bernard busschaert" userId="3712a37b8b467b77" providerId="LiveId" clId="{0179528C-205D-4CEB-9F92-25710F06BB0B}" dt="2021-11-24T15:52:24.148" v="3079"/>
          <ac:spMkLst>
            <pc:docMk/>
            <pc:sldMk cId="3012023038" sldId="336"/>
            <ac:spMk id="4" creationId="{A4D2D2DC-72D3-4E92-9001-97F4F1F6B96D}"/>
          </ac:spMkLst>
        </pc:spChg>
        <pc:spChg chg="mod">
          <ac:chgData name="bernard busschaert" userId="3712a37b8b467b77" providerId="LiveId" clId="{0179528C-205D-4CEB-9F92-25710F06BB0B}" dt="2021-11-24T15:52:24.148" v="3079"/>
          <ac:spMkLst>
            <pc:docMk/>
            <pc:sldMk cId="3012023038" sldId="336"/>
            <ac:spMk id="5" creationId="{187C529D-8FE6-4B35-A3C9-E3ADD134161B}"/>
          </ac:spMkLst>
        </pc:spChg>
        <pc:picChg chg="add mod">
          <ac:chgData name="bernard busschaert" userId="3712a37b8b467b77" providerId="LiveId" clId="{0179528C-205D-4CEB-9F92-25710F06BB0B}" dt="2021-11-18T10:02:31.817" v="2309" actId="14100"/>
          <ac:picMkLst>
            <pc:docMk/>
            <pc:sldMk cId="3012023038" sldId="336"/>
            <ac:picMk id="7" creationId="{04FCEAA8-FBE7-4BEA-80A2-FAB5FE39D04B}"/>
          </ac:picMkLst>
        </pc:picChg>
      </pc:sldChg>
      <pc:sldChg chg="addSp modSp new mod">
        <pc:chgData name="bernard busschaert" userId="3712a37b8b467b77" providerId="LiveId" clId="{0179528C-205D-4CEB-9F92-25710F06BB0B}" dt="2021-11-24T15:52:24.148" v="3079"/>
        <pc:sldMkLst>
          <pc:docMk/>
          <pc:sldMk cId="97058645" sldId="337"/>
        </pc:sldMkLst>
        <pc:spChg chg="mod">
          <ac:chgData name="bernard busschaert" userId="3712a37b8b467b77" providerId="LiveId" clId="{0179528C-205D-4CEB-9F92-25710F06BB0B}" dt="2021-11-24T15:52:24.148" v="3079"/>
          <ac:spMkLst>
            <pc:docMk/>
            <pc:sldMk cId="97058645" sldId="337"/>
            <ac:spMk id="2" creationId="{1400CB65-6557-40C4-9EB4-88B2C9C7925C}"/>
          </ac:spMkLst>
        </pc:spChg>
        <pc:spChg chg="mod">
          <ac:chgData name="bernard busschaert" userId="3712a37b8b467b77" providerId="LiveId" clId="{0179528C-205D-4CEB-9F92-25710F06BB0B}" dt="2021-11-24T15:52:24.148" v="3079"/>
          <ac:spMkLst>
            <pc:docMk/>
            <pc:sldMk cId="97058645" sldId="337"/>
            <ac:spMk id="3" creationId="{B1772573-A305-4D64-B39F-1F972EB09CCE}"/>
          </ac:spMkLst>
        </pc:spChg>
        <pc:spChg chg="mod">
          <ac:chgData name="bernard busschaert" userId="3712a37b8b467b77" providerId="LiveId" clId="{0179528C-205D-4CEB-9F92-25710F06BB0B}" dt="2021-11-24T15:52:24.148" v="3079"/>
          <ac:spMkLst>
            <pc:docMk/>
            <pc:sldMk cId="97058645" sldId="337"/>
            <ac:spMk id="4" creationId="{5A94D114-6E4C-40A3-877A-88C3129E5019}"/>
          </ac:spMkLst>
        </pc:spChg>
        <pc:spChg chg="mod">
          <ac:chgData name="bernard busschaert" userId="3712a37b8b467b77" providerId="LiveId" clId="{0179528C-205D-4CEB-9F92-25710F06BB0B}" dt="2021-11-24T15:52:24.148" v="3079"/>
          <ac:spMkLst>
            <pc:docMk/>
            <pc:sldMk cId="97058645" sldId="337"/>
            <ac:spMk id="5" creationId="{D33A33CC-3EDB-4301-8B5F-8C3E100F108D}"/>
          </ac:spMkLst>
        </pc:spChg>
        <pc:picChg chg="add mod">
          <ac:chgData name="bernard busschaert" userId="3712a37b8b467b77" providerId="LiveId" clId="{0179528C-205D-4CEB-9F92-25710F06BB0B}" dt="2021-11-18T10:03:50.606" v="2314" actId="1440"/>
          <ac:picMkLst>
            <pc:docMk/>
            <pc:sldMk cId="97058645" sldId="337"/>
            <ac:picMk id="7" creationId="{D64D032D-FD8B-4CD5-BD87-42D8EE1CA92D}"/>
          </ac:picMkLst>
        </pc:picChg>
      </pc:sldChg>
      <pc:sldChg chg="addSp delSp modSp new mod setBg">
        <pc:chgData name="bernard busschaert" userId="3712a37b8b467b77" providerId="LiveId" clId="{0179528C-205D-4CEB-9F92-25710F06BB0B}" dt="2021-11-25T10:08:10.651" v="3328" actId="113"/>
        <pc:sldMkLst>
          <pc:docMk/>
          <pc:sldMk cId="2507379398" sldId="338"/>
        </pc:sldMkLst>
        <pc:spChg chg="mod">
          <ac:chgData name="bernard busschaert" userId="3712a37b8b467b77" providerId="LiveId" clId="{0179528C-205D-4CEB-9F92-25710F06BB0B}" dt="2021-11-25T10:06:01.733" v="3184" actId="20577"/>
          <ac:spMkLst>
            <pc:docMk/>
            <pc:sldMk cId="2507379398" sldId="338"/>
            <ac:spMk id="2" creationId="{C1ACE572-706A-4950-AE16-4192004381ED}"/>
          </ac:spMkLst>
        </pc:spChg>
        <pc:spChg chg="mod">
          <ac:chgData name="bernard busschaert" userId="3712a37b8b467b77" providerId="LiveId" clId="{0179528C-205D-4CEB-9F92-25710F06BB0B}" dt="2021-11-25T10:08:10.651" v="3328" actId="113"/>
          <ac:spMkLst>
            <pc:docMk/>
            <pc:sldMk cId="2507379398" sldId="338"/>
            <ac:spMk id="3" creationId="{45A30E55-2A7E-4EC8-A8EC-D50B406774CC}"/>
          </ac:spMkLst>
        </pc:spChg>
        <pc:spChg chg="mod">
          <ac:chgData name="bernard busschaert" userId="3712a37b8b467b77" providerId="LiveId" clId="{0179528C-205D-4CEB-9F92-25710F06BB0B}" dt="2021-11-25T10:05:02.121" v="3138" actId="26606"/>
          <ac:spMkLst>
            <pc:docMk/>
            <pc:sldMk cId="2507379398" sldId="338"/>
            <ac:spMk id="4" creationId="{3E427EB8-FA11-4608-9836-C3106D08032D}"/>
          </ac:spMkLst>
        </pc:spChg>
        <pc:spChg chg="mod">
          <ac:chgData name="bernard busschaert" userId="3712a37b8b467b77" providerId="LiveId" clId="{0179528C-205D-4CEB-9F92-25710F06BB0B}" dt="2021-11-25T10:05:02.121" v="3138" actId="26606"/>
          <ac:spMkLst>
            <pc:docMk/>
            <pc:sldMk cId="2507379398" sldId="338"/>
            <ac:spMk id="5" creationId="{44D9947C-202A-44E1-B6FC-DB4EEA6CD52F}"/>
          </ac:spMkLst>
        </pc:spChg>
        <pc:spChg chg="add del">
          <ac:chgData name="bernard busschaert" userId="3712a37b8b467b77" providerId="LiveId" clId="{0179528C-205D-4CEB-9F92-25710F06BB0B}" dt="2021-11-25T10:05:02.121" v="3138" actId="26606"/>
          <ac:spMkLst>
            <pc:docMk/>
            <pc:sldMk cId="2507379398" sldId="338"/>
            <ac:spMk id="10" creationId="{907EF6B7-1338-4443-8C46-6A318D952DFD}"/>
          </ac:spMkLst>
        </pc:spChg>
        <pc:spChg chg="add del">
          <ac:chgData name="bernard busschaert" userId="3712a37b8b467b77" providerId="LiveId" clId="{0179528C-205D-4CEB-9F92-25710F06BB0B}" dt="2021-11-25T10:05:02.121" v="3138" actId="26606"/>
          <ac:spMkLst>
            <pc:docMk/>
            <pc:sldMk cId="2507379398" sldId="338"/>
            <ac:spMk id="12" creationId="{DAAE4CDD-124C-4DCF-9584-B6033B545DD5}"/>
          </ac:spMkLst>
        </pc:spChg>
        <pc:spChg chg="add del">
          <ac:chgData name="bernard busschaert" userId="3712a37b8b467b77" providerId="LiveId" clId="{0179528C-205D-4CEB-9F92-25710F06BB0B}" dt="2021-11-25T10:05:02.121" v="3138" actId="26606"/>
          <ac:spMkLst>
            <pc:docMk/>
            <pc:sldMk cId="2507379398" sldId="338"/>
            <ac:spMk id="14" creationId="{081E4A58-353D-44AE-B2FC-2A74E2E400F7}"/>
          </ac:spMkLst>
        </pc:spChg>
        <pc:spChg chg="add">
          <ac:chgData name="bernard busschaert" userId="3712a37b8b467b77" providerId="LiveId" clId="{0179528C-205D-4CEB-9F92-25710F06BB0B}" dt="2021-11-25T10:05:02.121" v="3138" actId="26606"/>
          <ac:spMkLst>
            <pc:docMk/>
            <pc:sldMk cId="2507379398" sldId="338"/>
            <ac:spMk id="19" creationId="{42A5316D-ED2F-4F89-B4B4-8D9240B1A348}"/>
          </ac:spMkLst>
        </pc:spChg>
        <pc:picChg chg="add mod ord">
          <ac:chgData name="bernard busschaert" userId="3712a37b8b467b77" providerId="LiveId" clId="{0179528C-205D-4CEB-9F92-25710F06BB0B}" dt="2021-11-25T10:06:14.491" v="3187" actId="14100"/>
          <ac:picMkLst>
            <pc:docMk/>
            <pc:sldMk cId="2507379398" sldId="338"/>
            <ac:picMk id="7" creationId="{3933B6ED-B2E9-4D41-853B-6D353A9BDFE7}"/>
          </ac:picMkLst>
        </pc:picChg>
      </pc:sldChg>
      <pc:sldMasterChg chg="modTransition modSldLayout">
        <pc:chgData name="bernard busschaert" userId="3712a37b8b467b77" providerId="LiveId" clId="{0179528C-205D-4CEB-9F92-25710F06BB0B}" dt="2021-11-24T15:41:41.239" v="2995"/>
        <pc:sldMasterMkLst>
          <pc:docMk/>
          <pc:sldMasterMk cId="1781578265" sldId="2147483737"/>
        </pc:sldMasterMkLst>
        <pc:sldLayoutChg chg="modTransition">
          <pc:chgData name="bernard busschaert" userId="3712a37b8b467b77" providerId="LiveId" clId="{0179528C-205D-4CEB-9F92-25710F06BB0B}" dt="2021-11-24T15:41:41.239" v="2995"/>
          <pc:sldLayoutMkLst>
            <pc:docMk/>
            <pc:sldMasterMk cId="1781578265" sldId="2147483737"/>
            <pc:sldLayoutMk cId="2414902521" sldId="2147483738"/>
          </pc:sldLayoutMkLst>
        </pc:sldLayoutChg>
        <pc:sldLayoutChg chg="modTransition">
          <pc:chgData name="bernard busschaert" userId="3712a37b8b467b77" providerId="LiveId" clId="{0179528C-205D-4CEB-9F92-25710F06BB0B}" dt="2021-11-24T15:41:41.239" v="2995"/>
          <pc:sldLayoutMkLst>
            <pc:docMk/>
            <pc:sldMasterMk cId="1781578265" sldId="2147483737"/>
            <pc:sldLayoutMk cId="3201507602" sldId="2147483739"/>
          </pc:sldLayoutMkLst>
        </pc:sldLayoutChg>
        <pc:sldLayoutChg chg="modTransition">
          <pc:chgData name="bernard busschaert" userId="3712a37b8b467b77" providerId="LiveId" clId="{0179528C-205D-4CEB-9F92-25710F06BB0B}" dt="2021-11-24T15:41:41.239" v="2995"/>
          <pc:sldLayoutMkLst>
            <pc:docMk/>
            <pc:sldMasterMk cId="1781578265" sldId="2147483737"/>
            <pc:sldLayoutMk cId="3001849160" sldId="2147483740"/>
          </pc:sldLayoutMkLst>
        </pc:sldLayoutChg>
        <pc:sldLayoutChg chg="modTransition">
          <pc:chgData name="bernard busschaert" userId="3712a37b8b467b77" providerId="LiveId" clId="{0179528C-205D-4CEB-9F92-25710F06BB0B}" dt="2021-11-24T15:41:41.239" v="2995"/>
          <pc:sldLayoutMkLst>
            <pc:docMk/>
            <pc:sldMasterMk cId="1781578265" sldId="2147483737"/>
            <pc:sldLayoutMk cId="158169699" sldId="2147483741"/>
          </pc:sldLayoutMkLst>
        </pc:sldLayoutChg>
        <pc:sldLayoutChg chg="modTransition">
          <pc:chgData name="bernard busschaert" userId="3712a37b8b467b77" providerId="LiveId" clId="{0179528C-205D-4CEB-9F92-25710F06BB0B}" dt="2021-11-24T15:41:41.239" v="2995"/>
          <pc:sldLayoutMkLst>
            <pc:docMk/>
            <pc:sldMasterMk cId="1781578265" sldId="2147483737"/>
            <pc:sldLayoutMk cId="1533347428" sldId="2147483742"/>
          </pc:sldLayoutMkLst>
        </pc:sldLayoutChg>
        <pc:sldLayoutChg chg="modTransition">
          <pc:chgData name="bernard busschaert" userId="3712a37b8b467b77" providerId="LiveId" clId="{0179528C-205D-4CEB-9F92-25710F06BB0B}" dt="2021-11-24T15:41:41.239" v="2995"/>
          <pc:sldLayoutMkLst>
            <pc:docMk/>
            <pc:sldMasterMk cId="1781578265" sldId="2147483737"/>
            <pc:sldLayoutMk cId="3597771719" sldId="2147483743"/>
          </pc:sldLayoutMkLst>
        </pc:sldLayoutChg>
        <pc:sldLayoutChg chg="modTransition">
          <pc:chgData name="bernard busschaert" userId="3712a37b8b467b77" providerId="LiveId" clId="{0179528C-205D-4CEB-9F92-25710F06BB0B}" dt="2021-11-24T15:41:41.239" v="2995"/>
          <pc:sldLayoutMkLst>
            <pc:docMk/>
            <pc:sldMasterMk cId="1781578265" sldId="2147483737"/>
            <pc:sldLayoutMk cId="523406384" sldId="2147483744"/>
          </pc:sldLayoutMkLst>
        </pc:sldLayoutChg>
        <pc:sldLayoutChg chg="modTransition">
          <pc:chgData name="bernard busschaert" userId="3712a37b8b467b77" providerId="LiveId" clId="{0179528C-205D-4CEB-9F92-25710F06BB0B}" dt="2021-11-24T15:41:41.239" v="2995"/>
          <pc:sldLayoutMkLst>
            <pc:docMk/>
            <pc:sldMasterMk cId="1781578265" sldId="2147483737"/>
            <pc:sldLayoutMk cId="2208592011" sldId="2147483745"/>
          </pc:sldLayoutMkLst>
        </pc:sldLayoutChg>
        <pc:sldLayoutChg chg="modTransition">
          <pc:chgData name="bernard busschaert" userId="3712a37b8b467b77" providerId="LiveId" clId="{0179528C-205D-4CEB-9F92-25710F06BB0B}" dt="2021-11-24T15:41:41.239" v="2995"/>
          <pc:sldLayoutMkLst>
            <pc:docMk/>
            <pc:sldMasterMk cId="1781578265" sldId="2147483737"/>
            <pc:sldLayoutMk cId="3041410651" sldId="2147483746"/>
          </pc:sldLayoutMkLst>
        </pc:sldLayoutChg>
        <pc:sldLayoutChg chg="modTransition">
          <pc:chgData name="bernard busschaert" userId="3712a37b8b467b77" providerId="LiveId" clId="{0179528C-205D-4CEB-9F92-25710F06BB0B}" dt="2021-11-24T15:41:41.239" v="2995"/>
          <pc:sldLayoutMkLst>
            <pc:docMk/>
            <pc:sldMasterMk cId="1781578265" sldId="2147483737"/>
            <pc:sldLayoutMk cId="1692686494" sldId="2147483747"/>
          </pc:sldLayoutMkLst>
        </pc:sldLayoutChg>
        <pc:sldLayoutChg chg="modTransition">
          <pc:chgData name="bernard busschaert" userId="3712a37b8b467b77" providerId="LiveId" clId="{0179528C-205D-4CEB-9F92-25710F06BB0B}" dt="2021-11-24T15:41:41.239" v="2995"/>
          <pc:sldLayoutMkLst>
            <pc:docMk/>
            <pc:sldMasterMk cId="1781578265" sldId="2147483737"/>
            <pc:sldLayoutMk cId="1920276534" sldId="2147483748"/>
          </pc:sldLayoutMkLst>
        </pc:sldLayoutChg>
      </pc:sldMasterChg>
      <pc:sldMasterChg chg="modTransition modSldLayout">
        <pc:chgData name="bernard busschaert" userId="3712a37b8b467b77" providerId="LiveId" clId="{0179528C-205D-4CEB-9F92-25710F06BB0B}" dt="2021-11-24T15:42:30.362" v="2998"/>
        <pc:sldMasterMkLst>
          <pc:docMk/>
          <pc:sldMasterMk cId="803922402" sldId="2147483750"/>
        </pc:sldMasterMkLst>
        <pc:sldLayoutChg chg="modTransition">
          <pc:chgData name="bernard busschaert" userId="3712a37b8b467b77" providerId="LiveId" clId="{0179528C-205D-4CEB-9F92-25710F06BB0B}" dt="2021-11-24T15:42:30.362" v="2998"/>
          <pc:sldLayoutMkLst>
            <pc:docMk/>
            <pc:sldMasterMk cId="803922402" sldId="2147483750"/>
            <pc:sldLayoutMk cId="2183925927" sldId="2147483751"/>
          </pc:sldLayoutMkLst>
        </pc:sldLayoutChg>
        <pc:sldLayoutChg chg="modTransition">
          <pc:chgData name="bernard busschaert" userId="3712a37b8b467b77" providerId="LiveId" clId="{0179528C-205D-4CEB-9F92-25710F06BB0B}" dt="2021-11-24T15:42:30.362" v="2998"/>
          <pc:sldLayoutMkLst>
            <pc:docMk/>
            <pc:sldMasterMk cId="803922402" sldId="2147483750"/>
            <pc:sldLayoutMk cId="2494681070" sldId="2147483752"/>
          </pc:sldLayoutMkLst>
        </pc:sldLayoutChg>
        <pc:sldLayoutChg chg="modTransition">
          <pc:chgData name="bernard busschaert" userId="3712a37b8b467b77" providerId="LiveId" clId="{0179528C-205D-4CEB-9F92-25710F06BB0B}" dt="2021-11-24T15:42:30.362" v="2998"/>
          <pc:sldLayoutMkLst>
            <pc:docMk/>
            <pc:sldMasterMk cId="803922402" sldId="2147483750"/>
            <pc:sldLayoutMk cId="4213872700" sldId="2147483753"/>
          </pc:sldLayoutMkLst>
        </pc:sldLayoutChg>
        <pc:sldLayoutChg chg="modTransition">
          <pc:chgData name="bernard busschaert" userId="3712a37b8b467b77" providerId="LiveId" clId="{0179528C-205D-4CEB-9F92-25710F06BB0B}" dt="2021-11-24T15:42:30.362" v="2998"/>
          <pc:sldLayoutMkLst>
            <pc:docMk/>
            <pc:sldMasterMk cId="803922402" sldId="2147483750"/>
            <pc:sldLayoutMk cId="230243876" sldId="2147483754"/>
          </pc:sldLayoutMkLst>
        </pc:sldLayoutChg>
        <pc:sldLayoutChg chg="modTransition">
          <pc:chgData name="bernard busschaert" userId="3712a37b8b467b77" providerId="LiveId" clId="{0179528C-205D-4CEB-9F92-25710F06BB0B}" dt="2021-11-24T15:42:30.362" v="2998"/>
          <pc:sldLayoutMkLst>
            <pc:docMk/>
            <pc:sldMasterMk cId="803922402" sldId="2147483750"/>
            <pc:sldLayoutMk cId="3245934747" sldId="2147483755"/>
          </pc:sldLayoutMkLst>
        </pc:sldLayoutChg>
        <pc:sldLayoutChg chg="modTransition">
          <pc:chgData name="bernard busschaert" userId="3712a37b8b467b77" providerId="LiveId" clId="{0179528C-205D-4CEB-9F92-25710F06BB0B}" dt="2021-11-24T15:42:30.362" v="2998"/>
          <pc:sldLayoutMkLst>
            <pc:docMk/>
            <pc:sldMasterMk cId="803922402" sldId="2147483750"/>
            <pc:sldLayoutMk cId="2809208095" sldId="2147483756"/>
          </pc:sldLayoutMkLst>
        </pc:sldLayoutChg>
        <pc:sldLayoutChg chg="modTransition">
          <pc:chgData name="bernard busschaert" userId="3712a37b8b467b77" providerId="LiveId" clId="{0179528C-205D-4CEB-9F92-25710F06BB0B}" dt="2021-11-24T15:42:30.362" v="2998"/>
          <pc:sldLayoutMkLst>
            <pc:docMk/>
            <pc:sldMasterMk cId="803922402" sldId="2147483750"/>
            <pc:sldLayoutMk cId="794358678" sldId="2147483757"/>
          </pc:sldLayoutMkLst>
        </pc:sldLayoutChg>
        <pc:sldLayoutChg chg="modTransition">
          <pc:chgData name="bernard busschaert" userId="3712a37b8b467b77" providerId="LiveId" clId="{0179528C-205D-4CEB-9F92-25710F06BB0B}" dt="2021-11-24T15:42:30.362" v="2998"/>
          <pc:sldLayoutMkLst>
            <pc:docMk/>
            <pc:sldMasterMk cId="803922402" sldId="2147483750"/>
            <pc:sldLayoutMk cId="3749612062" sldId="2147483758"/>
          </pc:sldLayoutMkLst>
        </pc:sldLayoutChg>
        <pc:sldLayoutChg chg="modTransition">
          <pc:chgData name="bernard busschaert" userId="3712a37b8b467b77" providerId="LiveId" clId="{0179528C-205D-4CEB-9F92-25710F06BB0B}" dt="2021-11-24T15:42:30.362" v="2998"/>
          <pc:sldLayoutMkLst>
            <pc:docMk/>
            <pc:sldMasterMk cId="803922402" sldId="2147483750"/>
            <pc:sldLayoutMk cId="549924436" sldId="2147483759"/>
          </pc:sldLayoutMkLst>
        </pc:sldLayoutChg>
        <pc:sldLayoutChg chg="modTransition">
          <pc:chgData name="bernard busschaert" userId="3712a37b8b467b77" providerId="LiveId" clId="{0179528C-205D-4CEB-9F92-25710F06BB0B}" dt="2021-11-24T15:42:30.362" v="2998"/>
          <pc:sldLayoutMkLst>
            <pc:docMk/>
            <pc:sldMasterMk cId="803922402" sldId="2147483750"/>
            <pc:sldLayoutMk cId="86327126" sldId="2147483760"/>
          </pc:sldLayoutMkLst>
        </pc:sldLayoutChg>
        <pc:sldLayoutChg chg="modTransition">
          <pc:chgData name="bernard busschaert" userId="3712a37b8b467b77" providerId="LiveId" clId="{0179528C-205D-4CEB-9F92-25710F06BB0B}" dt="2021-11-24T15:42:30.362" v="2998"/>
          <pc:sldLayoutMkLst>
            <pc:docMk/>
            <pc:sldMasterMk cId="803922402" sldId="2147483750"/>
            <pc:sldLayoutMk cId="3493039834" sldId="2147483761"/>
          </pc:sldLayoutMkLst>
        </pc:sldLayoutChg>
      </pc:sldMasterChg>
      <pc:sldMasterChg chg="modTransition modSldLayout">
        <pc:chgData name="bernard busschaert" userId="3712a37b8b467b77" providerId="LiveId" clId="{0179528C-205D-4CEB-9F92-25710F06BB0B}" dt="2021-11-24T15:43:35.127" v="3019"/>
        <pc:sldMasterMkLst>
          <pc:docMk/>
          <pc:sldMasterMk cId="1116445936" sldId="2147483763"/>
        </pc:sldMasterMkLst>
        <pc:sldLayoutChg chg="modTransition">
          <pc:chgData name="bernard busschaert" userId="3712a37b8b467b77" providerId="LiveId" clId="{0179528C-205D-4CEB-9F92-25710F06BB0B}" dt="2021-11-24T15:43:35.127" v="3019"/>
          <pc:sldLayoutMkLst>
            <pc:docMk/>
            <pc:sldMasterMk cId="1116445936" sldId="2147483763"/>
            <pc:sldLayoutMk cId="3165125184" sldId="2147483764"/>
          </pc:sldLayoutMkLst>
        </pc:sldLayoutChg>
        <pc:sldLayoutChg chg="modTransition">
          <pc:chgData name="bernard busschaert" userId="3712a37b8b467b77" providerId="LiveId" clId="{0179528C-205D-4CEB-9F92-25710F06BB0B}" dt="2021-11-24T15:43:35.127" v="3019"/>
          <pc:sldLayoutMkLst>
            <pc:docMk/>
            <pc:sldMasterMk cId="1116445936" sldId="2147483763"/>
            <pc:sldLayoutMk cId="2144802675" sldId="2147483765"/>
          </pc:sldLayoutMkLst>
        </pc:sldLayoutChg>
        <pc:sldLayoutChg chg="modTransition">
          <pc:chgData name="bernard busschaert" userId="3712a37b8b467b77" providerId="LiveId" clId="{0179528C-205D-4CEB-9F92-25710F06BB0B}" dt="2021-11-24T15:43:35.127" v="3019"/>
          <pc:sldLayoutMkLst>
            <pc:docMk/>
            <pc:sldMasterMk cId="1116445936" sldId="2147483763"/>
            <pc:sldLayoutMk cId="866265085" sldId="2147483766"/>
          </pc:sldLayoutMkLst>
        </pc:sldLayoutChg>
        <pc:sldLayoutChg chg="modTransition">
          <pc:chgData name="bernard busschaert" userId="3712a37b8b467b77" providerId="LiveId" clId="{0179528C-205D-4CEB-9F92-25710F06BB0B}" dt="2021-11-24T15:43:35.127" v="3019"/>
          <pc:sldLayoutMkLst>
            <pc:docMk/>
            <pc:sldMasterMk cId="1116445936" sldId="2147483763"/>
            <pc:sldLayoutMk cId="681683164" sldId="2147483767"/>
          </pc:sldLayoutMkLst>
        </pc:sldLayoutChg>
        <pc:sldLayoutChg chg="modTransition">
          <pc:chgData name="bernard busschaert" userId="3712a37b8b467b77" providerId="LiveId" clId="{0179528C-205D-4CEB-9F92-25710F06BB0B}" dt="2021-11-24T15:43:35.127" v="3019"/>
          <pc:sldLayoutMkLst>
            <pc:docMk/>
            <pc:sldMasterMk cId="1116445936" sldId="2147483763"/>
            <pc:sldLayoutMk cId="2219351713" sldId="2147483768"/>
          </pc:sldLayoutMkLst>
        </pc:sldLayoutChg>
        <pc:sldLayoutChg chg="modTransition">
          <pc:chgData name="bernard busschaert" userId="3712a37b8b467b77" providerId="LiveId" clId="{0179528C-205D-4CEB-9F92-25710F06BB0B}" dt="2021-11-24T15:43:35.127" v="3019"/>
          <pc:sldLayoutMkLst>
            <pc:docMk/>
            <pc:sldMasterMk cId="1116445936" sldId="2147483763"/>
            <pc:sldLayoutMk cId="3347906216" sldId="2147483769"/>
          </pc:sldLayoutMkLst>
        </pc:sldLayoutChg>
        <pc:sldLayoutChg chg="modTransition">
          <pc:chgData name="bernard busschaert" userId="3712a37b8b467b77" providerId="LiveId" clId="{0179528C-205D-4CEB-9F92-25710F06BB0B}" dt="2021-11-24T15:43:35.127" v="3019"/>
          <pc:sldLayoutMkLst>
            <pc:docMk/>
            <pc:sldMasterMk cId="1116445936" sldId="2147483763"/>
            <pc:sldLayoutMk cId="2952943710" sldId="2147483770"/>
          </pc:sldLayoutMkLst>
        </pc:sldLayoutChg>
        <pc:sldLayoutChg chg="modTransition">
          <pc:chgData name="bernard busschaert" userId="3712a37b8b467b77" providerId="LiveId" clId="{0179528C-205D-4CEB-9F92-25710F06BB0B}" dt="2021-11-24T15:43:35.127" v="3019"/>
          <pc:sldLayoutMkLst>
            <pc:docMk/>
            <pc:sldMasterMk cId="1116445936" sldId="2147483763"/>
            <pc:sldLayoutMk cId="3483114347" sldId="2147483771"/>
          </pc:sldLayoutMkLst>
        </pc:sldLayoutChg>
        <pc:sldLayoutChg chg="modTransition">
          <pc:chgData name="bernard busschaert" userId="3712a37b8b467b77" providerId="LiveId" clId="{0179528C-205D-4CEB-9F92-25710F06BB0B}" dt="2021-11-24T15:43:35.127" v="3019"/>
          <pc:sldLayoutMkLst>
            <pc:docMk/>
            <pc:sldMasterMk cId="1116445936" sldId="2147483763"/>
            <pc:sldLayoutMk cId="3319330881" sldId="2147483772"/>
          </pc:sldLayoutMkLst>
        </pc:sldLayoutChg>
        <pc:sldLayoutChg chg="modTransition">
          <pc:chgData name="bernard busschaert" userId="3712a37b8b467b77" providerId="LiveId" clId="{0179528C-205D-4CEB-9F92-25710F06BB0B}" dt="2021-11-24T15:43:35.127" v="3019"/>
          <pc:sldLayoutMkLst>
            <pc:docMk/>
            <pc:sldMasterMk cId="1116445936" sldId="2147483763"/>
            <pc:sldLayoutMk cId="675275725" sldId="2147483773"/>
          </pc:sldLayoutMkLst>
        </pc:sldLayoutChg>
        <pc:sldLayoutChg chg="modTransition">
          <pc:chgData name="bernard busschaert" userId="3712a37b8b467b77" providerId="LiveId" clId="{0179528C-205D-4CEB-9F92-25710F06BB0B}" dt="2021-11-24T15:43:35.127" v="3019"/>
          <pc:sldLayoutMkLst>
            <pc:docMk/>
            <pc:sldMasterMk cId="1116445936" sldId="2147483763"/>
            <pc:sldLayoutMk cId="1305446250" sldId="2147483774"/>
          </pc:sldLayoutMkLst>
        </pc:sldLayoutChg>
      </pc:sldMasterChg>
      <pc:sldMasterChg chg="modTransition modSldLayout">
        <pc:chgData name="bernard busschaert" userId="3712a37b8b467b77" providerId="LiveId" clId="{0179528C-205D-4CEB-9F92-25710F06BB0B}" dt="2021-11-24T15:44:19.741" v="3020"/>
        <pc:sldMasterMkLst>
          <pc:docMk/>
          <pc:sldMasterMk cId="2454014718" sldId="2147483776"/>
        </pc:sldMasterMkLst>
        <pc:sldLayoutChg chg="modTransition">
          <pc:chgData name="bernard busschaert" userId="3712a37b8b467b77" providerId="LiveId" clId="{0179528C-205D-4CEB-9F92-25710F06BB0B}" dt="2021-11-24T15:44:19.741" v="3020"/>
          <pc:sldLayoutMkLst>
            <pc:docMk/>
            <pc:sldMasterMk cId="2454014718" sldId="2147483776"/>
            <pc:sldLayoutMk cId="3144087041" sldId="2147483777"/>
          </pc:sldLayoutMkLst>
        </pc:sldLayoutChg>
        <pc:sldLayoutChg chg="modTransition">
          <pc:chgData name="bernard busschaert" userId="3712a37b8b467b77" providerId="LiveId" clId="{0179528C-205D-4CEB-9F92-25710F06BB0B}" dt="2021-11-24T15:44:19.741" v="3020"/>
          <pc:sldLayoutMkLst>
            <pc:docMk/>
            <pc:sldMasterMk cId="2454014718" sldId="2147483776"/>
            <pc:sldLayoutMk cId="1998906233" sldId="2147483778"/>
          </pc:sldLayoutMkLst>
        </pc:sldLayoutChg>
        <pc:sldLayoutChg chg="modTransition">
          <pc:chgData name="bernard busschaert" userId="3712a37b8b467b77" providerId="LiveId" clId="{0179528C-205D-4CEB-9F92-25710F06BB0B}" dt="2021-11-24T15:44:19.741" v="3020"/>
          <pc:sldLayoutMkLst>
            <pc:docMk/>
            <pc:sldMasterMk cId="2454014718" sldId="2147483776"/>
            <pc:sldLayoutMk cId="2667644577" sldId="2147483779"/>
          </pc:sldLayoutMkLst>
        </pc:sldLayoutChg>
        <pc:sldLayoutChg chg="modTransition">
          <pc:chgData name="bernard busschaert" userId="3712a37b8b467b77" providerId="LiveId" clId="{0179528C-205D-4CEB-9F92-25710F06BB0B}" dt="2021-11-24T15:44:19.741" v="3020"/>
          <pc:sldLayoutMkLst>
            <pc:docMk/>
            <pc:sldMasterMk cId="2454014718" sldId="2147483776"/>
            <pc:sldLayoutMk cId="1228076790" sldId="2147483780"/>
          </pc:sldLayoutMkLst>
        </pc:sldLayoutChg>
        <pc:sldLayoutChg chg="modTransition">
          <pc:chgData name="bernard busschaert" userId="3712a37b8b467b77" providerId="LiveId" clId="{0179528C-205D-4CEB-9F92-25710F06BB0B}" dt="2021-11-24T15:44:19.741" v="3020"/>
          <pc:sldLayoutMkLst>
            <pc:docMk/>
            <pc:sldMasterMk cId="2454014718" sldId="2147483776"/>
            <pc:sldLayoutMk cId="3406593202" sldId="2147483781"/>
          </pc:sldLayoutMkLst>
        </pc:sldLayoutChg>
        <pc:sldLayoutChg chg="modTransition">
          <pc:chgData name="bernard busschaert" userId="3712a37b8b467b77" providerId="LiveId" clId="{0179528C-205D-4CEB-9F92-25710F06BB0B}" dt="2021-11-24T15:44:19.741" v="3020"/>
          <pc:sldLayoutMkLst>
            <pc:docMk/>
            <pc:sldMasterMk cId="2454014718" sldId="2147483776"/>
            <pc:sldLayoutMk cId="3372264798" sldId="2147483782"/>
          </pc:sldLayoutMkLst>
        </pc:sldLayoutChg>
        <pc:sldLayoutChg chg="modTransition">
          <pc:chgData name="bernard busschaert" userId="3712a37b8b467b77" providerId="LiveId" clId="{0179528C-205D-4CEB-9F92-25710F06BB0B}" dt="2021-11-24T15:44:19.741" v="3020"/>
          <pc:sldLayoutMkLst>
            <pc:docMk/>
            <pc:sldMasterMk cId="2454014718" sldId="2147483776"/>
            <pc:sldLayoutMk cId="4176899663" sldId="2147483783"/>
          </pc:sldLayoutMkLst>
        </pc:sldLayoutChg>
        <pc:sldLayoutChg chg="modTransition">
          <pc:chgData name="bernard busschaert" userId="3712a37b8b467b77" providerId="LiveId" clId="{0179528C-205D-4CEB-9F92-25710F06BB0B}" dt="2021-11-24T15:44:19.741" v="3020"/>
          <pc:sldLayoutMkLst>
            <pc:docMk/>
            <pc:sldMasterMk cId="2454014718" sldId="2147483776"/>
            <pc:sldLayoutMk cId="269988778" sldId="2147483784"/>
          </pc:sldLayoutMkLst>
        </pc:sldLayoutChg>
        <pc:sldLayoutChg chg="modTransition">
          <pc:chgData name="bernard busschaert" userId="3712a37b8b467b77" providerId="LiveId" clId="{0179528C-205D-4CEB-9F92-25710F06BB0B}" dt="2021-11-24T15:44:19.741" v="3020"/>
          <pc:sldLayoutMkLst>
            <pc:docMk/>
            <pc:sldMasterMk cId="2454014718" sldId="2147483776"/>
            <pc:sldLayoutMk cId="1223942800" sldId="2147483785"/>
          </pc:sldLayoutMkLst>
        </pc:sldLayoutChg>
        <pc:sldLayoutChg chg="modTransition">
          <pc:chgData name="bernard busschaert" userId="3712a37b8b467b77" providerId="LiveId" clId="{0179528C-205D-4CEB-9F92-25710F06BB0B}" dt="2021-11-24T15:44:19.741" v="3020"/>
          <pc:sldLayoutMkLst>
            <pc:docMk/>
            <pc:sldMasterMk cId="2454014718" sldId="2147483776"/>
            <pc:sldLayoutMk cId="1452321488" sldId="2147483786"/>
          </pc:sldLayoutMkLst>
        </pc:sldLayoutChg>
        <pc:sldLayoutChg chg="modTransition">
          <pc:chgData name="bernard busschaert" userId="3712a37b8b467b77" providerId="LiveId" clId="{0179528C-205D-4CEB-9F92-25710F06BB0B}" dt="2021-11-24T15:44:19.741" v="3020"/>
          <pc:sldLayoutMkLst>
            <pc:docMk/>
            <pc:sldMasterMk cId="2454014718" sldId="2147483776"/>
            <pc:sldLayoutMk cId="966838817" sldId="2147483787"/>
          </pc:sldLayoutMkLst>
        </pc:sldLayoutChg>
      </pc:sldMasterChg>
      <pc:sldMasterChg chg="modTransition modSldLayout">
        <pc:chgData name="bernard busschaert" userId="3712a37b8b467b77" providerId="LiveId" clId="{0179528C-205D-4CEB-9F92-25710F06BB0B}" dt="2021-11-24T15:49:06.573" v="3050"/>
        <pc:sldMasterMkLst>
          <pc:docMk/>
          <pc:sldMasterMk cId="2908192653" sldId="2147483789"/>
        </pc:sldMasterMkLst>
        <pc:sldLayoutChg chg="modTransition">
          <pc:chgData name="bernard busschaert" userId="3712a37b8b467b77" providerId="LiveId" clId="{0179528C-205D-4CEB-9F92-25710F06BB0B}" dt="2021-11-24T15:49:06.573" v="3050"/>
          <pc:sldLayoutMkLst>
            <pc:docMk/>
            <pc:sldMasterMk cId="2908192653" sldId="2147483789"/>
            <pc:sldLayoutMk cId="3268055335" sldId="2147483790"/>
          </pc:sldLayoutMkLst>
        </pc:sldLayoutChg>
        <pc:sldLayoutChg chg="modTransition">
          <pc:chgData name="bernard busschaert" userId="3712a37b8b467b77" providerId="LiveId" clId="{0179528C-205D-4CEB-9F92-25710F06BB0B}" dt="2021-11-24T15:49:06.573" v="3050"/>
          <pc:sldLayoutMkLst>
            <pc:docMk/>
            <pc:sldMasterMk cId="2908192653" sldId="2147483789"/>
            <pc:sldLayoutMk cId="9388254" sldId="2147483791"/>
          </pc:sldLayoutMkLst>
        </pc:sldLayoutChg>
        <pc:sldLayoutChg chg="modTransition">
          <pc:chgData name="bernard busschaert" userId="3712a37b8b467b77" providerId="LiveId" clId="{0179528C-205D-4CEB-9F92-25710F06BB0B}" dt="2021-11-24T15:49:06.573" v="3050"/>
          <pc:sldLayoutMkLst>
            <pc:docMk/>
            <pc:sldMasterMk cId="2908192653" sldId="2147483789"/>
            <pc:sldLayoutMk cId="2092681665" sldId="2147483792"/>
          </pc:sldLayoutMkLst>
        </pc:sldLayoutChg>
        <pc:sldLayoutChg chg="modTransition">
          <pc:chgData name="bernard busschaert" userId="3712a37b8b467b77" providerId="LiveId" clId="{0179528C-205D-4CEB-9F92-25710F06BB0B}" dt="2021-11-24T15:49:06.573" v="3050"/>
          <pc:sldLayoutMkLst>
            <pc:docMk/>
            <pc:sldMasterMk cId="2908192653" sldId="2147483789"/>
            <pc:sldLayoutMk cId="2602872142" sldId="2147483793"/>
          </pc:sldLayoutMkLst>
        </pc:sldLayoutChg>
        <pc:sldLayoutChg chg="modTransition">
          <pc:chgData name="bernard busschaert" userId="3712a37b8b467b77" providerId="LiveId" clId="{0179528C-205D-4CEB-9F92-25710F06BB0B}" dt="2021-11-24T15:49:06.573" v="3050"/>
          <pc:sldLayoutMkLst>
            <pc:docMk/>
            <pc:sldMasterMk cId="2908192653" sldId="2147483789"/>
            <pc:sldLayoutMk cId="2279525023" sldId="2147483794"/>
          </pc:sldLayoutMkLst>
        </pc:sldLayoutChg>
        <pc:sldLayoutChg chg="modTransition">
          <pc:chgData name="bernard busschaert" userId="3712a37b8b467b77" providerId="LiveId" clId="{0179528C-205D-4CEB-9F92-25710F06BB0B}" dt="2021-11-24T15:49:06.573" v="3050"/>
          <pc:sldLayoutMkLst>
            <pc:docMk/>
            <pc:sldMasterMk cId="2908192653" sldId="2147483789"/>
            <pc:sldLayoutMk cId="8297845" sldId="2147483795"/>
          </pc:sldLayoutMkLst>
        </pc:sldLayoutChg>
        <pc:sldLayoutChg chg="modTransition">
          <pc:chgData name="bernard busschaert" userId="3712a37b8b467b77" providerId="LiveId" clId="{0179528C-205D-4CEB-9F92-25710F06BB0B}" dt="2021-11-24T15:49:06.573" v="3050"/>
          <pc:sldLayoutMkLst>
            <pc:docMk/>
            <pc:sldMasterMk cId="2908192653" sldId="2147483789"/>
            <pc:sldLayoutMk cId="1587323406" sldId="2147483796"/>
          </pc:sldLayoutMkLst>
        </pc:sldLayoutChg>
        <pc:sldLayoutChg chg="modTransition">
          <pc:chgData name="bernard busschaert" userId="3712a37b8b467b77" providerId="LiveId" clId="{0179528C-205D-4CEB-9F92-25710F06BB0B}" dt="2021-11-24T15:49:06.573" v="3050"/>
          <pc:sldLayoutMkLst>
            <pc:docMk/>
            <pc:sldMasterMk cId="2908192653" sldId="2147483789"/>
            <pc:sldLayoutMk cId="3060287249" sldId="2147483797"/>
          </pc:sldLayoutMkLst>
        </pc:sldLayoutChg>
        <pc:sldLayoutChg chg="modTransition">
          <pc:chgData name="bernard busschaert" userId="3712a37b8b467b77" providerId="LiveId" clId="{0179528C-205D-4CEB-9F92-25710F06BB0B}" dt="2021-11-24T15:49:06.573" v="3050"/>
          <pc:sldLayoutMkLst>
            <pc:docMk/>
            <pc:sldMasterMk cId="2908192653" sldId="2147483789"/>
            <pc:sldLayoutMk cId="1718700818" sldId="2147483798"/>
          </pc:sldLayoutMkLst>
        </pc:sldLayoutChg>
        <pc:sldLayoutChg chg="modTransition">
          <pc:chgData name="bernard busschaert" userId="3712a37b8b467b77" providerId="LiveId" clId="{0179528C-205D-4CEB-9F92-25710F06BB0B}" dt="2021-11-24T15:49:06.573" v="3050"/>
          <pc:sldLayoutMkLst>
            <pc:docMk/>
            <pc:sldMasterMk cId="2908192653" sldId="2147483789"/>
            <pc:sldLayoutMk cId="387688272" sldId="2147483805"/>
          </pc:sldLayoutMkLst>
        </pc:sldLayoutChg>
        <pc:sldLayoutChg chg="modTransition">
          <pc:chgData name="bernard busschaert" userId="3712a37b8b467b77" providerId="LiveId" clId="{0179528C-205D-4CEB-9F92-25710F06BB0B}" dt="2021-11-24T15:49:06.573" v="3050"/>
          <pc:sldLayoutMkLst>
            <pc:docMk/>
            <pc:sldMasterMk cId="2908192653" sldId="2147483789"/>
            <pc:sldLayoutMk cId="1289314655" sldId="2147483806"/>
          </pc:sldLayoutMkLst>
        </pc:sldLayoutChg>
      </pc:sldMasterChg>
      <pc:sldMasterChg chg="modTransition modSldLayout">
        <pc:chgData name="bernard busschaert" userId="3712a37b8b467b77" providerId="LiveId" clId="{0179528C-205D-4CEB-9F92-25710F06BB0B}" dt="2021-11-24T15:49:55.419" v="3054"/>
        <pc:sldMasterMkLst>
          <pc:docMk/>
          <pc:sldMasterMk cId="1628425722" sldId="2147483808"/>
        </pc:sldMasterMkLst>
        <pc:sldLayoutChg chg="modTransition">
          <pc:chgData name="bernard busschaert" userId="3712a37b8b467b77" providerId="LiveId" clId="{0179528C-205D-4CEB-9F92-25710F06BB0B}" dt="2021-11-24T15:49:55.419" v="3054"/>
          <pc:sldLayoutMkLst>
            <pc:docMk/>
            <pc:sldMasterMk cId="1628425722" sldId="2147483808"/>
            <pc:sldLayoutMk cId="4170957850" sldId="2147483809"/>
          </pc:sldLayoutMkLst>
        </pc:sldLayoutChg>
        <pc:sldLayoutChg chg="modTransition">
          <pc:chgData name="bernard busschaert" userId="3712a37b8b467b77" providerId="LiveId" clId="{0179528C-205D-4CEB-9F92-25710F06BB0B}" dt="2021-11-24T15:49:55.419" v="3054"/>
          <pc:sldLayoutMkLst>
            <pc:docMk/>
            <pc:sldMasterMk cId="1628425722" sldId="2147483808"/>
            <pc:sldLayoutMk cId="2809590994" sldId="2147483810"/>
          </pc:sldLayoutMkLst>
        </pc:sldLayoutChg>
        <pc:sldLayoutChg chg="modTransition">
          <pc:chgData name="bernard busschaert" userId="3712a37b8b467b77" providerId="LiveId" clId="{0179528C-205D-4CEB-9F92-25710F06BB0B}" dt="2021-11-24T15:49:55.419" v="3054"/>
          <pc:sldLayoutMkLst>
            <pc:docMk/>
            <pc:sldMasterMk cId="1628425722" sldId="2147483808"/>
            <pc:sldLayoutMk cId="1697262195" sldId="2147483811"/>
          </pc:sldLayoutMkLst>
        </pc:sldLayoutChg>
        <pc:sldLayoutChg chg="modTransition">
          <pc:chgData name="bernard busschaert" userId="3712a37b8b467b77" providerId="LiveId" clId="{0179528C-205D-4CEB-9F92-25710F06BB0B}" dt="2021-11-24T15:49:55.419" v="3054"/>
          <pc:sldLayoutMkLst>
            <pc:docMk/>
            <pc:sldMasterMk cId="1628425722" sldId="2147483808"/>
            <pc:sldLayoutMk cId="3670697615" sldId="2147483812"/>
          </pc:sldLayoutMkLst>
        </pc:sldLayoutChg>
        <pc:sldLayoutChg chg="modTransition">
          <pc:chgData name="bernard busschaert" userId="3712a37b8b467b77" providerId="LiveId" clId="{0179528C-205D-4CEB-9F92-25710F06BB0B}" dt="2021-11-24T15:49:55.419" v="3054"/>
          <pc:sldLayoutMkLst>
            <pc:docMk/>
            <pc:sldMasterMk cId="1628425722" sldId="2147483808"/>
            <pc:sldLayoutMk cId="4207316884" sldId="2147483813"/>
          </pc:sldLayoutMkLst>
        </pc:sldLayoutChg>
        <pc:sldLayoutChg chg="modTransition">
          <pc:chgData name="bernard busschaert" userId="3712a37b8b467b77" providerId="LiveId" clId="{0179528C-205D-4CEB-9F92-25710F06BB0B}" dt="2021-11-24T15:49:55.419" v="3054"/>
          <pc:sldLayoutMkLst>
            <pc:docMk/>
            <pc:sldMasterMk cId="1628425722" sldId="2147483808"/>
            <pc:sldLayoutMk cId="2700838328" sldId="2147483814"/>
          </pc:sldLayoutMkLst>
        </pc:sldLayoutChg>
        <pc:sldLayoutChg chg="modTransition">
          <pc:chgData name="bernard busschaert" userId="3712a37b8b467b77" providerId="LiveId" clId="{0179528C-205D-4CEB-9F92-25710F06BB0B}" dt="2021-11-24T15:49:55.419" v="3054"/>
          <pc:sldLayoutMkLst>
            <pc:docMk/>
            <pc:sldMasterMk cId="1628425722" sldId="2147483808"/>
            <pc:sldLayoutMk cId="2860833744" sldId="2147483815"/>
          </pc:sldLayoutMkLst>
        </pc:sldLayoutChg>
        <pc:sldLayoutChg chg="modTransition">
          <pc:chgData name="bernard busschaert" userId="3712a37b8b467b77" providerId="LiveId" clId="{0179528C-205D-4CEB-9F92-25710F06BB0B}" dt="2021-11-24T15:49:55.419" v="3054"/>
          <pc:sldLayoutMkLst>
            <pc:docMk/>
            <pc:sldMasterMk cId="1628425722" sldId="2147483808"/>
            <pc:sldLayoutMk cId="887616929" sldId="2147483816"/>
          </pc:sldLayoutMkLst>
        </pc:sldLayoutChg>
        <pc:sldLayoutChg chg="modTransition">
          <pc:chgData name="bernard busschaert" userId="3712a37b8b467b77" providerId="LiveId" clId="{0179528C-205D-4CEB-9F92-25710F06BB0B}" dt="2021-11-24T15:49:55.419" v="3054"/>
          <pc:sldLayoutMkLst>
            <pc:docMk/>
            <pc:sldMasterMk cId="1628425722" sldId="2147483808"/>
            <pc:sldLayoutMk cId="454389133" sldId="2147483817"/>
          </pc:sldLayoutMkLst>
        </pc:sldLayoutChg>
        <pc:sldLayoutChg chg="modTransition">
          <pc:chgData name="bernard busschaert" userId="3712a37b8b467b77" providerId="LiveId" clId="{0179528C-205D-4CEB-9F92-25710F06BB0B}" dt="2021-11-24T15:49:55.419" v="3054"/>
          <pc:sldLayoutMkLst>
            <pc:docMk/>
            <pc:sldMasterMk cId="1628425722" sldId="2147483808"/>
            <pc:sldLayoutMk cId="2905901139" sldId="2147483824"/>
          </pc:sldLayoutMkLst>
        </pc:sldLayoutChg>
        <pc:sldLayoutChg chg="modTransition">
          <pc:chgData name="bernard busschaert" userId="3712a37b8b467b77" providerId="LiveId" clId="{0179528C-205D-4CEB-9F92-25710F06BB0B}" dt="2021-11-24T15:49:55.419" v="3054"/>
          <pc:sldLayoutMkLst>
            <pc:docMk/>
            <pc:sldMasterMk cId="1628425722" sldId="2147483808"/>
            <pc:sldLayoutMk cId="589515343" sldId="2147483825"/>
          </pc:sldLayoutMkLst>
        </pc:sldLayoutChg>
      </pc:sldMasterChg>
      <pc:sldMasterChg chg="modTransition modSldLayout">
        <pc:chgData name="bernard busschaert" userId="3712a37b8b467b77" providerId="LiveId" clId="{0179528C-205D-4CEB-9F92-25710F06BB0B}" dt="2021-11-24T15:51:43.373" v="3078"/>
        <pc:sldMasterMkLst>
          <pc:docMk/>
          <pc:sldMasterMk cId="797096160" sldId="2147483827"/>
        </pc:sldMasterMkLst>
        <pc:sldLayoutChg chg="modTransition">
          <pc:chgData name="bernard busschaert" userId="3712a37b8b467b77" providerId="LiveId" clId="{0179528C-205D-4CEB-9F92-25710F06BB0B}" dt="2021-11-24T15:51:43.373" v="3078"/>
          <pc:sldLayoutMkLst>
            <pc:docMk/>
            <pc:sldMasterMk cId="797096160" sldId="2147483827"/>
            <pc:sldLayoutMk cId="4140377172" sldId="2147483828"/>
          </pc:sldLayoutMkLst>
        </pc:sldLayoutChg>
        <pc:sldLayoutChg chg="modTransition">
          <pc:chgData name="bernard busschaert" userId="3712a37b8b467b77" providerId="LiveId" clId="{0179528C-205D-4CEB-9F92-25710F06BB0B}" dt="2021-11-24T15:51:43.373" v="3078"/>
          <pc:sldLayoutMkLst>
            <pc:docMk/>
            <pc:sldMasterMk cId="797096160" sldId="2147483827"/>
            <pc:sldLayoutMk cId="1454557894" sldId="2147483829"/>
          </pc:sldLayoutMkLst>
        </pc:sldLayoutChg>
        <pc:sldLayoutChg chg="modTransition">
          <pc:chgData name="bernard busschaert" userId="3712a37b8b467b77" providerId="LiveId" clId="{0179528C-205D-4CEB-9F92-25710F06BB0B}" dt="2021-11-24T15:51:43.373" v="3078"/>
          <pc:sldLayoutMkLst>
            <pc:docMk/>
            <pc:sldMasterMk cId="797096160" sldId="2147483827"/>
            <pc:sldLayoutMk cId="3165106185" sldId="2147483830"/>
          </pc:sldLayoutMkLst>
        </pc:sldLayoutChg>
        <pc:sldLayoutChg chg="modTransition">
          <pc:chgData name="bernard busschaert" userId="3712a37b8b467b77" providerId="LiveId" clId="{0179528C-205D-4CEB-9F92-25710F06BB0B}" dt="2021-11-24T15:51:43.373" v="3078"/>
          <pc:sldLayoutMkLst>
            <pc:docMk/>
            <pc:sldMasterMk cId="797096160" sldId="2147483827"/>
            <pc:sldLayoutMk cId="982481353" sldId="2147483831"/>
          </pc:sldLayoutMkLst>
        </pc:sldLayoutChg>
        <pc:sldLayoutChg chg="modTransition">
          <pc:chgData name="bernard busschaert" userId="3712a37b8b467b77" providerId="LiveId" clId="{0179528C-205D-4CEB-9F92-25710F06BB0B}" dt="2021-11-24T15:51:43.373" v="3078"/>
          <pc:sldLayoutMkLst>
            <pc:docMk/>
            <pc:sldMasterMk cId="797096160" sldId="2147483827"/>
            <pc:sldLayoutMk cId="2803905830" sldId="2147483832"/>
          </pc:sldLayoutMkLst>
        </pc:sldLayoutChg>
        <pc:sldLayoutChg chg="modTransition">
          <pc:chgData name="bernard busschaert" userId="3712a37b8b467b77" providerId="LiveId" clId="{0179528C-205D-4CEB-9F92-25710F06BB0B}" dt="2021-11-24T15:51:43.373" v="3078"/>
          <pc:sldLayoutMkLst>
            <pc:docMk/>
            <pc:sldMasterMk cId="797096160" sldId="2147483827"/>
            <pc:sldLayoutMk cId="3493687686" sldId="2147483833"/>
          </pc:sldLayoutMkLst>
        </pc:sldLayoutChg>
        <pc:sldLayoutChg chg="modTransition">
          <pc:chgData name="bernard busschaert" userId="3712a37b8b467b77" providerId="LiveId" clId="{0179528C-205D-4CEB-9F92-25710F06BB0B}" dt="2021-11-24T15:51:43.373" v="3078"/>
          <pc:sldLayoutMkLst>
            <pc:docMk/>
            <pc:sldMasterMk cId="797096160" sldId="2147483827"/>
            <pc:sldLayoutMk cId="3839842903" sldId="2147483834"/>
          </pc:sldLayoutMkLst>
        </pc:sldLayoutChg>
        <pc:sldLayoutChg chg="modTransition">
          <pc:chgData name="bernard busschaert" userId="3712a37b8b467b77" providerId="LiveId" clId="{0179528C-205D-4CEB-9F92-25710F06BB0B}" dt="2021-11-24T15:51:43.373" v="3078"/>
          <pc:sldLayoutMkLst>
            <pc:docMk/>
            <pc:sldMasterMk cId="797096160" sldId="2147483827"/>
            <pc:sldLayoutMk cId="1531717399" sldId="2147483835"/>
          </pc:sldLayoutMkLst>
        </pc:sldLayoutChg>
        <pc:sldLayoutChg chg="modTransition">
          <pc:chgData name="bernard busschaert" userId="3712a37b8b467b77" providerId="LiveId" clId="{0179528C-205D-4CEB-9F92-25710F06BB0B}" dt="2021-11-24T15:51:43.373" v="3078"/>
          <pc:sldLayoutMkLst>
            <pc:docMk/>
            <pc:sldMasterMk cId="797096160" sldId="2147483827"/>
            <pc:sldLayoutMk cId="3282900803" sldId="2147483836"/>
          </pc:sldLayoutMkLst>
        </pc:sldLayoutChg>
        <pc:sldLayoutChg chg="modTransition">
          <pc:chgData name="bernard busschaert" userId="3712a37b8b467b77" providerId="LiveId" clId="{0179528C-205D-4CEB-9F92-25710F06BB0B}" dt="2021-11-24T15:51:43.373" v="3078"/>
          <pc:sldLayoutMkLst>
            <pc:docMk/>
            <pc:sldMasterMk cId="797096160" sldId="2147483827"/>
            <pc:sldLayoutMk cId="74150360" sldId="2147483837"/>
          </pc:sldLayoutMkLst>
        </pc:sldLayoutChg>
        <pc:sldLayoutChg chg="modTransition">
          <pc:chgData name="bernard busschaert" userId="3712a37b8b467b77" providerId="LiveId" clId="{0179528C-205D-4CEB-9F92-25710F06BB0B}" dt="2021-11-24T15:51:43.373" v="3078"/>
          <pc:sldLayoutMkLst>
            <pc:docMk/>
            <pc:sldMasterMk cId="797096160" sldId="2147483827"/>
            <pc:sldLayoutMk cId="1407823093" sldId="2147483838"/>
          </pc:sldLayoutMkLst>
        </pc:sldLayoutChg>
      </pc:sldMasterChg>
      <pc:sldMasterChg chg="modTransition modSldLayout">
        <pc:chgData name="bernard busschaert" userId="3712a37b8b467b77" providerId="LiveId" clId="{0179528C-205D-4CEB-9F92-25710F06BB0B}" dt="2021-11-24T15:52:24.148" v="3079"/>
        <pc:sldMasterMkLst>
          <pc:docMk/>
          <pc:sldMasterMk cId="1327825850" sldId="2147483840"/>
        </pc:sldMasterMkLst>
        <pc:sldLayoutChg chg="modTransition">
          <pc:chgData name="bernard busschaert" userId="3712a37b8b467b77" providerId="LiveId" clId="{0179528C-205D-4CEB-9F92-25710F06BB0B}" dt="2021-11-24T15:52:24.148" v="3079"/>
          <pc:sldLayoutMkLst>
            <pc:docMk/>
            <pc:sldMasterMk cId="1327825850" sldId="2147483840"/>
            <pc:sldLayoutMk cId="4210987677" sldId="2147483841"/>
          </pc:sldLayoutMkLst>
        </pc:sldLayoutChg>
        <pc:sldLayoutChg chg="modTransition">
          <pc:chgData name="bernard busschaert" userId="3712a37b8b467b77" providerId="LiveId" clId="{0179528C-205D-4CEB-9F92-25710F06BB0B}" dt="2021-11-24T15:52:24.148" v="3079"/>
          <pc:sldLayoutMkLst>
            <pc:docMk/>
            <pc:sldMasterMk cId="1327825850" sldId="2147483840"/>
            <pc:sldLayoutMk cId="4217248326" sldId="2147483842"/>
          </pc:sldLayoutMkLst>
        </pc:sldLayoutChg>
        <pc:sldLayoutChg chg="modTransition">
          <pc:chgData name="bernard busschaert" userId="3712a37b8b467b77" providerId="LiveId" clId="{0179528C-205D-4CEB-9F92-25710F06BB0B}" dt="2021-11-24T15:52:24.148" v="3079"/>
          <pc:sldLayoutMkLst>
            <pc:docMk/>
            <pc:sldMasterMk cId="1327825850" sldId="2147483840"/>
            <pc:sldLayoutMk cId="1198882646" sldId="2147483843"/>
          </pc:sldLayoutMkLst>
        </pc:sldLayoutChg>
        <pc:sldLayoutChg chg="modTransition">
          <pc:chgData name="bernard busschaert" userId="3712a37b8b467b77" providerId="LiveId" clId="{0179528C-205D-4CEB-9F92-25710F06BB0B}" dt="2021-11-24T15:52:24.148" v="3079"/>
          <pc:sldLayoutMkLst>
            <pc:docMk/>
            <pc:sldMasterMk cId="1327825850" sldId="2147483840"/>
            <pc:sldLayoutMk cId="898107578" sldId="2147483844"/>
          </pc:sldLayoutMkLst>
        </pc:sldLayoutChg>
        <pc:sldLayoutChg chg="modTransition">
          <pc:chgData name="bernard busschaert" userId="3712a37b8b467b77" providerId="LiveId" clId="{0179528C-205D-4CEB-9F92-25710F06BB0B}" dt="2021-11-24T15:52:24.148" v="3079"/>
          <pc:sldLayoutMkLst>
            <pc:docMk/>
            <pc:sldMasterMk cId="1327825850" sldId="2147483840"/>
            <pc:sldLayoutMk cId="2816260971" sldId="2147483845"/>
          </pc:sldLayoutMkLst>
        </pc:sldLayoutChg>
        <pc:sldLayoutChg chg="modTransition">
          <pc:chgData name="bernard busschaert" userId="3712a37b8b467b77" providerId="LiveId" clId="{0179528C-205D-4CEB-9F92-25710F06BB0B}" dt="2021-11-24T15:52:24.148" v="3079"/>
          <pc:sldLayoutMkLst>
            <pc:docMk/>
            <pc:sldMasterMk cId="1327825850" sldId="2147483840"/>
            <pc:sldLayoutMk cId="1079722980" sldId="2147483846"/>
          </pc:sldLayoutMkLst>
        </pc:sldLayoutChg>
        <pc:sldLayoutChg chg="modTransition">
          <pc:chgData name="bernard busschaert" userId="3712a37b8b467b77" providerId="LiveId" clId="{0179528C-205D-4CEB-9F92-25710F06BB0B}" dt="2021-11-24T15:52:24.148" v="3079"/>
          <pc:sldLayoutMkLst>
            <pc:docMk/>
            <pc:sldMasterMk cId="1327825850" sldId="2147483840"/>
            <pc:sldLayoutMk cId="1422342778" sldId="2147483847"/>
          </pc:sldLayoutMkLst>
        </pc:sldLayoutChg>
        <pc:sldLayoutChg chg="modTransition">
          <pc:chgData name="bernard busschaert" userId="3712a37b8b467b77" providerId="LiveId" clId="{0179528C-205D-4CEB-9F92-25710F06BB0B}" dt="2021-11-24T15:52:24.148" v="3079"/>
          <pc:sldLayoutMkLst>
            <pc:docMk/>
            <pc:sldMasterMk cId="1327825850" sldId="2147483840"/>
            <pc:sldLayoutMk cId="1370478202" sldId="2147483848"/>
          </pc:sldLayoutMkLst>
        </pc:sldLayoutChg>
        <pc:sldLayoutChg chg="modTransition">
          <pc:chgData name="bernard busschaert" userId="3712a37b8b467b77" providerId="LiveId" clId="{0179528C-205D-4CEB-9F92-25710F06BB0B}" dt="2021-11-24T15:52:24.148" v="3079"/>
          <pc:sldLayoutMkLst>
            <pc:docMk/>
            <pc:sldMasterMk cId="1327825850" sldId="2147483840"/>
            <pc:sldLayoutMk cId="3869395042" sldId="2147483849"/>
          </pc:sldLayoutMkLst>
        </pc:sldLayoutChg>
        <pc:sldLayoutChg chg="modTransition">
          <pc:chgData name="bernard busschaert" userId="3712a37b8b467b77" providerId="LiveId" clId="{0179528C-205D-4CEB-9F92-25710F06BB0B}" dt="2021-11-24T15:52:24.148" v="3079"/>
          <pc:sldLayoutMkLst>
            <pc:docMk/>
            <pc:sldMasterMk cId="1327825850" sldId="2147483840"/>
            <pc:sldLayoutMk cId="3974644975" sldId="2147483850"/>
          </pc:sldLayoutMkLst>
        </pc:sldLayoutChg>
        <pc:sldLayoutChg chg="modTransition">
          <pc:chgData name="bernard busschaert" userId="3712a37b8b467b77" providerId="LiveId" clId="{0179528C-205D-4CEB-9F92-25710F06BB0B}" dt="2021-11-24T15:52:24.148" v="3079"/>
          <pc:sldLayoutMkLst>
            <pc:docMk/>
            <pc:sldMasterMk cId="1327825850" sldId="2147483840"/>
            <pc:sldLayoutMk cId="3139917452" sldId="214748385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9E679-E97D-4C4A-BE26-E1A6B1152BE9}" type="doc">
      <dgm:prSet loTypeId="urn:microsoft.com/office/officeart/2016/7/layout/RepeatingBendingProcessNew" loCatId="process" qsTypeId="urn:microsoft.com/office/officeart/2005/8/quickstyle/simple4" qsCatId="simple" csTypeId="urn:microsoft.com/office/officeart/2005/8/colors/accent1_2" csCatId="accent1" phldr="1"/>
      <dgm:spPr/>
      <dgm:t>
        <a:bodyPr/>
        <a:lstStyle/>
        <a:p>
          <a:endParaRPr lang="en-US"/>
        </a:p>
      </dgm:t>
    </dgm:pt>
    <dgm:pt modelId="{956D89A8-5A0D-45C8-BD7C-90F2819E1C60}">
      <dgm:prSet/>
      <dgm:spPr/>
      <dgm:t>
        <a:bodyPr/>
        <a:lstStyle/>
        <a:p>
          <a:r>
            <a:rPr lang="en-US" b="1"/>
            <a:t>Wij blijven bij ons risico beheer en raden  aan</a:t>
          </a:r>
        </a:p>
        <a:p>
          <a:r>
            <a:rPr lang="en-US" b="1"/>
            <a:t>Aandelen posities</a:t>
          </a:r>
        </a:p>
        <a:p>
          <a:r>
            <a:rPr lang="en-US" b="1"/>
            <a:t>Te verminderen   een eindejaars rally wordt door velen voorspeld maar  onze vraag is WAAROM??</a:t>
          </a:r>
        </a:p>
      </dgm:t>
    </dgm:pt>
    <dgm:pt modelId="{96D02FA9-9300-417B-BA94-FA591E243E8C}" type="parTrans" cxnId="{D526B749-A923-4D07-A90B-F073481DB6BE}">
      <dgm:prSet/>
      <dgm:spPr/>
      <dgm:t>
        <a:bodyPr/>
        <a:lstStyle/>
        <a:p>
          <a:endParaRPr lang="en-US"/>
        </a:p>
      </dgm:t>
    </dgm:pt>
    <dgm:pt modelId="{9CA94B47-A2C5-4739-8DAF-1ED175904915}" type="sibTrans" cxnId="{D526B749-A923-4D07-A90B-F073481DB6BE}">
      <dgm:prSet/>
      <dgm:spPr/>
      <dgm:t>
        <a:bodyPr/>
        <a:lstStyle/>
        <a:p>
          <a:endParaRPr lang="en-US"/>
        </a:p>
      </dgm:t>
    </dgm:pt>
    <dgm:pt modelId="{255208B2-EDEB-4268-B42B-1359624A07C4}">
      <dgm:prSet/>
      <dgm:spPr/>
      <dgm:t>
        <a:bodyPr/>
        <a:lstStyle/>
        <a:p>
          <a:r>
            <a:rPr lang="en-US" dirty="0" err="1"/>
            <a:t>Gouden</a:t>
          </a:r>
          <a:r>
            <a:rPr lang="en-US" dirty="0"/>
            <a:t> </a:t>
          </a:r>
          <a:r>
            <a:rPr lang="en-US" dirty="0" err="1"/>
            <a:t>zilvermarkt</a:t>
          </a:r>
          <a:r>
            <a:rPr lang="en-US" dirty="0"/>
            <a:t> </a:t>
          </a:r>
          <a:r>
            <a:rPr lang="en-US" dirty="0" err="1"/>
            <a:t>geven</a:t>
          </a:r>
          <a:r>
            <a:rPr lang="en-US" dirty="0"/>
            <a:t> de </a:t>
          </a:r>
          <a:r>
            <a:rPr lang="en-US" dirty="0" err="1"/>
            <a:t>eerste</a:t>
          </a:r>
          <a:r>
            <a:rPr lang="en-US" dirty="0"/>
            <a:t> </a:t>
          </a:r>
          <a:r>
            <a:rPr lang="en-US" dirty="0" err="1"/>
            <a:t>stappen</a:t>
          </a:r>
          <a:r>
            <a:rPr lang="en-US" dirty="0"/>
            <a:t> om </a:t>
          </a:r>
          <a:r>
            <a:rPr lang="en-US" dirty="0" err="1"/>
            <a:t>terug</a:t>
          </a:r>
          <a:r>
            <a:rPr lang="en-US" dirty="0"/>
            <a:t> </a:t>
          </a:r>
          <a:r>
            <a:rPr lang="en-US" dirty="0" err="1"/>
            <a:t>te</a:t>
          </a:r>
          <a:r>
            <a:rPr lang="en-US" dirty="0"/>
            <a:t> </a:t>
          </a:r>
          <a:r>
            <a:rPr lang="en-US" dirty="0" err="1"/>
            <a:t>stijgen</a:t>
          </a:r>
          <a:r>
            <a:rPr lang="en-US" dirty="0"/>
            <a:t> : </a:t>
          </a:r>
          <a:r>
            <a:rPr lang="en-US" dirty="0" err="1"/>
            <a:t>mogelijks</a:t>
          </a:r>
          <a:r>
            <a:rPr lang="en-US" dirty="0"/>
            <a:t> de </a:t>
          </a:r>
          <a:r>
            <a:rPr lang="en-US" dirty="0" err="1"/>
            <a:t>eerste</a:t>
          </a:r>
          <a:r>
            <a:rPr lang="en-US" dirty="0"/>
            <a:t> </a:t>
          </a:r>
          <a:r>
            <a:rPr lang="en-US" dirty="0" err="1"/>
            <a:t>stappen</a:t>
          </a:r>
          <a:r>
            <a:rPr lang="en-US" dirty="0"/>
            <a:t> op </a:t>
          </a:r>
          <a:r>
            <a:rPr lang="en-US" dirty="0" err="1"/>
            <a:t>lange</a:t>
          </a:r>
          <a:r>
            <a:rPr lang="en-US" dirty="0"/>
            <a:t> </a:t>
          </a:r>
          <a:r>
            <a:rPr lang="en-US" dirty="0" err="1"/>
            <a:t>termijn</a:t>
          </a:r>
          <a:r>
            <a:rPr lang="en-US" dirty="0"/>
            <a:t> </a:t>
          </a:r>
          <a:r>
            <a:rPr lang="en-US" dirty="0" err="1"/>
            <a:t>bereikt</a:t>
          </a:r>
          <a:endParaRPr lang="en-US" dirty="0"/>
        </a:p>
      </dgm:t>
    </dgm:pt>
    <dgm:pt modelId="{AB7749FC-4444-42F4-AAD3-3D5229ADFBFC}" type="parTrans" cxnId="{8A300521-DC87-4336-838B-389CB877E11E}">
      <dgm:prSet/>
      <dgm:spPr/>
      <dgm:t>
        <a:bodyPr/>
        <a:lstStyle/>
        <a:p>
          <a:endParaRPr lang="en-US"/>
        </a:p>
      </dgm:t>
    </dgm:pt>
    <dgm:pt modelId="{FB70C4F6-77D6-470B-9B59-EE73552AE245}" type="sibTrans" cxnId="{8A300521-DC87-4336-838B-389CB877E11E}">
      <dgm:prSet/>
      <dgm:spPr/>
      <dgm:t>
        <a:bodyPr/>
        <a:lstStyle/>
        <a:p>
          <a:endParaRPr lang="en-US"/>
        </a:p>
      </dgm:t>
    </dgm:pt>
    <dgm:pt modelId="{7102CE71-B420-459E-951A-BB947C479CDF}">
      <dgm:prSet/>
      <dgm:spPr/>
      <dgm:t>
        <a:bodyPr/>
        <a:lstStyle/>
        <a:p>
          <a:r>
            <a:rPr lang="en-US">
              <a:highlight>
                <a:srgbClr val="C0C0C0"/>
              </a:highlight>
            </a:rPr>
            <a:t>De edelmarkt  blijft  raar doen</a:t>
          </a:r>
        </a:p>
        <a:p>
          <a:r>
            <a:rPr lang="en-US">
              <a:highlight>
                <a:srgbClr val="C0C0C0"/>
              </a:highlight>
            </a:rPr>
            <a:t>Telkens op einde maand  worden de koersen naar beneden geduwd</a:t>
          </a:r>
        </a:p>
        <a:p>
          <a:r>
            <a:rPr lang="en-US">
              <a:highlight>
                <a:srgbClr val="C0C0C0"/>
              </a:highlight>
            </a:rPr>
            <a:t>Door de cenrale banken</a:t>
          </a:r>
        </a:p>
      </dgm:t>
    </dgm:pt>
    <dgm:pt modelId="{57563250-BBAE-4AEE-8364-B030269DABB2}" type="parTrans" cxnId="{9146FA28-C3E8-49FD-941A-E650B3D8487C}">
      <dgm:prSet/>
      <dgm:spPr/>
      <dgm:t>
        <a:bodyPr/>
        <a:lstStyle/>
        <a:p>
          <a:endParaRPr lang="en-US"/>
        </a:p>
      </dgm:t>
    </dgm:pt>
    <dgm:pt modelId="{8815B31B-21DE-415C-AE00-FE6F7ADFC0E1}" type="sibTrans" cxnId="{9146FA28-C3E8-49FD-941A-E650B3D8487C}">
      <dgm:prSet/>
      <dgm:spPr/>
      <dgm:t>
        <a:bodyPr/>
        <a:lstStyle/>
        <a:p>
          <a:endParaRPr lang="en-US"/>
        </a:p>
      </dgm:t>
    </dgm:pt>
    <dgm:pt modelId="{051EC6E6-4841-4D94-8246-FAE735D224B6}">
      <dgm:prSet/>
      <dgm:spPr/>
      <dgm:t>
        <a:bodyPr/>
        <a:lstStyle/>
        <a:p>
          <a:r>
            <a:rPr lang="en-US" b="1"/>
            <a:t>Inflatie zal de spelbreker worden=hogere rente</a:t>
          </a:r>
        </a:p>
      </dgm:t>
    </dgm:pt>
    <dgm:pt modelId="{591448C4-8B01-45BC-8FB3-188C2BFDB206}" type="parTrans" cxnId="{7D22D7C5-A686-4AFB-BCA7-5A1DCAA3AF36}">
      <dgm:prSet/>
      <dgm:spPr/>
      <dgm:t>
        <a:bodyPr/>
        <a:lstStyle/>
        <a:p>
          <a:endParaRPr lang="en-US"/>
        </a:p>
      </dgm:t>
    </dgm:pt>
    <dgm:pt modelId="{9532BCE4-9995-407E-9FCA-94F095E94104}" type="sibTrans" cxnId="{7D22D7C5-A686-4AFB-BCA7-5A1DCAA3AF36}">
      <dgm:prSet/>
      <dgm:spPr/>
      <dgm:t>
        <a:bodyPr/>
        <a:lstStyle/>
        <a:p>
          <a:endParaRPr lang="en-US"/>
        </a:p>
      </dgm:t>
    </dgm:pt>
    <dgm:pt modelId="{8B27F3BE-029B-4745-A1C8-35FA778F4691}" type="pres">
      <dgm:prSet presAssocID="{8F49E679-E97D-4C4A-BE26-E1A6B1152BE9}" presName="Name0" presStyleCnt="0">
        <dgm:presLayoutVars>
          <dgm:dir/>
          <dgm:resizeHandles val="exact"/>
        </dgm:presLayoutVars>
      </dgm:prSet>
      <dgm:spPr/>
    </dgm:pt>
    <dgm:pt modelId="{E7CB9BDC-2BA5-441A-8166-D4313801FBE7}" type="pres">
      <dgm:prSet presAssocID="{956D89A8-5A0D-45C8-BD7C-90F2819E1C60}" presName="node" presStyleLbl="node1" presStyleIdx="0" presStyleCnt="4">
        <dgm:presLayoutVars>
          <dgm:bulletEnabled val="1"/>
        </dgm:presLayoutVars>
      </dgm:prSet>
      <dgm:spPr/>
    </dgm:pt>
    <dgm:pt modelId="{7EB99A0D-1540-44AD-BEE5-81566C333941}" type="pres">
      <dgm:prSet presAssocID="{9CA94B47-A2C5-4739-8DAF-1ED175904915}" presName="sibTrans" presStyleLbl="sibTrans1D1" presStyleIdx="0" presStyleCnt="3"/>
      <dgm:spPr/>
    </dgm:pt>
    <dgm:pt modelId="{DA0AE6F7-51AF-42A8-891B-116653BA487A}" type="pres">
      <dgm:prSet presAssocID="{9CA94B47-A2C5-4739-8DAF-1ED175904915}" presName="connectorText" presStyleLbl="sibTrans1D1" presStyleIdx="0" presStyleCnt="3"/>
      <dgm:spPr/>
    </dgm:pt>
    <dgm:pt modelId="{75C95FD9-1724-4303-A1D6-1AEC15274490}" type="pres">
      <dgm:prSet presAssocID="{255208B2-EDEB-4268-B42B-1359624A07C4}" presName="node" presStyleLbl="node1" presStyleIdx="1" presStyleCnt="4">
        <dgm:presLayoutVars>
          <dgm:bulletEnabled val="1"/>
        </dgm:presLayoutVars>
      </dgm:prSet>
      <dgm:spPr/>
    </dgm:pt>
    <dgm:pt modelId="{C5182FE7-4923-438E-AAD7-0F57E001331F}" type="pres">
      <dgm:prSet presAssocID="{FB70C4F6-77D6-470B-9B59-EE73552AE245}" presName="sibTrans" presStyleLbl="sibTrans1D1" presStyleIdx="1" presStyleCnt="3"/>
      <dgm:spPr/>
    </dgm:pt>
    <dgm:pt modelId="{9BAF1ECD-BC9A-4BA2-9CE3-65F214E04A6D}" type="pres">
      <dgm:prSet presAssocID="{FB70C4F6-77D6-470B-9B59-EE73552AE245}" presName="connectorText" presStyleLbl="sibTrans1D1" presStyleIdx="1" presStyleCnt="3"/>
      <dgm:spPr/>
    </dgm:pt>
    <dgm:pt modelId="{AE1A3F35-F559-4E77-B5A8-4E50669BE007}" type="pres">
      <dgm:prSet presAssocID="{7102CE71-B420-459E-951A-BB947C479CDF}" presName="node" presStyleLbl="node1" presStyleIdx="2" presStyleCnt="4">
        <dgm:presLayoutVars>
          <dgm:bulletEnabled val="1"/>
        </dgm:presLayoutVars>
      </dgm:prSet>
      <dgm:spPr/>
    </dgm:pt>
    <dgm:pt modelId="{568FA317-ADA6-4908-9A10-752CDE4538D6}" type="pres">
      <dgm:prSet presAssocID="{8815B31B-21DE-415C-AE00-FE6F7ADFC0E1}" presName="sibTrans" presStyleLbl="sibTrans1D1" presStyleIdx="2" presStyleCnt="3"/>
      <dgm:spPr/>
    </dgm:pt>
    <dgm:pt modelId="{CFC2F876-9EFF-4126-A2A1-95106E2BEE4F}" type="pres">
      <dgm:prSet presAssocID="{8815B31B-21DE-415C-AE00-FE6F7ADFC0E1}" presName="connectorText" presStyleLbl="sibTrans1D1" presStyleIdx="2" presStyleCnt="3"/>
      <dgm:spPr/>
    </dgm:pt>
    <dgm:pt modelId="{1DC59936-BBF7-4D86-84DA-417C7F23331D}" type="pres">
      <dgm:prSet presAssocID="{051EC6E6-4841-4D94-8246-FAE735D224B6}" presName="node" presStyleLbl="node1" presStyleIdx="3" presStyleCnt="4">
        <dgm:presLayoutVars>
          <dgm:bulletEnabled val="1"/>
        </dgm:presLayoutVars>
      </dgm:prSet>
      <dgm:spPr/>
    </dgm:pt>
  </dgm:ptLst>
  <dgm:cxnLst>
    <dgm:cxn modelId="{85BE5E0F-8932-4AC9-89A3-63EBC0102EF4}" type="presOf" srcId="{051EC6E6-4841-4D94-8246-FAE735D224B6}" destId="{1DC59936-BBF7-4D86-84DA-417C7F23331D}" srcOrd="0" destOrd="0" presId="urn:microsoft.com/office/officeart/2016/7/layout/RepeatingBendingProcessNew"/>
    <dgm:cxn modelId="{303F0814-0863-41E3-A8C3-73CDC63ECB11}" type="presOf" srcId="{9CA94B47-A2C5-4739-8DAF-1ED175904915}" destId="{DA0AE6F7-51AF-42A8-891B-116653BA487A}" srcOrd="1" destOrd="0" presId="urn:microsoft.com/office/officeart/2016/7/layout/RepeatingBendingProcessNew"/>
    <dgm:cxn modelId="{CBC7681B-F91D-4F3C-8468-7CEFA01F13B0}" type="presOf" srcId="{255208B2-EDEB-4268-B42B-1359624A07C4}" destId="{75C95FD9-1724-4303-A1D6-1AEC15274490}" srcOrd="0" destOrd="0" presId="urn:microsoft.com/office/officeart/2016/7/layout/RepeatingBendingProcessNew"/>
    <dgm:cxn modelId="{8A300521-DC87-4336-838B-389CB877E11E}" srcId="{8F49E679-E97D-4C4A-BE26-E1A6B1152BE9}" destId="{255208B2-EDEB-4268-B42B-1359624A07C4}" srcOrd="1" destOrd="0" parTransId="{AB7749FC-4444-42F4-AAD3-3D5229ADFBFC}" sibTransId="{FB70C4F6-77D6-470B-9B59-EE73552AE245}"/>
    <dgm:cxn modelId="{23A14924-A07B-4A8F-9921-D0738AA09C6F}" type="presOf" srcId="{8F49E679-E97D-4C4A-BE26-E1A6B1152BE9}" destId="{8B27F3BE-029B-4745-A1C8-35FA778F4691}" srcOrd="0" destOrd="0" presId="urn:microsoft.com/office/officeart/2016/7/layout/RepeatingBendingProcessNew"/>
    <dgm:cxn modelId="{9146FA28-C3E8-49FD-941A-E650B3D8487C}" srcId="{8F49E679-E97D-4C4A-BE26-E1A6B1152BE9}" destId="{7102CE71-B420-459E-951A-BB947C479CDF}" srcOrd="2" destOrd="0" parTransId="{57563250-BBAE-4AEE-8364-B030269DABB2}" sibTransId="{8815B31B-21DE-415C-AE00-FE6F7ADFC0E1}"/>
    <dgm:cxn modelId="{7F0EF934-9146-4AB9-92A6-C2CA0CF50A22}" type="presOf" srcId="{8815B31B-21DE-415C-AE00-FE6F7ADFC0E1}" destId="{568FA317-ADA6-4908-9A10-752CDE4538D6}" srcOrd="0" destOrd="0" presId="urn:microsoft.com/office/officeart/2016/7/layout/RepeatingBendingProcessNew"/>
    <dgm:cxn modelId="{4C338639-18AD-43BF-ADC0-8F02D644461E}" type="presOf" srcId="{FB70C4F6-77D6-470B-9B59-EE73552AE245}" destId="{C5182FE7-4923-438E-AAD7-0F57E001331F}" srcOrd="0" destOrd="0" presId="urn:microsoft.com/office/officeart/2016/7/layout/RepeatingBendingProcessNew"/>
    <dgm:cxn modelId="{D526B749-A923-4D07-A90B-F073481DB6BE}" srcId="{8F49E679-E97D-4C4A-BE26-E1A6B1152BE9}" destId="{956D89A8-5A0D-45C8-BD7C-90F2819E1C60}" srcOrd="0" destOrd="0" parTransId="{96D02FA9-9300-417B-BA94-FA591E243E8C}" sibTransId="{9CA94B47-A2C5-4739-8DAF-1ED175904915}"/>
    <dgm:cxn modelId="{757EBF55-A231-4725-9987-E06F33AD418C}" type="presOf" srcId="{FB70C4F6-77D6-470B-9B59-EE73552AE245}" destId="{9BAF1ECD-BC9A-4BA2-9CE3-65F214E04A6D}" srcOrd="1" destOrd="0" presId="urn:microsoft.com/office/officeart/2016/7/layout/RepeatingBendingProcessNew"/>
    <dgm:cxn modelId="{24A0599B-0A47-419E-AA29-01D54DCBF093}" type="presOf" srcId="{8815B31B-21DE-415C-AE00-FE6F7ADFC0E1}" destId="{CFC2F876-9EFF-4126-A2A1-95106E2BEE4F}" srcOrd="1" destOrd="0" presId="urn:microsoft.com/office/officeart/2016/7/layout/RepeatingBendingProcessNew"/>
    <dgm:cxn modelId="{7D22D7C5-A686-4AFB-BCA7-5A1DCAA3AF36}" srcId="{8F49E679-E97D-4C4A-BE26-E1A6B1152BE9}" destId="{051EC6E6-4841-4D94-8246-FAE735D224B6}" srcOrd="3" destOrd="0" parTransId="{591448C4-8B01-45BC-8FB3-188C2BFDB206}" sibTransId="{9532BCE4-9995-407E-9FCA-94F095E94104}"/>
    <dgm:cxn modelId="{443152CC-4637-4EDB-A6FB-1A7923105FDE}" type="presOf" srcId="{956D89A8-5A0D-45C8-BD7C-90F2819E1C60}" destId="{E7CB9BDC-2BA5-441A-8166-D4313801FBE7}" srcOrd="0" destOrd="0" presId="urn:microsoft.com/office/officeart/2016/7/layout/RepeatingBendingProcessNew"/>
    <dgm:cxn modelId="{5788B3DF-A3F0-454A-B13E-EF14C2ED561F}" type="presOf" srcId="{7102CE71-B420-459E-951A-BB947C479CDF}" destId="{AE1A3F35-F559-4E77-B5A8-4E50669BE007}" srcOrd="0" destOrd="0" presId="urn:microsoft.com/office/officeart/2016/7/layout/RepeatingBendingProcessNew"/>
    <dgm:cxn modelId="{DA3517F4-D948-4DD3-AAEA-80B8F062AB51}" type="presOf" srcId="{9CA94B47-A2C5-4739-8DAF-1ED175904915}" destId="{7EB99A0D-1540-44AD-BEE5-81566C333941}" srcOrd="0" destOrd="0" presId="urn:microsoft.com/office/officeart/2016/7/layout/RepeatingBendingProcessNew"/>
    <dgm:cxn modelId="{5B4D2B8B-651D-43F9-BEA8-C01571377388}" type="presParOf" srcId="{8B27F3BE-029B-4745-A1C8-35FA778F4691}" destId="{E7CB9BDC-2BA5-441A-8166-D4313801FBE7}" srcOrd="0" destOrd="0" presId="urn:microsoft.com/office/officeart/2016/7/layout/RepeatingBendingProcessNew"/>
    <dgm:cxn modelId="{0EFF4452-F8F5-4F37-A32A-E1F035FD98DC}" type="presParOf" srcId="{8B27F3BE-029B-4745-A1C8-35FA778F4691}" destId="{7EB99A0D-1540-44AD-BEE5-81566C333941}" srcOrd="1" destOrd="0" presId="urn:microsoft.com/office/officeart/2016/7/layout/RepeatingBendingProcessNew"/>
    <dgm:cxn modelId="{3DF0D4E1-FA86-41DF-8727-5FE8747EF78A}" type="presParOf" srcId="{7EB99A0D-1540-44AD-BEE5-81566C333941}" destId="{DA0AE6F7-51AF-42A8-891B-116653BA487A}" srcOrd="0" destOrd="0" presId="urn:microsoft.com/office/officeart/2016/7/layout/RepeatingBendingProcessNew"/>
    <dgm:cxn modelId="{4C9D58B2-706D-414A-A67D-AF0A70F0D6A3}" type="presParOf" srcId="{8B27F3BE-029B-4745-A1C8-35FA778F4691}" destId="{75C95FD9-1724-4303-A1D6-1AEC15274490}" srcOrd="2" destOrd="0" presId="urn:microsoft.com/office/officeart/2016/7/layout/RepeatingBendingProcessNew"/>
    <dgm:cxn modelId="{C5E63A9E-A133-4F20-8EA4-C942233D8716}" type="presParOf" srcId="{8B27F3BE-029B-4745-A1C8-35FA778F4691}" destId="{C5182FE7-4923-438E-AAD7-0F57E001331F}" srcOrd="3" destOrd="0" presId="urn:microsoft.com/office/officeart/2016/7/layout/RepeatingBendingProcessNew"/>
    <dgm:cxn modelId="{73618CE6-D6E2-44DC-989A-2D68A8666930}" type="presParOf" srcId="{C5182FE7-4923-438E-AAD7-0F57E001331F}" destId="{9BAF1ECD-BC9A-4BA2-9CE3-65F214E04A6D}" srcOrd="0" destOrd="0" presId="urn:microsoft.com/office/officeart/2016/7/layout/RepeatingBendingProcessNew"/>
    <dgm:cxn modelId="{0F57E3D0-AAEB-4EA2-95D1-41DDB89E76F9}" type="presParOf" srcId="{8B27F3BE-029B-4745-A1C8-35FA778F4691}" destId="{AE1A3F35-F559-4E77-B5A8-4E50669BE007}" srcOrd="4" destOrd="0" presId="urn:microsoft.com/office/officeart/2016/7/layout/RepeatingBendingProcessNew"/>
    <dgm:cxn modelId="{0F14698B-4BDC-4268-B65A-AF09FE1B7DDD}" type="presParOf" srcId="{8B27F3BE-029B-4745-A1C8-35FA778F4691}" destId="{568FA317-ADA6-4908-9A10-752CDE4538D6}" srcOrd="5" destOrd="0" presId="urn:microsoft.com/office/officeart/2016/7/layout/RepeatingBendingProcessNew"/>
    <dgm:cxn modelId="{EEDA16F5-31C0-4FFC-8C0D-AC4B837CF48D}" type="presParOf" srcId="{568FA317-ADA6-4908-9A10-752CDE4538D6}" destId="{CFC2F876-9EFF-4126-A2A1-95106E2BEE4F}" srcOrd="0" destOrd="0" presId="urn:microsoft.com/office/officeart/2016/7/layout/RepeatingBendingProcessNew"/>
    <dgm:cxn modelId="{480FB8F3-F611-4AF1-A5A2-F12C1176F86C}" type="presParOf" srcId="{8B27F3BE-029B-4745-A1C8-35FA778F4691}" destId="{1DC59936-BBF7-4D86-84DA-417C7F23331D}"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99A0D-1540-44AD-BEE5-81566C333941}">
      <dsp:nvSpPr>
        <dsp:cNvPr id="0" name=""/>
        <dsp:cNvSpPr/>
      </dsp:nvSpPr>
      <dsp:spPr>
        <a:xfrm>
          <a:off x="2912741" y="751903"/>
          <a:ext cx="579763" cy="91440"/>
        </a:xfrm>
        <a:custGeom>
          <a:avLst/>
          <a:gdLst/>
          <a:ahLst/>
          <a:cxnLst/>
          <a:rect l="0" t="0" r="0" b="0"/>
          <a:pathLst>
            <a:path>
              <a:moveTo>
                <a:pt x="0" y="45720"/>
              </a:moveTo>
              <a:lnTo>
                <a:pt x="57976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7363" y="794571"/>
        <a:ext cx="30518" cy="6103"/>
      </dsp:txXfrm>
    </dsp:sp>
    <dsp:sp modelId="{E7CB9BDC-2BA5-441A-8166-D4313801FBE7}">
      <dsp:nvSpPr>
        <dsp:cNvPr id="0" name=""/>
        <dsp:cNvSpPr/>
      </dsp:nvSpPr>
      <dsp:spPr>
        <a:xfrm>
          <a:off x="260784" y="1496"/>
          <a:ext cx="2653756" cy="159225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0036" tIns="136496" rIns="130036" bIns="136496" numCol="1" spcCol="1270" anchor="ctr" anchorCtr="0">
          <a:noAutofit/>
        </a:bodyPr>
        <a:lstStyle/>
        <a:p>
          <a:pPr marL="0" lvl="0" indent="0" algn="ctr" defTabSz="577850">
            <a:lnSpc>
              <a:spcPct val="90000"/>
            </a:lnSpc>
            <a:spcBef>
              <a:spcPct val="0"/>
            </a:spcBef>
            <a:spcAft>
              <a:spcPct val="35000"/>
            </a:spcAft>
            <a:buNone/>
          </a:pPr>
          <a:r>
            <a:rPr lang="en-US" sz="1300" b="1" kern="1200"/>
            <a:t>Wij blijven bij ons risico beheer en raden  aan</a:t>
          </a:r>
        </a:p>
        <a:p>
          <a:pPr marL="0" lvl="0" indent="0" algn="ctr" defTabSz="577850">
            <a:lnSpc>
              <a:spcPct val="90000"/>
            </a:lnSpc>
            <a:spcBef>
              <a:spcPct val="0"/>
            </a:spcBef>
            <a:spcAft>
              <a:spcPct val="35000"/>
            </a:spcAft>
            <a:buNone/>
          </a:pPr>
          <a:r>
            <a:rPr lang="en-US" sz="1300" b="1" kern="1200"/>
            <a:t>Aandelen posities</a:t>
          </a:r>
        </a:p>
        <a:p>
          <a:pPr marL="0" lvl="0" indent="0" algn="ctr" defTabSz="577850">
            <a:lnSpc>
              <a:spcPct val="90000"/>
            </a:lnSpc>
            <a:spcBef>
              <a:spcPct val="0"/>
            </a:spcBef>
            <a:spcAft>
              <a:spcPct val="35000"/>
            </a:spcAft>
            <a:buNone/>
          </a:pPr>
          <a:r>
            <a:rPr lang="en-US" sz="1300" b="1" kern="1200"/>
            <a:t>Te verminderen   een eindejaars rally wordt door velen voorspeld maar  onze vraag is WAAROM??</a:t>
          </a:r>
        </a:p>
      </dsp:txBody>
      <dsp:txXfrm>
        <a:off x="260784" y="1496"/>
        <a:ext cx="2653756" cy="1592253"/>
      </dsp:txXfrm>
    </dsp:sp>
    <dsp:sp modelId="{C5182FE7-4923-438E-AAD7-0F57E001331F}">
      <dsp:nvSpPr>
        <dsp:cNvPr id="0" name=""/>
        <dsp:cNvSpPr/>
      </dsp:nvSpPr>
      <dsp:spPr>
        <a:xfrm>
          <a:off x="1587663" y="1591950"/>
          <a:ext cx="3264119" cy="579763"/>
        </a:xfrm>
        <a:custGeom>
          <a:avLst/>
          <a:gdLst/>
          <a:ahLst/>
          <a:cxnLst/>
          <a:rect l="0" t="0" r="0" b="0"/>
          <a:pathLst>
            <a:path>
              <a:moveTo>
                <a:pt x="3264119" y="0"/>
              </a:moveTo>
              <a:lnTo>
                <a:pt x="3264119" y="306981"/>
              </a:lnTo>
              <a:lnTo>
                <a:pt x="0" y="306981"/>
              </a:lnTo>
              <a:lnTo>
                <a:pt x="0" y="57976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36705" y="1878780"/>
        <a:ext cx="166034" cy="6103"/>
      </dsp:txXfrm>
    </dsp:sp>
    <dsp:sp modelId="{75C95FD9-1724-4303-A1D6-1AEC15274490}">
      <dsp:nvSpPr>
        <dsp:cNvPr id="0" name=""/>
        <dsp:cNvSpPr/>
      </dsp:nvSpPr>
      <dsp:spPr>
        <a:xfrm>
          <a:off x="3524904" y="1496"/>
          <a:ext cx="2653756" cy="159225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0036" tIns="136496" rIns="130036" bIns="136496" numCol="1" spcCol="1270" anchor="ctr" anchorCtr="0">
          <a:noAutofit/>
        </a:bodyPr>
        <a:lstStyle/>
        <a:p>
          <a:pPr marL="0" lvl="0" indent="0" algn="ctr" defTabSz="577850">
            <a:lnSpc>
              <a:spcPct val="90000"/>
            </a:lnSpc>
            <a:spcBef>
              <a:spcPct val="0"/>
            </a:spcBef>
            <a:spcAft>
              <a:spcPct val="35000"/>
            </a:spcAft>
            <a:buNone/>
          </a:pPr>
          <a:r>
            <a:rPr lang="en-US" sz="1300" kern="1200" dirty="0" err="1"/>
            <a:t>Gouden</a:t>
          </a:r>
          <a:r>
            <a:rPr lang="en-US" sz="1300" kern="1200" dirty="0"/>
            <a:t> </a:t>
          </a:r>
          <a:r>
            <a:rPr lang="en-US" sz="1300" kern="1200" dirty="0" err="1"/>
            <a:t>zilvermarkt</a:t>
          </a:r>
          <a:r>
            <a:rPr lang="en-US" sz="1300" kern="1200" dirty="0"/>
            <a:t> </a:t>
          </a:r>
          <a:r>
            <a:rPr lang="en-US" sz="1300" kern="1200" dirty="0" err="1"/>
            <a:t>geven</a:t>
          </a:r>
          <a:r>
            <a:rPr lang="en-US" sz="1300" kern="1200" dirty="0"/>
            <a:t> de </a:t>
          </a:r>
          <a:r>
            <a:rPr lang="en-US" sz="1300" kern="1200" dirty="0" err="1"/>
            <a:t>eerste</a:t>
          </a:r>
          <a:r>
            <a:rPr lang="en-US" sz="1300" kern="1200" dirty="0"/>
            <a:t> </a:t>
          </a:r>
          <a:r>
            <a:rPr lang="en-US" sz="1300" kern="1200" dirty="0" err="1"/>
            <a:t>stappen</a:t>
          </a:r>
          <a:r>
            <a:rPr lang="en-US" sz="1300" kern="1200" dirty="0"/>
            <a:t> om </a:t>
          </a:r>
          <a:r>
            <a:rPr lang="en-US" sz="1300" kern="1200" dirty="0" err="1"/>
            <a:t>terug</a:t>
          </a:r>
          <a:r>
            <a:rPr lang="en-US" sz="1300" kern="1200" dirty="0"/>
            <a:t> </a:t>
          </a:r>
          <a:r>
            <a:rPr lang="en-US" sz="1300" kern="1200" dirty="0" err="1"/>
            <a:t>te</a:t>
          </a:r>
          <a:r>
            <a:rPr lang="en-US" sz="1300" kern="1200" dirty="0"/>
            <a:t> </a:t>
          </a:r>
          <a:r>
            <a:rPr lang="en-US" sz="1300" kern="1200" dirty="0" err="1"/>
            <a:t>stijgen</a:t>
          </a:r>
          <a:r>
            <a:rPr lang="en-US" sz="1300" kern="1200" dirty="0"/>
            <a:t> : </a:t>
          </a:r>
          <a:r>
            <a:rPr lang="en-US" sz="1300" kern="1200" dirty="0" err="1"/>
            <a:t>mogelijks</a:t>
          </a:r>
          <a:r>
            <a:rPr lang="en-US" sz="1300" kern="1200" dirty="0"/>
            <a:t> de </a:t>
          </a:r>
          <a:r>
            <a:rPr lang="en-US" sz="1300" kern="1200" dirty="0" err="1"/>
            <a:t>eerste</a:t>
          </a:r>
          <a:r>
            <a:rPr lang="en-US" sz="1300" kern="1200" dirty="0"/>
            <a:t> </a:t>
          </a:r>
          <a:r>
            <a:rPr lang="en-US" sz="1300" kern="1200" dirty="0" err="1"/>
            <a:t>stappen</a:t>
          </a:r>
          <a:r>
            <a:rPr lang="en-US" sz="1300" kern="1200" dirty="0"/>
            <a:t> op </a:t>
          </a:r>
          <a:r>
            <a:rPr lang="en-US" sz="1300" kern="1200" dirty="0" err="1"/>
            <a:t>lange</a:t>
          </a:r>
          <a:r>
            <a:rPr lang="en-US" sz="1300" kern="1200" dirty="0"/>
            <a:t> </a:t>
          </a:r>
          <a:r>
            <a:rPr lang="en-US" sz="1300" kern="1200" dirty="0" err="1"/>
            <a:t>termijn</a:t>
          </a:r>
          <a:r>
            <a:rPr lang="en-US" sz="1300" kern="1200" dirty="0"/>
            <a:t> </a:t>
          </a:r>
          <a:r>
            <a:rPr lang="en-US" sz="1300" kern="1200" dirty="0" err="1"/>
            <a:t>bereikt</a:t>
          </a:r>
          <a:endParaRPr lang="en-US" sz="1300" kern="1200" dirty="0"/>
        </a:p>
      </dsp:txBody>
      <dsp:txXfrm>
        <a:off x="3524904" y="1496"/>
        <a:ext cx="2653756" cy="1592253"/>
      </dsp:txXfrm>
    </dsp:sp>
    <dsp:sp modelId="{568FA317-ADA6-4908-9A10-752CDE4538D6}">
      <dsp:nvSpPr>
        <dsp:cNvPr id="0" name=""/>
        <dsp:cNvSpPr/>
      </dsp:nvSpPr>
      <dsp:spPr>
        <a:xfrm>
          <a:off x="2912741" y="2954520"/>
          <a:ext cx="579763" cy="91440"/>
        </a:xfrm>
        <a:custGeom>
          <a:avLst/>
          <a:gdLst/>
          <a:ahLst/>
          <a:cxnLst/>
          <a:rect l="0" t="0" r="0" b="0"/>
          <a:pathLst>
            <a:path>
              <a:moveTo>
                <a:pt x="0" y="45720"/>
              </a:moveTo>
              <a:lnTo>
                <a:pt x="57976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87363" y="2997188"/>
        <a:ext cx="30518" cy="6103"/>
      </dsp:txXfrm>
    </dsp:sp>
    <dsp:sp modelId="{AE1A3F35-F559-4E77-B5A8-4E50669BE007}">
      <dsp:nvSpPr>
        <dsp:cNvPr id="0" name=""/>
        <dsp:cNvSpPr/>
      </dsp:nvSpPr>
      <dsp:spPr>
        <a:xfrm>
          <a:off x="260784" y="2204113"/>
          <a:ext cx="2653756" cy="159225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0036" tIns="136496" rIns="130036" bIns="136496" numCol="1" spcCol="1270" anchor="ctr" anchorCtr="0">
          <a:noAutofit/>
        </a:bodyPr>
        <a:lstStyle/>
        <a:p>
          <a:pPr marL="0" lvl="0" indent="0" algn="ctr" defTabSz="577850">
            <a:lnSpc>
              <a:spcPct val="90000"/>
            </a:lnSpc>
            <a:spcBef>
              <a:spcPct val="0"/>
            </a:spcBef>
            <a:spcAft>
              <a:spcPct val="35000"/>
            </a:spcAft>
            <a:buNone/>
          </a:pPr>
          <a:r>
            <a:rPr lang="en-US" sz="1300" kern="1200">
              <a:highlight>
                <a:srgbClr val="C0C0C0"/>
              </a:highlight>
            </a:rPr>
            <a:t>De edelmarkt  blijft  raar doen</a:t>
          </a:r>
        </a:p>
        <a:p>
          <a:pPr marL="0" lvl="0" indent="0" algn="ctr" defTabSz="577850">
            <a:lnSpc>
              <a:spcPct val="90000"/>
            </a:lnSpc>
            <a:spcBef>
              <a:spcPct val="0"/>
            </a:spcBef>
            <a:spcAft>
              <a:spcPct val="35000"/>
            </a:spcAft>
            <a:buNone/>
          </a:pPr>
          <a:r>
            <a:rPr lang="en-US" sz="1300" kern="1200">
              <a:highlight>
                <a:srgbClr val="C0C0C0"/>
              </a:highlight>
            </a:rPr>
            <a:t>Telkens op einde maand  worden de koersen naar beneden geduwd</a:t>
          </a:r>
        </a:p>
        <a:p>
          <a:pPr marL="0" lvl="0" indent="0" algn="ctr" defTabSz="577850">
            <a:lnSpc>
              <a:spcPct val="90000"/>
            </a:lnSpc>
            <a:spcBef>
              <a:spcPct val="0"/>
            </a:spcBef>
            <a:spcAft>
              <a:spcPct val="35000"/>
            </a:spcAft>
            <a:buNone/>
          </a:pPr>
          <a:r>
            <a:rPr lang="en-US" sz="1300" kern="1200">
              <a:highlight>
                <a:srgbClr val="C0C0C0"/>
              </a:highlight>
            </a:rPr>
            <a:t>Door de cenrale banken</a:t>
          </a:r>
        </a:p>
      </dsp:txBody>
      <dsp:txXfrm>
        <a:off x="260784" y="2204113"/>
        <a:ext cx="2653756" cy="1592253"/>
      </dsp:txXfrm>
    </dsp:sp>
    <dsp:sp modelId="{1DC59936-BBF7-4D86-84DA-417C7F23331D}">
      <dsp:nvSpPr>
        <dsp:cNvPr id="0" name=""/>
        <dsp:cNvSpPr/>
      </dsp:nvSpPr>
      <dsp:spPr>
        <a:xfrm>
          <a:off x="3524904" y="2204113"/>
          <a:ext cx="2653756" cy="159225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0036" tIns="136496" rIns="130036" bIns="136496" numCol="1" spcCol="1270" anchor="ctr" anchorCtr="0">
          <a:noAutofit/>
        </a:bodyPr>
        <a:lstStyle/>
        <a:p>
          <a:pPr marL="0" lvl="0" indent="0" algn="ctr" defTabSz="577850">
            <a:lnSpc>
              <a:spcPct val="90000"/>
            </a:lnSpc>
            <a:spcBef>
              <a:spcPct val="0"/>
            </a:spcBef>
            <a:spcAft>
              <a:spcPct val="35000"/>
            </a:spcAft>
            <a:buNone/>
          </a:pPr>
          <a:r>
            <a:rPr lang="en-US" sz="1300" b="1" kern="1200"/>
            <a:t>Inflatie zal de spelbreker worden=hogere rente</a:t>
          </a:r>
        </a:p>
      </dsp:txBody>
      <dsp:txXfrm>
        <a:off x="3524904" y="2204113"/>
        <a:ext cx="2653756" cy="159225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991100" cy="32543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6524625" y="0"/>
            <a:ext cx="4991100" cy="325438"/>
          </a:xfrm>
          <a:prstGeom prst="rect">
            <a:avLst/>
          </a:prstGeom>
        </p:spPr>
        <p:txBody>
          <a:bodyPr vert="horz" lIns="91440" tIns="45720" rIns="91440" bIns="45720" rtlCol="0"/>
          <a:lstStyle>
            <a:lvl1pPr algn="r">
              <a:defRPr sz="1200"/>
            </a:lvl1pPr>
          </a:lstStyle>
          <a:p>
            <a:fld id="{E64DA3B7-C8ED-4794-95C0-F1362288985C}" type="datetimeFigureOut">
              <a:rPr lang="nl-BE" smtClean="0"/>
              <a:t>25/11/2021</a:t>
            </a:fld>
            <a:endParaRPr lang="nl-BE"/>
          </a:p>
        </p:txBody>
      </p:sp>
      <p:sp>
        <p:nvSpPr>
          <p:cNvPr id="4" name="Tijdelijke aanduiding voor dia-afbeelding 3"/>
          <p:cNvSpPr>
            <a:spLocks noGrp="1" noRot="1" noChangeAspect="1"/>
          </p:cNvSpPr>
          <p:nvPr>
            <p:ph type="sldImg" idx="2"/>
          </p:nvPr>
        </p:nvSpPr>
        <p:spPr>
          <a:xfrm>
            <a:off x="3816350" y="809625"/>
            <a:ext cx="3886200" cy="218598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1152525" y="3117850"/>
            <a:ext cx="9213850" cy="25495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151563"/>
            <a:ext cx="4991100" cy="32543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6524625" y="6151563"/>
            <a:ext cx="4991100" cy="325437"/>
          </a:xfrm>
          <a:prstGeom prst="rect">
            <a:avLst/>
          </a:prstGeom>
        </p:spPr>
        <p:txBody>
          <a:bodyPr vert="horz" lIns="91440" tIns="45720" rIns="91440" bIns="45720" rtlCol="0" anchor="b"/>
          <a:lstStyle>
            <a:lvl1pPr algn="r">
              <a:defRPr sz="1200"/>
            </a:lvl1pPr>
          </a:lstStyle>
          <a:p>
            <a:fld id="{408ABA92-AB3F-4EA2-AF65-EA623A794B18}" type="slidenum">
              <a:rPr lang="nl-BE" smtClean="0"/>
              <a:t>‹nr.›</a:t>
            </a:fld>
            <a:endParaRPr lang="nl-BE"/>
          </a:p>
        </p:txBody>
      </p:sp>
    </p:spTree>
    <p:extLst>
      <p:ext uri="{BB962C8B-B14F-4D97-AF65-F5344CB8AC3E}">
        <p14:creationId xmlns:p14="http://schemas.microsoft.com/office/powerpoint/2010/main" val="330313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20</a:t>
            </a:fld>
            <a:endParaRPr lang="nl-BE"/>
          </a:p>
        </p:txBody>
      </p:sp>
    </p:spTree>
    <p:extLst>
      <p:ext uri="{BB962C8B-B14F-4D97-AF65-F5344CB8AC3E}">
        <p14:creationId xmlns:p14="http://schemas.microsoft.com/office/powerpoint/2010/main" val="179600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28</a:t>
            </a:fld>
            <a:endParaRPr lang="nl-BE"/>
          </a:p>
        </p:txBody>
      </p:sp>
    </p:spTree>
    <p:extLst>
      <p:ext uri="{BB962C8B-B14F-4D97-AF65-F5344CB8AC3E}">
        <p14:creationId xmlns:p14="http://schemas.microsoft.com/office/powerpoint/2010/main" val="200502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439863" y="1060009"/>
            <a:ext cx="8639175" cy="2254956"/>
          </a:xfrm>
        </p:spPr>
        <p:txBody>
          <a:bodyPr anchor="b"/>
          <a:lstStyle>
            <a:lvl1pPr algn="ctr">
              <a:defRPr sz="5666"/>
            </a:lvl1pPr>
          </a:lstStyle>
          <a:p>
            <a:r>
              <a:rPr lang="nl-NL"/>
              <a:t>Klik om stijl te bewerken</a:t>
            </a:r>
            <a:endParaRPr lang="en-US" dirty="0"/>
          </a:p>
        </p:txBody>
      </p:sp>
      <p:sp>
        <p:nvSpPr>
          <p:cNvPr id="3" name="Subtitle 2"/>
          <p:cNvSpPr>
            <a:spLocks noGrp="1"/>
          </p:cNvSpPr>
          <p:nvPr>
            <p:ph type="subTitle" idx="1"/>
          </p:nvPr>
        </p:nvSpPr>
        <p:spPr>
          <a:xfrm>
            <a:off x="1439863" y="3401925"/>
            <a:ext cx="8639175" cy="1563775"/>
          </a:xfrm>
        </p:spPr>
        <p:txBody>
          <a:bodyPr/>
          <a:lstStyle>
            <a:lvl1pPr marL="0" indent="0" algn="ctr">
              <a:buNone/>
              <a:defRPr sz="2267"/>
            </a:lvl1pPr>
            <a:lvl2pPr marL="431780" indent="0" algn="ctr">
              <a:buNone/>
              <a:defRPr sz="1889"/>
            </a:lvl2pPr>
            <a:lvl3pPr marL="863559" indent="0" algn="ctr">
              <a:buNone/>
              <a:defRPr sz="1700"/>
            </a:lvl3pPr>
            <a:lvl4pPr marL="1295339" indent="0" algn="ctr">
              <a:buNone/>
              <a:defRPr sz="1511"/>
            </a:lvl4pPr>
            <a:lvl5pPr marL="1727119" indent="0" algn="ctr">
              <a:buNone/>
              <a:defRPr sz="1511"/>
            </a:lvl5pPr>
            <a:lvl6pPr marL="2158898" indent="0" algn="ctr">
              <a:buNone/>
              <a:defRPr sz="1511"/>
            </a:lvl6pPr>
            <a:lvl7pPr marL="2590678" indent="0" algn="ctr">
              <a:buNone/>
              <a:defRPr sz="1511"/>
            </a:lvl7pPr>
            <a:lvl8pPr marL="3022458" indent="0" algn="ctr">
              <a:buNone/>
              <a:defRPr sz="1511"/>
            </a:lvl8pPr>
            <a:lvl9pPr marL="3454237" indent="0" algn="ctr">
              <a:buNone/>
              <a:defRPr sz="1511"/>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0B4FE9D-F71D-4704-AE5B-400287031B1B}" type="datetime1">
              <a:rPr lang="en-US" smtClean="0"/>
              <a:t>11/25/2021</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4210987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33194D5-E7DC-4478-8606-06CB36CCF37D}" type="datetime1">
              <a:rPr lang="en-US" smtClean="0"/>
              <a:t>11/25/2021</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974644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3213" y="344840"/>
            <a:ext cx="2483763" cy="548895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91924" y="344840"/>
            <a:ext cx="7307302" cy="548895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E244EBC-3E5C-4C5A-8BD2-D1D76B778EC2}" type="datetime1">
              <a:rPr lang="en-US" smtClean="0"/>
              <a:t>11/25/2021</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139917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79EC0A4B-AE81-4AD7-86EA-9F753B2B1EB0}" type="datetime1">
              <a:rPr lang="en-US" smtClean="0"/>
              <a:t>11/25/2021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extLst>
      <p:ext uri="{BB962C8B-B14F-4D97-AF65-F5344CB8AC3E}">
        <p14:creationId xmlns:p14="http://schemas.microsoft.com/office/powerpoint/2010/main" val="100477234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7309314-E4B1-4CA1-9313-ED56281F2FEC}" type="datetime1">
              <a:rPr lang="en-US" smtClean="0"/>
              <a:t>11/25/2021</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4217248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85925" y="1614753"/>
            <a:ext cx="9935051" cy="2694252"/>
          </a:xfrm>
        </p:spPr>
        <p:txBody>
          <a:bodyPr anchor="b"/>
          <a:lstStyle>
            <a:lvl1pPr>
              <a:defRPr sz="5666"/>
            </a:lvl1pPr>
          </a:lstStyle>
          <a:p>
            <a:r>
              <a:rPr lang="nl-NL"/>
              <a:t>Klik om stijl te bewerken</a:t>
            </a:r>
            <a:endParaRPr lang="en-US" dirty="0"/>
          </a:p>
        </p:txBody>
      </p:sp>
      <p:sp>
        <p:nvSpPr>
          <p:cNvPr id="3" name="Text Placeholder 2"/>
          <p:cNvSpPr>
            <a:spLocks noGrp="1"/>
          </p:cNvSpPr>
          <p:nvPr>
            <p:ph type="body" idx="1"/>
          </p:nvPr>
        </p:nvSpPr>
        <p:spPr>
          <a:xfrm>
            <a:off x="785925" y="4334493"/>
            <a:ext cx="9935051" cy="1416843"/>
          </a:xfrm>
        </p:spPr>
        <p:txBody>
          <a:bodyPr/>
          <a:lstStyle>
            <a:lvl1pPr marL="0" indent="0">
              <a:buNone/>
              <a:defRPr sz="2267">
                <a:solidFill>
                  <a:schemeClr val="tx1">
                    <a:tint val="75000"/>
                  </a:schemeClr>
                </a:solidFill>
              </a:defRPr>
            </a:lvl1pPr>
            <a:lvl2pPr marL="431780" indent="0">
              <a:buNone/>
              <a:defRPr sz="1889">
                <a:solidFill>
                  <a:schemeClr val="tx1">
                    <a:tint val="75000"/>
                  </a:schemeClr>
                </a:solidFill>
              </a:defRPr>
            </a:lvl2pPr>
            <a:lvl3pPr marL="863559" indent="0">
              <a:buNone/>
              <a:defRPr sz="1700">
                <a:solidFill>
                  <a:schemeClr val="tx1">
                    <a:tint val="75000"/>
                  </a:schemeClr>
                </a:solidFill>
              </a:defRPr>
            </a:lvl3pPr>
            <a:lvl4pPr marL="1295339" indent="0">
              <a:buNone/>
              <a:defRPr sz="1511">
                <a:solidFill>
                  <a:schemeClr val="tx1">
                    <a:tint val="75000"/>
                  </a:schemeClr>
                </a:solidFill>
              </a:defRPr>
            </a:lvl4pPr>
            <a:lvl5pPr marL="1727119" indent="0">
              <a:buNone/>
              <a:defRPr sz="1511">
                <a:solidFill>
                  <a:schemeClr val="tx1">
                    <a:tint val="75000"/>
                  </a:schemeClr>
                </a:solidFill>
              </a:defRPr>
            </a:lvl5pPr>
            <a:lvl6pPr marL="2158898" indent="0">
              <a:buNone/>
              <a:defRPr sz="1511">
                <a:solidFill>
                  <a:schemeClr val="tx1">
                    <a:tint val="75000"/>
                  </a:schemeClr>
                </a:solidFill>
              </a:defRPr>
            </a:lvl6pPr>
            <a:lvl7pPr marL="2590678" indent="0">
              <a:buNone/>
              <a:defRPr sz="1511">
                <a:solidFill>
                  <a:schemeClr val="tx1">
                    <a:tint val="75000"/>
                  </a:schemeClr>
                </a:solidFill>
              </a:defRPr>
            </a:lvl7pPr>
            <a:lvl8pPr marL="3022458" indent="0">
              <a:buNone/>
              <a:defRPr sz="1511">
                <a:solidFill>
                  <a:schemeClr val="tx1">
                    <a:tint val="75000"/>
                  </a:schemeClr>
                </a:solidFill>
              </a:defRPr>
            </a:lvl8pPr>
            <a:lvl9pPr marL="3454237" indent="0">
              <a:buNone/>
              <a:defRPr sz="1511">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F6353B1-1FA3-445A-8117-F3082D614776}" type="datetime1">
              <a:rPr lang="en-US" smtClean="0"/>
              <a:t>11/25/2021</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198882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791924" y="1724201"/>
            <a:ext cx="4895533" cy="410959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31443" y="1724201"/>
            <a:ext cx="4895533" cy="410959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64E5665-4881-4FA1-8431-F70F1AF3006A}" type="datetime1">
              <a:rPr lang="en-US" smtClean="0"/>
              <a:t>11/25/2021</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89810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793425" y="344841"/>
            <a:ext cx="9935051" cy="1251921"/>
          </a:xfrm>
        </p:spPr>
        <p:txBody>
          <a:bodyPr/>
          <a:lstStyle/>
          <a:p>
            <a:r>
              <a:rPr lang="nl-NL"/>
              <a:t>Klik om stijl te bewerken</a:t>
            </a:r>
            <a:endParaRPr lang="en-US" dirty="0"/>
          </a:p>
        </p:txBody>
      </p:sp>
      <p:sp>
        <p:nvSpPr>
          <p:cNvPr id="3" name="Text Placeholder 2"/>
          <p:cNvSpPr>
            <a:spLocks noGrp="1"/>
          </p:cNvSpPr>
          <p:nvPr>
            <p:ph type="body" idx="1"/>
          </p:nvPr>
        </p:nvSpPr>
        <p:spPr>
          <a:xfrm>
            <a:off x="793425" y="1587765"/>
            <a:ext cx="4873034" cy="778139"/>
          </a:xfrm>
        </p:spPr>
        <p:txBody>
          <a:bodyPr anchor="b"/>
          <a:lstStyle>
            <a:lvl1pPr marL="0" indent="0">
              <a:buNone/>
              <a:defRPr sz="2267" b="1"/>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4" name="Content Placeholder 3"/>
          <p:cNvSpPr>
            <a:spLocks noGrp="1"/>
          </p:cNvSpPr>
          <p:nvPr>
            <p:ph sz="half" idx="2"/>
          </p:nvPr>
        </p:nvSpPr>
        <p:spPr>
          <a:xfrm>
            <a:off x="793425" y="2365904"/>
            <a:ext cx="4873034" cy="347988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31443" y="1587765"/>
            <a:ext cx="4897033" cy="778139"/>
          </a:xfrm>
        </p:spPr>
        <p:txBody>
          <a:bodyPr anchor="b"/>
          <a:lstStyle>
            <a:lvl1pPr marL="0" indent="0">
              <a:buNone/>
              <a:defRPr sz="2267" b="1"/>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6" name="Content Placeholder 5"/>
          <p:cNvSpPr>
            <a:spLocks noGrp="1"/>
          </p:cNvSpPr>
          <p:nvPr>
            <p:ph sz="quarter" idx="4"/>
          </p:nvPr>
        </p:nvSpPr>
        <p:spPr>
          <a:xfrm>
            <a:off x="5831443" y="2365904"/>
            <a:ext cx="4897033" cy="347988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5BA2A5A-585D-42FC-A5FF-49DF703EDAA4}" type="datetime1">
              <a:rPr lang="en-US" smtClean="0"/>
              <a:t>11/25/2021</a:t>
            </a:fld>
            <a:endParaRPr lang="en-US"/>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81626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A14FB61-0851-432A-90B9-6A2DF6EE0513}" type="datetime1">
              <a:rPr lang="en-US" smtClean="0"/>
              <a:t>11/25/2021</a:t>
            </a:fld>
            <a:endParaRPr lang="en-US"/>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079722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BD5EB-B380-46AF-AE7E-0CBAA3B3C10D}" type="datetime1">
              <a:rPr lang="en-US" smtClean="0"/>
              <a:t>11/25/2021</a:t>
            </a:fld>
            <a:endParaRPr lang="en-US"/>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422342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93425" y="431800"/>
            <a:ext cx="3715145" cy="1511300"/>
          </a:xfrm>
        </p:spPr>
        <p:txBody>
          <a:bodyPr anchor="b"/>
          <a:lstStyle>
            <a:lvl1pPr>
              <a:defRPr sz="3022"/>
            </a:lvl1pPr>
          </a:lstStyle>
          <a:p>
            <a:r>
              <a:rPr lang="nl-NL"/>
              <a:t>Klik om stijl te bewerken</a:t>
            </a:r>
            <a:endParaRPr lang="en-US" dirty="0"/>
          </a:p>
        </p:txBody>
      </p:sp>
      <p:sp>
        <p:nvSpPr>
          <p:cNvPr id="3" name="Content Placeholder 2"/>
          <p:cNvSpPr>
            <a:spLocks noGrp="1"/>
          </p:cNvSpPr>
          <p:nvPr>
            <p:ph idx="1"/>
          </p:nvPr>
        </p:nvSpPr>
        <p:spPr>
          <a:xfrm>
            <a:off x="4897033" y="932569"/>
            <a:ext cx="5831443" cy="4602868"/>
          </a:xfrm>
        </p:spPr>
        <p:txBody>
          <a:bodyPr/>
          <a:lstStyle>
            <a:lvl1pPr>
              <a:defRPr sz="3022"/>
            </a:lvl1pPr>
            <a:lvl2pPr>
              <a:defRPr sz="2644"/>
            </a:lvl2pPr>
            <a:lvl3pPr>
              <a:defRPr sz="2267"/>
            </a:lvl3pPr>
            <a:lvl4pPr>
              <a:defRPr sz="1889"/>
            </a:lvl4pPr>
            <a:lvl5pPr>
              <a:defRPr sz="1889"/>
            </a:lvl5pPr>
            <a:lvl6pPr>
              <a:defRPr sz="1889"/>
            </a:lvl6pPr>
            <a:lvl7pPr>
              <a:defRPr sz="1889"/>
            </a:lvl7pPr>
            <a:lvl8pPr>
              <a:defRPr sz="1889"/>
            </a:lvl8pPr>
            <a:lvl9pPr>
              <a:defRPr sz="1889"/>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93425" y="1943100"/>
            <a:ext cx="3715145" cy="3599833"/>
          </a:xfrm>
        </p:spPr>
        <p:txBody>
          <a:bodyPr/>
          <a:lstStyle>
            <a:lvl1pPr marL="0" indent="0">
              <a:buNone/>
              <a:defRPr sz="1511"/>
            </a:lvl1pPr>
            <a:lvl2pPr marL="431780" indent="0">
              <a:buNone/>
              <a:defRPr sz="1322"/>
            </a:lvl2pPr>
            <a:lvl3pPr marL="863559" indent="0">
              <a:buNone/>
              <a:defRPr sz="1133"/>
            </a:lvl3pPr>
            <a:lvl4pPr marL="1295339" indent="0">
              <a:buNone/>
              <a:defRPr sz="944"/>
            </a:lvl4pPr>
            <a:lvl5pPr marL="1727119" indent="0">
              <a:buNone/>
              <a:defRPr sz="944"/>
            </a:lvl5pPr>
            <a:lvl6pPr marL="2158898" indent="0">
              <a:buNone/>
              <a:defRPr sz="944"/>
            </a:lvl6pPr>
            <a:lvl7pPr marL="2590678" indent="0">
              <a:buNone/>
              <a:defRPr sz="944"/>
            </a:lvl7pPr>
            <a:lvl8pPr marL="3022458" indent="0">
              <a:buNone/>
              <a:defRPr sz="944"/>
            </a:lvl8pPr>
            <a:lvl9pPr marL="3454237" indent="0">
              <a:buNone/>
              <a:defRPr sz="944"/>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79EB880-7180-45FE-B937-A2A4082D2846}" type="datetime1">
              <a:rPr lang="en-US" smtClean="0"/>
              <a:t>11/25/2021</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370478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93425" y="431800"/>
            <a:ext cx="3715145" cy="1511300"/>
          </a:xfrm>
        </p:spPr>
        <p:txBody>
          <a:bodyPr anchor="b"/>
          <a:lstStyle>
            <a:lvl1pPr>
              <a:defRPr sz="3022"/>
            </a:lvl1pPr>
          </a:lstStyle>
          <a:p>
            <a:r>
              <a:rPr lang="nl-NL"/>
              <a:t>Klik om stijl te bewerken</a:t>
            </a:r>
            <a:endParaRPr lang="en-US" dirty="0"/>
          </a:p>
        </p:txBody>
      </p:sp>
      <p:sp>
        <p:nvSpPr>
          <p:cNvPr id="3" name="Picture Placeholder 2"/>
          <p:cNvSpPr>
            <a:spLocks noGrp="1" noChangeAspect="1"/>
          </p:cNvSpPr>
          <p:nvPr>
            <p:ph type="pic" idx="1"/>
          </p:nvPr>
        </p:nvSpPr>
        <p:spPr>
          <a:xfrm>
            <a:off x="4897033" y="932569"/>
            <a:ext cx="5831443" cy="4602868"/>
          </a:xfrm>
        </p:spPr>
        <p:txBody>
          <a:bodyPr anchor="t"/>
          <a:lstStyle>
            <a:lvl1pPr marL="0" indent="0">
              <a:buNone/>
              <a:defRPr sz="3022"/>
            </a:lvl1pPr>
            <a:lvl2pPr marL="431780" indent="0">
              <a:buNone/>
              <a:defRPr sz="2644"/>
            </a:lvl2pPr>
            <a:lvl3pPr marL="863559" indent="0">
              <a:buNone/>
              <a:defRPr sz="2267"/>
            </a:lvl3pPr>
            <a:lvl4pPr marL="1295339" indent="0">
              <a:buNone/>
              <a:defRPr sz="1889"/>
            </a:lvl4pPr>
            <a:lvl5pPr marL="1727119" indent="0">
              <a:buNone/>
              <a:defRPr sz="1889"/>
            </a:lvl5pPr>
            <a:lvl6pPr marL="2158898" indent="0">
              <a:buNone/>
              <a:defRPr sz="1889"/>
            </a:lvl6pPr>
            <a:lvl7pPr marL="2590678" indent="0">
              <a:buNone/>
              <a:defRPr sz="1889"/>
            </a:lvl7pPr>
            <a:lvl8pPr marL="3022458" indent="0">
              <a:buNone/>
              <a:defRPr sz="1889"/>
            </a:lvl8pPr>
            <a:lvl9pPr marL="3454237" indent="0">
              <a:buNone/>
              <a:defRPr sz="1889"/>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93425" y="1943100"/>
            <a:ext cx="3715145" cy="3599833"/>
          </a:xfrm>
        </p:spPr>
        <p:txBody>
          <a:bodyPr/>
          <a:lstStyle>
            <a:lvl1pPr marL="0" indent="0">
              <a:buNone/>
              <a:defRPr sz="1511"/>
            </a:lvl1pPr>
            <a:lvl2pPr marL="431780" indent="0">
              <a:buNone/>
              <a:defRPr sz="1322"/>
            </a:lvl2pPr>
            <a:lvl3pPr marL="863559" indent="0">
              <a:buNone/>
              <a:defRPr sz="1133"/>
            </a:lvl3pPr>
            <a:lvl4pPr marL="1295339" indent="0">
              <a:buNone/>
              <a:defRPr sz="944"/>
            </a:lvl4pPr>
            <a:lvl5pPr marL="1727119" indent="0">
              <a:buNone/>
              <a:defRPr sz="944"/>
            </a:lvl5pPr>
            <a:lvl6pPr marL="2158898" indent="0">
              <a:buNone/>
              <a:defRPr sz="944"/>
            </a:lvl6pPr>
            <a:lvl7pPr marL="2590678" indent="0">
              <a:buNone/>
              <a:defRPr sz="944"/>
            </a:lvl7pPr>
            <a:lvl8pPr marL="3022458" indent="0">
              <a:buNone/>
              <a:defRPr sz="944"/>
            </a:lvl8pPr>
            <a:lvl9pPr marL="3454237" indent="0">
              <a:buNone/>
              <a:defRPr sz="944"/>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AF22F27-2F7B-4771-8667-393EC6809EA0}" type="datetime1">
              <a:rPr lang="en-US" smtClean="0"/>
              <a:t>11/25/2021</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869395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1925" y="344841"/>
            <a:ext cx="9935051" cy="1251921"/>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791925" y="1724201"/>
            <a:ext cx="9935051" cy="410959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91924" y="6003220"/>
            <a:ext cx="2591753" cy="344840"/>
          </a:xfrm>
          <a:prstGeom prst="rect">
            <a:avLst/>
          </a:prstGeom>
        </p:spPr>
        <p:txBody>
          <a:bodyPr vert="horz" lIns="91440" tIns="45720" rIns="91440" bIns="45720" rtlCol="0" anchor="ctr"/>
          <a:lstStyle>
            <a:lvl1pPr algn="l">
              <a:defRPr sz="1133">
                <a:solidFill>
                  <a:schemeClr val="tx1">
                    <a:tint val="75000"/>
                  </a:schemeClr>
                </a:solidFill>
              </a:defRPr>
            </a:lvl1pPr>
          </a:lstStyle>
          <a:p>
            <a:fld id="{19127723-9AB6-4880-AA78-6BD21EBC34E1}" type="datetime1">
              <a:rPr lang="en-US" smtClean="0"/>
              <a:t>11/25/2021</a:t>
            </a:fld>
            <a:endParaRPr lang="en-US"/>
          </a:p>
        </p:txBody>
      </p:sp>
      <p:sp>
        <p:nvSpPr>
          <p:cNvPr id="5" name="Footer Placeholder 4"/>
          <p:cNvSpPr>
            <a:spLocks noGrp="1"/>
          </p:cNvSpPr>
          <p:nvPr>
            <p:ph type="ftr" sz="quarter" idx="3"/>
          </p:nvPr>
        </p:nvSpPr>
        <p:spPr>
          <a:xfrm>
            <a:off x="3815636" y="6003220"/>
            <a:ext cx="3887629" cy="344840"/>
          </a:xfrm>
          <a:prstGeom prst="rect">
            <a:avLst/>
          </a:prstGeom>
        </p:spPr>
        <p:txBody>
          <a:bodyPr vert="horz" lIns="91440" tIns="45720" rIns="91440" bIns="45720" rtlCol="0" anchor="ctr"/>
          <a:lstStyle>
            <a:lvl1pPr algn="ctr">
              <a:defRPr sz="1133">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135223" y="6003220"/>
            <a:ext cx="2591753" cy="344840"/>
          </a:xfrm>
          <a:prstGeom prst="rect">
            <a:avLst/>
          </a:prstGeom>
        </p:spPr>
        <p:txBody>
          <a:bodyPr vert="horz" lIns="91440" tIns="45720" rIns="91440" bIns="45720" rtlCol="0" anchor="ctr"/>
          <a:lstStyle>
            <a:lvl1pPr algn="r">
              <a:defRPr sz="1133">
                <a:solidFill>
                  <a:schemeClr val="tx1">
                    <a:tint val="75000"/>
                  </a:schemeClr>
                </a:solidFill>
              </a:defRPr>
            </a:lvl1pPr>
          </a:lstStyle>
          <a:p>
            <a:fld id="{B6F15528-21DE-4FAA-801E-634DDDAF4B2B}" type="slidenum">
              <a:rPr lang="nl-BE" smtClean="0"/>
              <a:t>‹nr.›</a:t>
            </a:fld>
            <a:endParaRPr lang="nl-BE"/>
          </a:p>
        </p:txBody>
      </p:sp>
    </p:spTree>
    <p:extLst>
      <p:ext uri="{BB962C8B-B14F-4D97-AF65-F5344CB8AC3E}">
        <p14:creationId xmlns:p14="http://schemas.microsoft.com/office/powerpoint/2010/main" val="132782585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hf hdr="0" ftr="0"/>
  <p:txStyles>
    <p:titleStyle>
      <a:lvl1pPr algn="l" defTabSz="863559"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890" indent="-215890" algn="l" defTabSz="863559" rtl="0" eaLnBrk="1" latinLnBrk="0" hangingPunct="1">
        <a:lnSpc>
          <a:spcPct val="90000"/>
        </a:lnSpc>
        <a:spcBef>
          <a:spcPts val="944"/>
        </a:spcBef>
        <a:buFont typeface="Arial" panose="020B0604020202020204" pitchFamily="34" charset="0"/>
        <a:buChar char="•"/>
        <a:defRPr sz="2644" kern="1200">
          <a:solidFill>
            <a:schemeClr val="tx1"/>
          </a:solidFill>
          <a:latin typeface="+mn-lt"/>
          <a:ea typeface="+mn-ea"/>
          <a:cs typeface="+mn-cs"/>
        </a:defRPr>
      </a:lvl1pPr>
      <a:lvl2pPr marL="647670" indent="-215890" algn="l" defTabSz="863559" rtl="0" eaLnBrk="1" latinLnBrk="0" hangingPunct="1">
        <a:lnSpc>
          <a:spcPct val="90000"/>
        </a:lnSpc>
        <a:spcBef>
          <a:spcPts val="472"/>
        </a:spcBef>
        <a:buFont typeface="Arial" panose="020B0604020202020204" pitchFamily="34" charset="0"/>
        <a:buChar char="•"/>
        <a:defRPr sz="2267" kern="1200">
          <a:solidFill>
            <a:schemeClr val="tx1"/>
          </a:solidFill>
          <a:latin typeface="+mn-lt"/>
          <a:ea typeface="+mn-ea"/>
          <a:cs typeface="+mn-cs"/>
        </a:defRPr>
      </a:lvl2pPr>
      <a:lvl3pPr marL="1079449" indent="-215890" algn="l" defTabSz="863559" rtl="0" eaLnBrk="1" latinLnBrk="0" hangingPunct="1">
        <a:lnSpc>
          <a:spcPct val="90000"/>
        </a:lnSpc>
        <a:spcBef>
          <a:spcPts val="472"/>
        </a:spcBef>
        <a:buFont typeface="Arial" panose="020B0604020202020204" pitchFamily="34" charset="0"/>
        <a:buChar char="•"/>
        <a:defRPr sz="1889" kern="1200">
          <a:solidFill>
            <a:schemeClr val="tx1"/>
          </a:solidFill>
          <a:latin typeface="+mn-lt"/>
          <a:ea typeface="+mn-ea"/>
          <a:cs typeface="+mn-cs"/>
        </a:defRPr>
      </a:lvl3pPr>
      <a:lvl4pPr marL="1511229" indent="-215890" algn="l" defTabSz="863559" rtl="0" eaLnBrk="1" latinLnBrk="0" hangingPunct="1">
        <a:lnSpc>
          <a:spcPct val="90000"/>
        </a:lnSpc>
        <a:spcBef>
          <a:spcPts val="472"/>
        </a:spcBef>
        <a:buFont typeface="Arial" panose="020B0604020202020204" pitchFamily="34" charset="0"/>
        <a:buChar char="•"/>
        <a:defRPr sz="1700" kern="1200">
          <a:solidFill>
            <a:schemeClr val="tx1"/>
          </a:solidFill>
          <a:latin typeface="+mn-lt"/>
          <a:ea typeface="+mn-ea"/>
          <a:cs typeface="+mn-cs"/>
        </a:defRPr>
      </a:lvl4pPr>
      <a:lvl5pPr marL="1943009" indent="-215890" algn="l" defTabSz="863559" rtl="0" eaLnBrk="1" latinLnBrk="0" hangingPunct="1">
        <a:lnSpc>
          <a:spcPct val="90000"/>
        </a:lnSpc>
        <a:spcBef>
          <a:spcPts val="472"/>
        </a:spcBef>
        <a:buFont typeface="Arial" panose="020B0604020202020204" pitchFamily="34" charset="0"/>
        <a:buChar char="•"/>
        <a:defRPr sz="1700" kern="1200">
          <a:solidFill>
            <a:schemeClr val="tx1"/>
          </a:solidFill>
          <a:latin typeface="+mn-lt"/>
          <a:ea typeface="+mn-ea"/>
          <a:cs typeface="+mn-cs"/>
        </a:defRPr>
      </a:lvl5pPr>
      <a:lvl6pPr marL="2374788" indent="-215890" algn="l" defTabSz="863559" rtl="0" eaLnBrk="1" latinLnBrk="0" hangingPunct="1">
        <a:lnSpc>
          <a:spcPct val="90000"/>
        </a:lnSpc>
        <a:spcBef>
          <a:spcPts val="472"/>
        </a:spcBef>
        <a:buFont typeface="Arial" panose="020B0604020202020204" pitchFamily="34" charset="0"/>
        <a:buChar char="•"/>
        <a:defRPr sz="1700" kern="1200">
          <a:solidFill>
            <a:schemeClr val="tx1"/>
          </a:solidFill>
          <a:latin typeface="+mn-lt"/>
          <a:ea typeface="+mn-ea"/>
          <a:cs typeface="+mn-cs"/>
        </a:defRPr>
      </a:lvl6pPr>
      <a:lvl7pPr marL="2806568" indent="-215890" algn="l" defTabSz="863559" rtl="0" eaLnBrk="1" latinLnBrk="0" hangingPunct="1">
        <a:lnSpc>
          <a:spcPct val="90000"/>
        </a:lnSpc>
        <a:spcBef>
          <a:spcPts val="472"/>
        </a:spcBef>
        <a:buFont typeface="Arial" panose="020B0604020202020204" pitchFamily="34" charset="0"/>
        <a:buChar char="•"/>
        <a:defRPr sz="1700" kern="1200">
          <a:solidFill>
            <a:schemeClr val="tx1"/>
          </a:solidFill>
          <a:latin typeface="+mn-lt"/>
          <a:ea typeface="+mn-ea"/>
          <a:cs typeface="+mn-cs"/>
        </a:defRPr>
      </a:lvl7pPr>
      <a:lvl8pPr marL="3238348" indent="-215890" algn="l" defTabSz="863559" rtl="0" eaLnBrk="1" latinLnBrk="0" hangingPunct="1">
        <a:lnSpc>
          <a:spcPct val="90000"/>
        </a:lnSpc>
        <a:spcBef>
          <a:spcPts val="472"/>
        </a:spcBef>
        <a:buFont typeface="Arial" panose="020B0604020202020204" pitchFamily="34" charset="0"/>
        <a:buChar char="•"/>
        <a:defRPr sz="1700" kern="1200">
          <a:solidFill>
            <a:schemeClr val="tx1"/>
          </a:solidFill>
          <a:latin typeface="+mn-lt"/>
          <a:ea typeface="+mn-ea"/>
          <a:cs typeface="+mn-cs"/>
        </a:defRPr>
      </a:lvl8pPr>
      <a:lvl9pPr marL="3670127" indent="-215890" algn="l" defTabSz="863559" rtl="0" eaLnBrk="1" latinLnBrk="0" hangingPunct="1">
        <a:lnSpc>
          <a:spcPct val="90000"/>
        </a:lnSpc>
        <a:spcBef>
          <a:spcPts val="47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63559" rtl="0" eaLnBrk="1" latinLnBrk="0" hangingPunct="1">
        <a:defRPr sz="1700" kern="1200">
          <a:solidFill>
            <a:schemeClr val="tx1"/>
          </a:solidFill>
          <a:latin typeface="+mn-lt"/>
          <a:ea typeface="+mn-ea"/>
          <a:cs typeface="+mn-cs"/>
        </a:defRPr>
      </a:lvl1pPr>
      <a:lvl2pPr marL="431780" algn="l" defTabSz="863559" rtl="0" eaLnBrk="1" latinLnBrk="0" hangingPunct="1">
        <a:defRPr sz="1700" kern="1200">
          <a:solidFill>
            <a:schemeClr val="tx1"/>
          </a:solidFill>
          <a:latin typeface="+mn-lt"/>
          <a:ea typeface="+mn-ea"/>
          <a:cs typeface="+mn-cs"/>
        </a:defRPr>
      </a:lvl2pPr>
      <a:lvl3pPr marL="863559" algn="l" defTabSz="863559" rtl="0" eaLnBrk="1" latinLnBrk="0" hangingPunct="1">
        <a:defRPr sz="1700" kern="1200">
          <a:solidFill>
            <a:schemeClr val="tx1"/>
          </a:solidFill>
          <a:latin typeface="+mn-lt"/>
          <a:ea typeface="+mn-ea"/>
          <a:cs typeface="+mn-cs"/>
        </a:defRPr>
      </a:lvl3pPr>
      <a:lvl4pPr marL="1295339" algn="l" defTabSz="863559" rtl="0" eaLnBrk="1" latinLnBrk="0" hangingPunct="1">
        <a:defRPr sz="1700" kern="1200">
          <a:solidFill>
            <a:schemeClr val="tx1"/>
          </a:solidFill>
          <a:latin typeface="+mn-lt"/>
          <a:ea typeface="+mn-ea"/>
          <a:cs typeface="+mn-cs"/>
        </a:defRPr>
      </a:lvl4pPr>
      <a:lvl5pPr marL="1727119" algn="l" defTabSz="863559" rtl="0" eaLnBrk="1" latinLnBrk="0" hangingPunct="1">
        <a:defRPr sz="1700" kern="1200">
          <a:solidFill>
            <a:schemeClr val="tx1"/>
          </a:solidFill>
          <a:latin typeface="+mn-lt"/>
          <a:ea typeface="+mn-ea"/>
          <a:cs typeface="+mn-cs"/>
        </a:defRPr>
      </a:lvl5pPr>
      <a:lvl6pPr marL="2158898" algn="l" defTabSz="863559" rtl="0" eaLnBrk="1" latinLnBrk="0" hangingPunct="1">
        <a:defRPr sz="1700" kern="1200">
          <a:solidFill>
            <a:schemeClr val="tx1"/>
          </a:solidFill>
          <a:latin typeface="+mn-lt"/>
          <a:ea typeface="+mn-ea"/>
          <a:cs typeface="+mn-cs"/>
        </a:defRPr>
      </a:lvl6pPr>
      <a:lvl7pPr marL="2590678" algn="l" defTabSz="863559" rtl="0" eaLnBrk="1" latinLnBrk="0" hangingPunct="1">
        <a:defRPr sz="1700" kern="1200">
          <a:solidFill>
            <a:schemeClr val="tx1"/>
          </a:solidFill>
          <a:latin typeface="+mn-lt"/>
          <a:ea typeface="+mn-ea"/>
          <a:cs typeface="+mn-cs"/>
        </a:defRPr>
      </a:lvl7pPr>
      <a:lvl8pPr marL="3022458" algn="l" defTabSz="863559" rtl="0" eaLnBrk="1" latinLnBrk="0" hangingPunct="1">
        <a:defRPr sz="1700" kern="1200">
          <a:solidFill>
            <a:schemeClr val="tx1"/>
          </a:solidFill>
          <a:latin typeface="+mn-lt"/>
          <a:ea typeface="+mn-ea"/>
          <a:cs typeface="+mn-cs"/>
        </a:defRPr>
      </a:lvl8pPr>
      <a:lvl9pPr marL="3454237" algn="l" defTabSz="863559"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907539" y="-7932"/>
            <a:ext cx="8975842" cy="1384637"/>
          </a:xfrm>
          <a:prstGeom prst="rect">
            <a:avLst/>
          </a:prstGeom>
        </p:spPr>
        <p:txBody>
          <a:bodyPr vert="horz" wrap="square" lIns="0" tIns="0" rIns="0" bIns="0" rtlCol="0">
            <a:spAutoFit/>
          </a:bodyPr>
          <a:lstStyle/>
          <a:p>
            <a:pPr marL="0" marR="0">
              <a:lnSpc>
                <a:spcPts val="5922"/>
              </a:lnSpc>
              <a:spcBef>
                <a:spcPts val="0"/>
              </a:spcBef>
              <a:spcAft>
                <a:spcPts val="0"/>
              </a:spcAft>
            </a:pPr>
            <a:r>
              <a:rPr sz="4200" dirty="0">
                <a:solidFill>
                  <a:srgbClr val="CC0000"/>
                </a:solidFill>
                <a:latin typeface="Arial Black"/>
                <a:cs typeface="Arial Black"/>
              </a:rPr>
              <a:t>Advies </a:t>
            </a:r>
            <a:r>
              <a:rPr sz="4200" spc="-40" dirty="0">
                <a:solidFill>
                  <a:srgbClr val="CC0000"/>
                </a:solidFill>
                <a:latin typeface="Arial Black"/>
                <a:cs typeface="Arial Black"/>
              </a:rPr>
              <a:t>voor</a:t>
            </a:r>
            <a:r>
              <a:rPr sz="4200" spc="1214" dirty="0">
                <a:solidFill>
                  <a:srgbClr val="CC0000"/>
                </a:solidFill>
                <a:latin typeface="Arial Black"/>
                <a:cs typeface="Arial Black"/>
              </a:rPr>
              <a:t> </a:t>
            </a:r>
            <a:r>
              <a:rPr sz="4200" dirty="0">
                <a:solidFill>
                  <a:srgbClr val="CC0000"/>
                </a:solidFill>
                <a:latin typeface="Arial Black"/>
                <a:cs typeface="Arial Black"/>
              </a:rPr>
              <a:t>beleggers&amp;-clubs</a:t>
            </a:r>
          </a:p>
          <a:p>
            <a:pPr marL="801370" marR="0">
              <a:lnSpc>
                <a:spcPts val="4679"/>
              </a:lnSpc>
              <a:spcBef>
                <a:spcPts val="0"/>
              </a:spcBef>
              <a:spcAft>
                <a:spcPts val="0"/>
              </a:spcAft>
            </a:pPr>
            <a:r>
              <a:rPr sz="4200" dirty="0">
                <a:solidFill>
                  <a:srgbClr val="CC0000"/>
                </a:solidFill>
                <a:latin typeface="Arial Black"/>
                <a:cs typeface="Arial Black"/>
              </a:rPr>
              <a:t>uw docent</a:t>
            </a:r>
            <a:r>
              <a:rPr sz="4200" spc="10" dirty="0">
                <a:solidFill>
                  <a:srgbClr val="CC0000"/>
                </a:solidFill>
                <a:latin typeface="Arial Black"/>
                <a:cs typeface="Arial Black"/>
              </a:rPr>
              <a:t> </a:t>
            </a:r>
            <a:r>
              <a:rPr sz="4200" dirty="0">
                <a:solidFill>
                  <a:srgbClr val="CC0000"/>
                </a:solidFill>
                <a:latin typeface="Arial Black"/>
                <a:cs typeface="Arial Black"/>
              </a:rPr>
              <a:t>B </a:t>
            </a:r>
            <a:r>
              <a:rPr sz="4200" spc="-12" dirty="0">
                <a:solidFill>
                  <a:srgbClr val="CC0000"/>
                </a:solidFill>
                <a:latin typeface="Arial Black"/>
                <a:cs typeface="Arial Black"/>
              </a:rPr>
              <a:t>Busschaer</a:t>
            </a:r>
            <a:r>
              <a:rPr sz="4200" spc="-1197" dirty="0">
                <a:solidFill>
                  <a:srgbClr val="CC0000"/>
                </a:solidFill>
                <a:latin typeface="Arial Black"/>
                <a:cs typeface="Arial Black"/>
              </a:rPr>
              <a:t> </a:t>
            </a:r>
            <a:r>
              <a:rPr sz="4200" dirty="0">
                <a:solidFill>
                  <a:srgbClr val="CC0000"/>
                </a:solidFill>
                <a:latin typeface="Arial Black"/>
                <a:cs typeface="Arial Black"/>
              </a:rPr>
              <a:t>t</a:t>
            </a:r>
          </a:p>
        </p:txBody>
      </p:sp>
      <p:sp>
        <p:nvSpPr>
          <p:cNvPr id="4" name="object 4"/>
          <p:cNvSpPr txBox="1"/>
          <p:nvPr/>
        </p:nvSpPr>
        <p:spPr>
          <a:xfrm>
            <a:off x="706119" y="1457788"/>
            <a:ext cx="3649084" cy="450006"/>
          </a:xfrm>
          <a:prstGeom prst="rect">
            <a:avLst/>
          </a:prstGeom>
        </p:spPr>
        <p:txBody>
          <a:bodyPr vert="horz" wrap="square" lIns="0" tIns="0" rIns="0" bIns="0" rtlCol="0">
            <a:spAutoFit/>
          </a:bodyPr>
          <a:lstStyle/>
          <a:p>
            <a:pPr marL="0" marR="0">
              <a:lnSpc>
                <a:spcPts val="3243"/>
              </a:lnSpc>
              <a:spcBef>
                <a:spcPts val="0"/>
              </a:spcBef>
              <a:spcAft>
                <a:spcPts val="0"/>
              </a:spcAft>
            </a:pPr>
            <a:r>
              <a:rPr sz="2300" dirty="0">
                <a:solidFill>
                  <a:srgbClr val="000000"/>
                </a:solidFill>
                <a:latin typeface="Arial Black"/>
                <a:cs typeface="Arial Black"/>
              </a:rPr>
              <a:t>Economisch </a:t>
            </a:r>
            <a:r>
              <a:rPr sz="2300" spc="-21" dirty="0">
                <a:solidFill>
                  <a:srgbClr val="000000"/>
                </a:solidFill>
                <a:latin typeface="Arial Black"/>
                <a:cs typeface="Arial Black"/>
              </a:rPr>
              <a:t>overzicht</a:t>
            </a:r>
          </a:p>
        </p:txBody>
      </p:sp>
      <p:sp>
        <p:nvSpPr>
          <p:cNvPr id="5" name="object 5"/>
          <p:cNvSpPr txBox="1"/>
          <p:nvPr/>
        </p:nvSpPr>
        <p:spPr>
          <a:xfrm>
            <a:off x="706119" y="1953088"/>
            <a:ext cx="3323392" cy="1436796"/>
          </a:xfrm>
          <a:prstGeom prst="rect">
            <a:avLst/>
          </a:prstGeom>
        </p:spPr>
        <p:txBody>
          <a:bodyPr vert="horz" wrap="square" lIns="0" tIns="0" rIns="0" bIns="0" rtlCol="0">
            <a:spAutoFit/>
          </a:bodyPr>
          <a:lstStyle/>
          <a:p>
            <a:pPr marL="0" marR="0">
              <a:lnSpc>
                <a:spcPts val="3243"/>
              </a:lnSpc>
              <a:spcBef>
                <a:spcPts val="0"/>
              </a:spcBef>
              <a:spcAft>
                <a:spcPts val="0"/>
              </a:spcAft>
            </a:pPr>
            <a:r>
              <a:rPr sz="2300" spc="-14" dirty="0">
                <a:solidFill>
                  <a:srgbClr val="000000"/>
                </a:solidFill>
                <a:latin typeface="Arial Black"/>
                <a:cs typeface="Arial Black"/>
              </a:rPr>
              <a:t>Fondsen</a:t>
            </a:r>
            <a:r>
              <a:rPr sz="2300" spc="20" dirty="0">
                <a:solidFill>
                  <a:srgbClr val="000000"/>
                </a:solidFill>
                <a:latin typeface="Arial Black"/>
                <a:cs typeface="Arial Black"/>
              </a:rPr>
              <a:t> </a:t>
            </a:r>
            <a:r>
              <a:rPr sz="2300" spc="-21" dirty="0">
                <a:solidFill>
                  <a:srgbClr val="000000"/>
                </a:solidFill>
                <a:latin typeface="Arial Black"/>
                <a:cs typeface="Arial Black"/>
              </a:rPr>
              <a:t>overzicht</a:t>
            </a:r>
          </a:p>
          <a:p>
            <a:pPr marL="0" marR="0">
              <a:lnSpc>
                <a:spcPts val="3243"/>
              </a:lnSpc>
              <a:spcBef>
                <a:spcPts val="696"/>
              </a:spcBef>
              <a:spcAft>
                <a:spcPts val="0"/>
              </a:spcAft>
            </a:pPr>
            <a:r>
              <a:rPr sz="2300" dirty="0">
                <a:solidFill>
                  <a:srgbClr val="000000"/>
                </a:solidFill>
                <a:latin typeface="Arial Black"/>
                <a:cs typeface="Arial Black"/>
              </a:rPr>
              <a:t>Obligaties </a:t>
            </a:r>
            <a:r>
              <a:rPr sz="2300" spc="-21" dirty="0">
                <a:solidFill>
                  <a:srgbClr val="000000"/>
                </a:solidFill>
                <a:latin typeface="Arial Black"/>
                <a:cs typeface="Arial Black"/>
              </a:rPr>
              <a:t>overzicht</a:t>
            </a:r>
          </a:p>
          <a:p>
            <a:pPr marL="0" marR="0">
              <a:lnSpc>
                <a:spcPts val="3243"/>
              </a:lnSpc>
              <a:spcBef>
                <a:spcPts val="686"/>
              </a:spcBef>
              <a:spcAft>
                <a:spcPts val="0"/>
              </a:spcAft>
            </a:pPr>
            <a:r>
              <a:rPr sz="2300" dirty="0">
                <a:solidFill>
                  <a:srgbClr val="000000"/>
                </a:solidFill>
                <a:latin typeface="Arial Black"/>
                <a:cs typeface="Arial Black"/>
              </a:rPr>
              <a:t>Aandelen </a:t>
            </a:r>
            <a:r>
              <a:rPr sz="2300" spc="-21" dirty="0">
                <a:solidFill>
                  <a:srgbClr val="000000"/>
                </a:solidFill>
                <a:latin typeface="Arial Black"/>
                <a:cs typeface="Arial Black"/>
              </a:rPr>
              <a:t>overzicht</a:t>
            </a:r>
          </a:p>
        </p:txBody>
      </p:sp>
      <p:sp>
        <p:nvSpPr>
          <p:cNvPr id="7" name="object 7"/>
          <p:cNvSpPr txBox="1"/>
          <p:nvPr/>
        </p:nvSpPr>
        <p:spPr>
          <a:xfrm>
            <a:off x="2378000" y="3850625"/>
            <a:ext cx="6229996" cy="1668021"/>
          </a:xfrm>
          <a:prstGeom prst="rect">
            <a:avLst/>
          </a:prstGeom>
        </p:spPr>
        <p:txBody>
          <a:bodyPr vert="horz" wrap="square" lIns="0" tIns="0" rIns="0" bIns="0" rtlCol="0">
            <a:spAutoFit/>
          </a:bodyPr>
          <a:lstStyle/>
          <a:p>
            <a:pPr marL="0" marR="0">
              <a:lnSpc>
                <a:spcPts val="3384"/>
              </a:lnSpc>
              <a:spcBef>
                <a:spcPts val="0"/>
              </a:spcBef>
              <a:spcAft>
                <a:spcPts val="0"/>
              </a:spcAft>
            </a:pPr>
            <a:r>
              <a:rPr lang="nl-NL" sz="2400" spc="-27" dirty="0">
                <a:solidFill>
                  <a:srgbClr val="FF3333"/>
                </a:solidFill>
                <a:latin typeface="Arial Black"/>
                <a:cs typeface="Arial Black"/>
              </a:rPr>
              <a:t>Onze adviezen zijn geen aan/verkoop opdrachten </a:t>
            </a:r>
            <a:r>
              <a:rPr sz="2400" spc="-27" dirty="0" err="1">
                <a:solidFill>
                  <a:srgbClr val="FF3333"/>
                </a:solidFill>
                <a:latin typeface="Arial Black"/>
                <a:cs typeface="Arial Black"/>
              </a:rPr>
              <a:t>voor</a:t>
            </a:r>
            <a:r>
              <a:rPr sz="2400" spc="37" dirty="0">
                <a:solidFill>
                  <a:srgbClr val="FF3333"/>
                </a:solidFill>
                <a:latin typeface="Arial Black"/>
                <a:cs typeface="Arial Black"/>
              </a:rPr>
              <a:t> </a:t>
            </a:r>
            <a:r>
              <a:rPr sz="2400" dirty="0">
                <a:solidFill>
                  <a:srgbClr val="FF3333"/>
                </a:solidFill>
                <a:latin typeface="Arial Black"/>
                <a:cs typeface="Arial Black"/>
              </a:rPr>
              <a:t>persoonlijke vermogensbeheer</a:t>
            </a:r>
          </a:p>
          <a:p>
            <a:pPr marL="0" marR="0">
              <a:lnSpc>
                <a:spcPts val="2880"/>
              </a:lnSpc>
              <a:spcBef>
                <a:spcPts val="0"/>
              </a:spcBef>
              <a:spcAft>
                <a:spcPts val="0"/>
              </a:spcAft>
            </a:pPr>
            <a:r>
              <a:rPr sz="2400" dirty="0">
                <a:solidFill>
                  <a:srgbClr val="FF3333"/>
                </a:solidFill>
                <a:latin typeface="Arial Black"/>
                <a:cs typeface="Arial Black"/>
              </a:rPr>
              <a:t>Maar </a:t>
            </a:r>
            <a:r>
              <a:rPr sz="2400" dirty="0" err="1">
                <a:solidFill>
                  <a:srgbClr val="FF3333"/>
                </a:solidFill>
                <a:latin typeface="Arial Black"/>
                <a:cs typeface="Arial Black"/>
              </a:rPr>
              <a:t>louter</a:t>
            </a:r>
            <a:r>
              <a:rPr sz="2400" dirty="0">
                <a:solidFill>
                  <a:srgbClr val="FF3333"/>
                </a:solidFill>
                <a:latin typeface="Arial Black"/>
                <a:cs typeface="Arial Black"/>
              </a:rPr>
              <a:t> </a:t>
            </a:r>
            <a:r>
              <a:rPr sz="2400" dirty="0" err="1">
                <a:solidFill>
                  <a:srgbClr val="FF3333"/>
                </a:solidFill>
                <a:latin typeface="Arial Black"/>
                <a:cs typeface="Arial Black"/>
              </a:rPr>
              <a:t>informatie</a:t>
            </a:r>
            <a:r>
              <a:rPr lang="nl-NL" sz="2400" dirty="0">
                <a:solidFill>
                  <a:srgbClr val="FF3333"/>
                </a:solidFill>
                <a:latin typeface="Arial Black"/>
                <a:cs typeface="Arial Black"/>
              </a:rPr>
              <a:t>  berichten</a:t>
            </a:r>
            <a:endParaRPr sz="2400" dirty="0">
              <a:solidFill>
                <a:srgbClr val="FF3333"/>
              </a:solidFill>
              <a:latin typeface="Arial Black"/>
              <a:cs typeface="Arial Black"/>
            </a:endParaRPr>
          </a:p>
        </p:txBody>
      </p:sp>
      <p:sp>
        <p:nvSpPr>
          <p:cNvPr id="8" name="object 8"/>
          <p:cNvSpPr txBox="1"/>
          <p:nvPr/>
        </p:nvSpPr>
        <p:spPr>
          <a:xfrm>
            <a:off x="1601469" y="5543371"/>
            <a:ext cx="9312761" cy="467915"/>
          </a:xfrm>
          <a:prstGeom prst="rect">
            <a:avLst/>
          </a:prstGeom>
        </p:spPr>
        <p:txBody>
          <a:bodyPr vert="horz" wrap="square" lIns="0" tIns="0" rIns="0" bIns="0" rtlCol="0">
            <a:spAutoFit/>
          </a:bodyPr>
          <a:lstStyle/>
          <a:p>
            <a:pPr marL="0" marR="0">
              <a:lnSpc>
                <a:spcPts val="3384"/>
              </a:lnSpc>
              <a:spcBef>
                <a:spcPts val="0"/>
              </a:spcBef>
              <a:spcAft>
                <a:spcPts val="0"/>
              </a:spcAft>
            </a:pPr>
            <a:r>
              <a:rPr sz="2400" dirty="0">
                <a:solidFill>
                  <a:srgbClr val="FF3333"/>
                </a:solidFill>
                <a:latin typeface="Arial Black"/>
                <a:cs typeface="Arial Black"/>
              </a:rPr>
              <a:t>Met</a:t>
            </a:r>
            <a:r>
              <a:rPr sz="2400" spc="15" dirty="0">
                <a:solidFill>
                  <a:srgbClr val="FF3333"/>
                </a:solidFill>
                <a:latin typeface="Arial Black"/>
                <a:cs typeface="Arial Black"/>
              </a:rPr>
              <a:t> </a:t>
            </a:r>
            <a:r>
              <a:rPr sz="2400" spc="-11" dirty="0">
                <a:solidFill>
                  <a:srgbClr val="FF3333"/>
                </a:solidFill>
                <a:latin typeface="Arial Black"/>
                <a:cs typeface="Arial Black"/>
              </a:rPr>
              <a:t>de</a:t>
            </a:r>
            <a:r>
              <a:rPr sz="2400" dirty="0">
                <a:solidFill>
                  <a:srgbClr val="FF3333"/>
                </a:solidFill>
                <a:latin typeface="Arial Black"/>
                <a:cs typeface="Arial Black"/>
              </a:rPr>
              <a:t> hulp van</a:t>
            </a:r>
            <a:r>
              <a:rPr sz="2400" spc="51" dirty="0">
                <a:solidFill>
                  <a:srgbClr val="FF3333"/>
                </a:solidFill>
                <a:latin typeface="Arial Black"/>
                <a:cs typeface="Arial Black"/>
              </a:rPr>
              <a:t> </a:t>
            </a:r>
            <a:r>
              <a:rPr sz="2400" spc="-17" dirty="0">
                <a:solidFill>
                  <a:srgbClr val="000033"/>
                </a:solidFill>
                <a:latin typeface="Arial Black"/>
                <a:cs typeface="Arial Black"/>
              </a:rPr>
              <a:t>VECTOR</a:t>
            </a:r>
            <a:r>
              <a:rPr sz="2400" spc="25" dirty="0">
                <a:solidFill>
                  <a:srgbClr val="000033"/>
                </a:solidFill>
                <a:latin typeface="Arial Black"/>
                <a:cs typeface="Arial Black"/>
              </a:rPr>
              <a:t> </a:t>
            </a:r>
            <a:r>
              <a:rPr sz="2400" dirty="0">
                <a:solidFill>
                  <a:srgbClr val="000033"/>
                </a:solidFill>
                <a:latin typeface="Arial Black"/>
                <a:cs typeface="Arial Black"/>
              </a:rPr>
              <a:t>VEST UNIVERSITY</a:t>
            </a:r>
            <a:r>
              <a:rPr sz="2400" spc="56" dirty="0">
                <a:solidFill>
                  <a:srgbClr val="000033"/>
                </a:solidFill>
                <a:latin typeface="Arial Black"/>
                <a:cs typeface="Arial Black"/>
              </a:rPr>
              <a:t> </a:t>
            </a:r>
            <a:r>
              <a:rPr sz="2400" dirty="0">
                <a:solidFill>
                  <a:srgbClr val="FF3333"/>
                </a:solidFill>
                <a:latin typeface="Arial Black"/>
                <a:cs typeface="Arial Black"/>
              </a:rPr>
              <a:t>TRAINING</a:t>
            </a:r>
          </a:p>
        </p:txBody>
      </p:sp>
      <p:sp>
        <p:nvSpPr>
          <p:cNvPr id="9" name="object 9"/>
          <p:cNvSpPr txBox="1"/>
          <p:nvPr/>
        </p:nvSpPr>
        <p:spPr>
          <a:xfrm>
            <a:off x="217170" y="6058192"/>
            <a:ext cx="11301730" cy="318100"/>
          </a:xfrm>
          <a:prstGeom prst="rect">
            <a:avLst/>
          </a:prstGeom>
        </p:spPr>
        <p:txBody>
          <a:bodyPr vert="horz" wrap="square" lIns="0" tIns="0" rIns="0" bIns="0" rtlCol="0">
            <a:spAutoFit/>
          </a:bodyPr>
          <a:lstStyle/>
          <a:p>
            <a:pPr marL="0" marR="0">
              <a:lnSpc>
                <a:spcPts val="2679"/>
              </a:lnSpc>
              <a:spcBef>
                <a:spcPts val="0"/>
              </a:spcBef>
              <a:spcAft>
                <a:spcPts val="0"/>
              </a:spcAft>
            </a:pPr>
            <a:r>
              <a:rPr sz="2000" dirty="0">
                <a:solidFill>
                  <a:srgbClr val="000000"/>
                </a:solidFill>
                <a:latin typeface="Arial Unicode MS"/>
                <a:cs typeface="Arial Unicode MS"/>
              </a:rPr>
              <a:t>UITGEVER INVESTORS</a:t>
            </a:r>
            <a:r>
              <a:rPr sz="2000" spc="-10" dirty="0">
                <a:solidFill>
                  <a:srgbClr val="000000"/>
                </a:solidFill>
                <a:latin typeface="Arial Unicode MS"/>
                <a:cs typeface="Arial Unicode MS"/>
              </a:rPr>
              <a:t> </a:t>
            </a:r>
            <a:r>
              <a:rPr sz="2000" dirty="0">
                <a:solidFill>
                  <a:srgbClr val="000000"/>
                </a:solidFill>
                <a:latin typeface="Arial Unicode MS"/>
                <a:cs typeface="Arial Unicode MS"/>
              </a:rPr>
              <a:t>NETWORK</a:t>
            </a:r>
            <a:r>
              <a:rPr lang="nl-NL" sz="2000" dirty="0">
                <a:solidFill>
                  <a:srgbClr val="000000"/>
                </a:solidFill>
                <a:latin typeface="Arial Unicode MS"/>
                <a:cs typeface="Arial Unicode MS"/>
              </a:rPr>
              <a:t> bv</a:t>
            </a:r>
            <a:r>
              <a:rPr sz="2000" dirty="0">
                <a:solidFill>
                  <a:srgbClr val="000000"/>
                </a:solidFill>
                <a:latin typeface="Arial Unicode MS"/>
                <a:cs typeface="Arial Unicode MS"/>
              </a:rPr>
              <a:t>;</a:t>
            </a:r>
            <a:r>
              <a:rPr sz="2000" spc="563" dirty="0">
                <a:solidFill>
                  <a:srgbClr val="000000"/>
                </a:solidFill>
                <a:latin typeface="Arial Unicode MS"/>
                <a:cs typeface="Arial Unicode MS"/>
              </a:rPr>
              <a:t> </a:t>
            </a:r>
            <a:r>
              <a:rPr sz="2000" dirty="0">
                <a:solidFill>
                  <a:srgbClr val="000000"/>
                </a:solidFill>
                <a:latin typeface="Arial Unicode MS"/>
                <a:cs typeface="Arial Unicode MS"/>
              </a:rPr>
              <a:t>MANON BUSSCHAERT PIERSLN 113 KNOKKE-HEIST</a:t>
            </a:r>
          </a:p>
        </p:txBody>
      </p:sp>
      <p:sp>
        <p:nvSpPr>
          <p:cNvPr id="10" name="Tijdelijke aanduiding voor datum 9">
            <a:extLst>
              <a:ext uri="{FF2B5EF4-FFF2-40B4-BE49-F238E27FC236}">
                <a16:creationId xmlns:a16="http://schemas.microsoft.com/office/drawing/2014/main" id="{56C8654D-062A-49D2-844A-A7CD053780DD}"/>
              </a:ext>
            </a:extLst>
          </p:cNvPr>
          <p:cNvSpPr>
            <a:spLocks noGrp="1"/>
          </p:cNvSpPr>
          <p:nvPr>
            <p:ph type="dt" sz="half" idx="10"/>
          </p:nvPr>
        </p:nvSpPr>
        <p:spPr/>
        <p:txBody>
          <a:bodyPr/>
          <a:lstStyle/>
          <a:p>
            <a:fld id="{EC7C6A84-4328-493F-A9BC-6CC7A43A8B74}" type="datetime1">
              <a:rPr lang="en-US" smtClean="0"/>
              <a:t>11/25/2021</a:t>
            </a:fld>
            <a:endParaRPr lang="en-US"/>
          </a:p>
        </p:txBody>
      </p:sp>
      <p:sp>
        <p:nvSpPr>
          <p:cNvPr id="11" name="Tijdelijke aanduiding voor dianummer 10">
            <a:extLst>
              <a:ext uri="{FF2B5EF4-FFF2-40B4-BE49-F238E27FC236}">
                <a16:creationId xmlns:a16="http://schemas.microsoft.com/office/drawing/2014/main" id="{213321F6-5D50-49EA-BD80-2D858BA592F0}"/>
              </a:ext>
            </a:extLst>
          </p:cNvPr>
          <p:cNvSpPr>
            <a:spLocks noGrp="1"/>
          </p:cNvSpPr>
          <p:nvPr>
            <p:ph type="sldNum" sz="quarter" idx="12"/>
          </p:nvPr>
        </p:nvSpPr>
        <p:spPr/>
        <p:txBody>
          <a:bodyPr/>
          <a:lstStyle/>
          <a:p>
            <a:fld id="{80F073CC-40D5-4B23-8DF0-9BD0A0C12F2C}" type="slidenum">
              <a:rPr lang="en-US" smtClean="0"/>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7000">
        <p:random/>
      </p:transition>
    </mc:Choice>
    <mc:Fallback xmlns="">
      <p:transition spd="slow" advClick="0" advTm="7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Tijdelijke aanduiding voor datum 2">
            <a:extLst>
              <a:ext uri="{FF2B5EF4-FFF2-40B4-BE49-F238E27FC236}">
                <a16:creationId xmlns:a16="http://schemas.microsoft.com/office/drawing/2014/main" id="{D4F86CD0-B6B2-4F13-95D0-2C51CD5EE4DF}"/>
              </a:ext>
            </a:extLst>
          </p:cNvPr>
          <p:cNvSpPr>
            <a:spLocks noGrp="1"/>
          </p:cNvSpPr>
          <p:nvPr>
            <p:ph type="dt" sz="half" idx="10"/>
          </p:nvPr>
        </p:nvSpPr>
        <p:spPr/>
        <p:txBody>
          <a:bodyPr/>
          <a:lstStyle/>
          <a:p>
            <a:fld id="{B1269E3D-046A-4E0E-A8F6-516780ECFE19}" type="datetime1">
              <a:rPr lang="en-US" smtClean="0"/>
              <a:t>11/25/2021</a:t>
            </a:fld>
            <a:endParaRPr lang="en-US"/>
          </a:p>
        </p:txBody>
      </p:sp>
      <p:sp>
        <p:nvSpPr>
          <p:cNvPr id="4" name="Tijdelijke aanduiding voor dianummer 3">
            <a:extLst>
              <a:ext uri="{FF2B5EF4-FFF2-40B4-BE49-F238E27FC236}">
                <a16:creationId xmlns:a16="http://schemas.microsoft.com/office/drawing/2014/main" id="{5291D39C-43DE-4685-9DD4-64EFE3D6D816}"/>
              </a:ext>
            </a:extLst>
          </p:cNvPr>
          <p:cNvSpPr>
            <a:spLocks noGrp="1"/>
          </p:cNvSpPr>
          <p:nvPr>
            <p:ph type="sldNum" sz="quarter" idx="12"/>
          </p:nvPr>
        </p:nvSpPr>
        <p:spPr/>
        <p:txBody>
          <a:bodyPr/>
          <a:lstStyle/>
          <a:p>
            <a:fld id="{80F073CC-40D5-4B23-8DF0-9BD0A0C12F2C}" type="slidenum">
              <a:rPr lang="en-US" smtClean="0"/>
              <a:t>10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6BBF2F9-8351-4EAE-B06E-FE4AACCBC213}"/>
              </a:ext>
            </a:extLst>
          </p:cNvPr>
          <p:cNvPicPr>
            <a:picLocks noChangeAspect="1"/>
          </p:cNvPicPr>
          <p:nvPr/>
        </p:nvPicPr>
        <p:blipFill rotWithShape="1">
          <a:blip r:embed="rId3"/>
          <a:srcRect b="26328"/>
          <a:stretch/>
        </p:blipFill>
        <p:spPr>
          <a:xfrm>
            <a:off x="463635" y="487934"/>
            <a:ext cx="10591629" cy="5501132"/>
          </a:xfrm>
          <a:prstGeom prst="rect">
            <a:avLst/>
          </a:prstGeom>
        </p:spPr>
      </p:pic>
      <p:sp>
        <p:nvSpPr>
          <p:cNvPr id="2" name="Tijdelijke aanduiding voor datum 1">
            <a:extLst>
              <a:ext uri="{FF2B5EF4-FFF2-40B4-BE49-F238E27FC236}">
                <a16:creationId xmlns:a16="http://schemas.microsoft.com/office/drawing/2014/main" id="{F3235607-3B03-4A62-A808-140882457E6E}"/>
              </a:ext>
            </a:extLst>
          </p:cNvPr>
          <p:cNvSpPr>
            <a:spLocks noGrp="1"/>
          </p:cNvSpPr>
          <p:nvPr>
            <p:ph type="dt" sz="half" idx="10"/>
          </p:nvPr>
        </p:nvSpPr>
        <p:spPr/>
        <p:txBody>
          <a:bodyPr vert="horz" lIns="91440" tIns="45720" rIns="91440" bIns="45720" rtlCol="0" anchor="ctr">
            <a:normAutofit/>
          </a:bodyPr>
          <a:lstStyle/>
          <a:p>
            <a:pPr>
              <a:spcAft>
                <a:spcPts val="600"/>
              </a:spcAft>
            </a:pPr>
            <a:fld id="{C2D11F9C-CD76-4F6E-8B30-C350F89B457F}" type="datetime1">
              <a:rPr lang="en-US" sz="1000" b="0" i="0" kern="1200">
                <a:solidFill>
                  <a:srgbClr val="FFFFFF"/>
                </a:solidFill>
                <a:effectLst/>
                <a:latin typeface="+mn-lt"/>
                <a:ea typeface="+mn-ea"/>
                <a:cs typeface="+mn-cs"/>
              </a:rPr>
              <a:pPr>
                <a:spcAft>
                  <a:spcPts val="600"/>
                </a:spcAft>
              </a:pPr>
              <a:t>11/25/2021</a:t>
            </a:fld>
            <a:endParaRPr lang="en-US" sz="1000" b="0" i="0" kern="1200">
              <a:solidFill>
                <a:srgbClr val="FFFFFF"/>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AA633488-906B-4132-B6F9-B24D0E7A41A9}"/>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00" b="0" i="0" kern="1200">
                <a:solidFill>
                  <a:srgbClr val="FFFFFF"/>
                </a:solidFill>
                <a:effectLst/>
                <a:latin typeface="+mn-lt"/>
                <a:ea typeface="+mn-ea"/>
                <a:cs typeface="+mn-cs"/>
              </a:rPr>
              <a:pPr>
                <a:spcAft>
                  <a:spcPts val="600"/>
                </a:spcAft>
              </a:pPr>
              <a:t>11</a:t>
            </a:fld>
            <a:endParaRPr lang="en-US" sz="1000" b="0" i="0" kern="1200">
              <a:solidFill>
                <a:srgbClr val="FFFFFF"/>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1C735F5-F1A1-41FA-BB72-7D9C3F2EA550}"/>
              </a:ext>
            </a:extLst>
          </p:cNvPr>
          <p:cNvPicPr>
            <a:picLocks noChangeAspect="1"/>
          </p:cNvPicPr>
          <p:nvPr/>
        </p:nvPicPr>
        <p:blipFill rotWithShape="1">
          <a:blip r:embed="rId3"/>
          <a:srcRect t="8470" b="18377"/>
          <a:stretch/>
        </p:blipFill>
        <p:spPr>
          <a:xfrm>
            <a:off x="463635" y="487934"/>
            <a:ext cx="10591629" cy="5501132"/>
          </a:xfrm>
          <a:prstGeom prst="rect">
            <a:avLst/>
          </a:prstGeom>
        </p:spPr>
      </p:pic>
      <p:sp>
        <p:nvSpPr>
          <p:cNvPr id="4" name="Tijdelijke aanduiding voor datum 3">
            <a:extLst>
              <a:ext uri="{FF2B5EF4-FFF2-40B4-BE49-F238E27FC236}">
                <a16:creationId xmlns:a16="http://schemas.microsoft.com/office/drawing/2014/main" id="{65BA38FC-6EAB-4DC2-8CCA-B2A0281CE957}"/>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000" b="0" i="0" kern="1200">
                <a:solidFill>
                  <a:srgbClr val="FFFFFF"/>
                </a:solidFill>
                <a:effectLst/>
                <a:latin typeface="+mn-lt"/>
                <a:ea typeface="+mn-ea"/>
                <a:cs typeface="+mn-cs"/>
              </a:rPr>
              <a:pPr>
                <a:spcAft>
                  <a:spcPts val="600"/>
                </a:spcAft>
              </a:pPr>
              <a:t>11/25/2021</a:t>
            </a:fld>
            <a:endParaRPr lang="en-US" sz="1000" b="0" i="0" kern="1200">
              <a:solidFill>
                <a:srgbClr val="FFFFFF"/>
              </a:solidFill>
              <a:effectLst/>
              <a:latin typeface="+mn-lt"/>
              <a:ea typeface="+mn-ea"/>
              <a:cs typeface="+mn-cs"/>
            </a:endParaRPr>
          </a:p>
        </p:txBody>
      </p:sp>
      <p:sp>
        <p:nvSpPr>
          <p:cNvPr id="5" name="Tijdelijke aanduiding voor dianummer 4">
            <a:extLst>
              <a:ext uri="{FF2B5EF4-FFF2-40B4-BE49-F238E27FC236}">
                <a16:creationId xmlns:a16="http://schemas.microsoft.com/office/drawing/2014/main" id="{47D6091A-EE72-4EDF-9D78-579B3F9856B2}"/>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00" b="0" i="0" kern="1200">
                <a:solidFill>
                  <a:srgbClr val="FFFFFF"/>
                </a:solidFill>
                <a:effectLst/>
                <a:latin typeface="+mn-lt"/>
                <a:ea typeface="+mn-ea"/>
                <a:cs typeface="+mn-cs"/>
              </a:rPr>
              <a:pPr>
                <a:spcAft>
                  <a:spcPts val="600"/>
                </a:spcAft>
              </a:pPr>
              <a:t>12</a:t>
            </a:fld>
            <a:endParaRPr lang="en-US" sz="1000" b="0" i="0" kern="1200">
              <a:solidFill>
                <a:srgbClr val="FFFFFF"/>
              </a:solidFill>
              <a:effectLst/>
              <a:latin typeface="+mn-lt"/>
              <a:ea typeface="+mn-ea"/>
              <a:cs typeface="+mn-cs"/>
            </a:endParaRPr>
          </a:p>
        </p:txBody>
      </p:sp>
    </p:spTree>
    <p:extLst>
      <p:ext uri="{BB962C8B-B14F-4D97-AF65-F5344CB8AC3E}">
        <p14:creationId xmlns:p14="http://schemas.microsoft.com/office/powerpoint/2010/main" val="360521832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C8DEA4C-5044-42F0-9E73-8D7FEC39DE93}"/>
              </a:ext>
            </a:extLst>
          </p:cNvPr>
          <p:cNvPicPr>
            <a:picLocks noChangeAspect="1"/>
          </p:cNvPicPr>
          <p:nvPr/>
        </p:nvPicPr>
        <p:blipFill>
          <a:blip r:embed="rId3"/>
          <a:stretch>
            <a:fillRect/>
          </a:stretch>
        </p:blipFill>
        <p:spPr>
          <a:xfrm>
            <a:off x="2647979" y="1085454"/>
            <a:ext cx="6205072" cy="4359064"/>
          </a:xfrm>
          <a:prstGeom prst="rect">
            <a:avLst/>
          </a:prstGeom>
        </p:spPr>
      </p:pic>
      <p:sp>
        <p:nvSpPr>
          <p:cNvPr id="4" name="Tijdelijke aanduiding voor datum 3">
            <a:extLst>
              <a:ext uri="{FF2B5EF4-FFF2-40B4-BE49-F238E27FC236}">
                <a16:creationId xmlns:a16="http://schemas.microsoft.com/office/drawing/2014/main" id="{9C153A9F-0AE8-4A31-8632-DA86579245C8}"/>
              </a:ext>
            </a:extLst>
          </p:cNvPr>
          <p:cNvSpPr>
            <a:spLocks noGrp="1"/>
          </p:cNvSpPr>
          <p:nvPr>
            <p:ph type="dt" sz="half" idx="10"/>
          </p:nvPr>
        </p:nvSpPr>
        <p:spPr>
          <a:xfrm>
            <a:off x="8198430" y="5545513"/>
            <a:ext cx="1511856" cy="263878"/>
          </a:xfrm>
        </p:spPr>
        <p:txBody>
          <a:bodyPr vert="horz" lIns="91440" tIns="45720" rIns="91440" bIns="45720" rtlCol="0" anchor="ctr">
            <a:normAutofit/>
          </a:bodyPr>
          <a:lstStyle/>
          <a:p>
            <a:pPr>
              <a:spcAft>
                <a:spcPts val="600"/>
              </a:spcAft>
            </a:pPr>
            <a:fld id="{79EC0A4B-AE81-4AD7-86EA-9F753B2B1EB0}" type="datetime1">
              <a:rPr lang="en-US" sz="1000" b="0" i="0" kern="1200" dirty="0">
                <a:solidFill>
                  <a:schemeClr val="tx1"/>
                </a:solidFill>
                <a:effectLst/>
                <a:latin typeface="+mn-lt"/>
                <a:ea typeface="+mn-ea"/>
                <a:cs typeface="+mn-cs"/>
              </a:rPr>
              <a:pPr>
                <a:spcAft>
                  <a:spcPts val="600"/>
                </a:spcAft>
              </a:pPr>
              <a:t>11/25/2021</a:t>
            </a:fld>
            <a:endParaRPr lang="en-US" sz="1000" b="0" i="0" kern="1200" dirty="0">
              <a:solidFill>
                <a:schemeClr val="tx1"/>
              </a:solidFill>
              <a:effectLst/>
              <a:latin typeface="+mn-lt"/>
              <a:ea typeface="+mn-ea"/>
              <a:cs typeface="+mn-cs"/>
            </a:endParaRPr>
          </a:p>
        </p:txBody>
      </p:sp>
      <p:sp>
        <p:nvSpPr>
          <p:cNvPr id="5" name="Tijdelijke aanduiding voor dianummer 4">
            <a:extLst>
              <a:ext uri="{FF2B5EF4-FFF2-40B4-BE49-F238E27FC236}">
                <a16:creationId xmlns:a16="http://schemas.microsoft.com/office/drawing/2014/main" id="{1AFEB6A3-2802-41D4-B427-5D56FDA604CE}"/>
              </a:ext>
            </a:extLst>
          </p:cNvPr>
          <p:cNvSpPr>
            <a:spLocks noGrp="1"/>
          </p:cNvSpPr>
          <p:nvPr>
            <p:ph type="sldNum" sz="quarter" idx="12"/>
          </p:nvPr>
        </p:nvSpPr>
        <p:spPr>
          <a:xfrm>
            <a:off x="9782279" y="5545513"/>
            <a:ext cx="512735" cy="263878"/>
          </a:xfrm>
        </p:spPr>
        <p:txBody>
          <a:bodyPr vert="horz" lIns="91440" tIns="45720" rIns="91440" bIns="45720" rtlCol="0" anchor="ctr">
            <a:normAutofit/>
          </a:bodyPr>
          <a:lstStyle/>
          <a:p>
            <a:pPr>
              <a:spcAft>
                <a:spcPts val="600"/>
              </a:spcAft>
            </a:pPr>
            <a:fld id="{80F073CC-40D5-4B23-8DF0-9BD0A0C12F2C}" type="slidenum">
              <a:rPr lang="en-US" sz="1000" b="0" i="0" kern="1200" dirty="0">
                <a:solidFill>
                  <a:schemeClr val="tx1"/>
                </a:solidFill>
                <a:effectLst/>
                <a:latin typeface="+mn-lt"/>
                <a:ea typeface="+mn-ea"/>
                <a:cs typeface="+mn-cs"/>
              </a:rPr>
              <a:pPr>
                <a:spcAft>
                  <a:spcPts val="600"/>
                </a:spcAft>
              </a:pPr>
              <a:t>13</a:t>
            </a:fld>
            <a:endParaRPr lang="en-US" sz="10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184120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6070E-EF62-4146-A6C3-4F16F46DAAC7}"/>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3625B216-F047-48B6-BEEE-9ADFD0BEC48D}"/>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7116C508-7459-4138-A464-C6B1AB80DC54}"/>
              </a:ext>
            </a:extLst>
          </p:cNvPr>
          <p:cNvSpPr>
            <a:spLocks noGrp="1"/>
          </p:cNvSpPr>
          <p:nvPr>
            <p:ph type="dt" sz="half" idx="10"/>
          </p:nvPr>
        </p:nvSpPr>
        <p:spPr/>
        <p:txBody>
          <a:bodyPr/>
          <a:lstStyle/>
          <a:p>
            <a:fld id="{79EC0A4B-AE81-4AD7-86EA-9F753B2B1EB0}" type="datetime1">
              <a:rPr lang="en-US" smtClean="0"/>
              <a:t>11/25/2021</a:t>
            </a:fld>
            <a:endParaRPr lang="en-US"/>
          </a:p>
        </p:txBody>
      </p:sp>
      <p:sp>
        <p:nvSpPr>
          <p:cNvPr id="5" name="Tijdelijke aanduiding voor dianummer 4">
            <a:extLst>
              <a:ext uri="{FF2B5EF4-FFF2-40B4-BE49-F238E27FC236}">
                <a16:creationId xmlns:a16="http://schemas.microsoft.com/office/drawing/2014/main" id="{95097FA3-21EE-4448-9F04-C371EA2DB6D0}"/>
              </a:ext>
            </a:extLst>
          </p:cNvPr>
          <p:cNvSpPr>
            <a:spLocks noGrp="1"/>
          </p:cNvSpPr>
          <p:nvPr>
            <p:ph type="sldNum" sz="quarter" idx="12"/>
          </p:nvPr>
        </p:nvSpPr>
        <p:spPr/>
        <p:txBody>
          <a:bodyPr/>
          <a:lstStyle/>
          <a:p>
            <a:fld id="{80F073CC-40D5-4B23-8DF0-9BD0A0C12F2C}" type="slidenum">
              <a:rPr lang="en-US" smtClean="0"/>
              <a:t>14</a:t>
            </a:fld>
            <a:endParaRPr lang="en-US"/>
          </a:p>
        </p:txBody>
      </p:sp>
      <p:pic>
        <p:nvPicPr>
          <p:cNvPr id="7" name="Afbeelding 6">
            <a:extLst>
              <a:ext uri="{FF2B5EF4-FFF2-40B4-BE49-F238E27FC236}">
                <a16:creationId xmlns:a16="http://schemas.microsoft.com/office/drawing/2014/main" id="{48E41BD4-CA73-4A5E-8062-889E3C423DD5}"/>
              </a:ext>
            </a:extLst>
          </p:cNvPr>
          <p:cNvPicPr>
            <a:picLocks noChangeAspect="1"/>
          </p:cNvPicPr>
          <p:nvPr/>
        </p:nvPicPr>
        <p:blipFill>
          <a:blip r:embed="rId2"/>
          <a:stretch>
            <a:fillRect/>
          </a:stretch>
        </p:blipFill>
        <p:spPr>
          <a:xfrm>
            <a:off x="502866" y="0"/>
            <a:ext cx="10945216" cy="6477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59874151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4029E-278B-4626-8231-C7FE8EFEBAAC}"/>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27CB053F-0109-4AFD-9791-ABC5A4AC4163}"/>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A4D2D2DC-72D3-4E92-9001-97F4F1F6B96D}"/>
              </a:ext>
            </a:extLst>
          </p:cNvPr>
          <p:cNvSpPr>
            <a:spLocks noGrp="1"/>
          </p:cNvSpPr>
          <p:nvPr>
            <p:ph type="dt" sz="half" idx="10"/>
          </p:nvPr>
        </p:nvSpPr>
        <p:spPr/>
        <p:txBody>
          <a:bodyPr/>
          <a:lstStyle/>
          <a:p>
            <a:fld id="{79EC0A4B-AE81-4AD7-86EA-9F753B2B1EB0}" type="datetime1">
              <a:rPr lang="en-US" smtClean="0"/>
              <a:t>11/25/2021</a:t>
            </a:fld>
            <a:endParaRPr lang="en-US"/>
          </a:p>
        </p:txBody>
      </p:sp>
      <p:sp>
        <p:nvSpPr>
          <p:cNvPr id="5" name="Tijdelijke aanduiding voor dianummer 4">
            <a:extLst>
              <a:ext uri="{FF2B5EF4-FFF2-40B4-BE49-F238E27FC236}">
                <a16:creationId xmlns:a16="http://schemas.microsoft.com/office/drawing/2014/main" id="{187C529D-8FE6-4B35-A3C9-E3ADD134161B}"/>
              </a:ext>
            </a:extLst>
          </p:cNvPr>
          <p:cNvSpPr>
            <a:spLocks noGrp="1"/>
          </p:cNvSpPr>
          <p:nvPr>
            <p:ph type="sldNum" sz="quarter" idx="12"/>
          </p:nvPr>
        </p:nvSpPr>
        <p:spPr/>
        <p:txBody>
          <a:bodyPr/>
          <a:lstStyle/>
          <a:p>
            <a:fld id="{80F073CC-40D5-4B23-8DF0-9BD0A0C12F2C}" type="slidenum">
              <a:rPr lang="en-US" smtClean="0"/>
              <a:t>15</a:t>
            </a:fld>
            <a:endParaRPr lang="en-US"/>
          </a:p>
        </p:txBody>
      </p:sp>
      <p:pic>
        <p:nvPicPr>
          <p:cNvPr id="7" name="Afbeelding 6">
            <a:extLst>
              <a:ext uri="{FF2B5EF4-FFF2-40B4-BE49-F238E27FC236}">
                <a16:creationId xmlns:a16="http://schemas.microsoft.com/office/drawing/2014/main" id="{04FCEAA8-FBE7-4BEA-80A2-FAB5FE39D04B}"/>
              </a:ext>
            </a:extLst>
          </p:cNvPr>
          <p:cNvPicPr>
            <a:picLocks noChangeAspect="1"/>
          </p:cNvPicPr>
          <p:nvPr/>
        </p:nvPicPr>
        <p:blipFill>
          <a:blip r:embed="rId2"/>
          <a:stretch>
            <a:fillRect/>
          </a:stretch>
        </p:blipFill>
        <p:spPr>
          <a:xfrm>
            <a:off x="0" y="0"/>
            <a:ext cx="11518901" cy="647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2023038"/>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0CB65-6557-40C4-9EB4-88B2C9C7925C}"/>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B1772573-A305-4D64-B39F-1F972EB09CCE}"/>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5A94D114-6E4C-40A3-877A-88C3129E5019}"/>
              </a:ext>
            </a:extLst>
          </p:cNvPr>
          <p:cNvSpPr>
            <a:spLocks noGrp="1"/>
          </p:cNvSpPr>
          <p:nvPr>
            <p:ph type="dt" sz="half" idx="10"/>
          </p:nvPr>
        </p:nvSpPr>
        <p:spPr/>
        <p:txBody>
          <a:bodyPr/>
          <a:lstStyle/>
          <a:p>
            <a:fld id="{79EC0A4B-AE81-4AD7-86EA-9F753B2B1EB0}" type="datetime1">
              <a:rPr lang="en-US" smtClean="0"/>
              <a:t>11/25/2021</a:t>
            </a:fld>
            <a:endParaRPr lang="en-US"/>
          </a:p>
        </p:txBody>
      </p:sp>
      <p:sp>
        <p:nvSpPr>
          <p:cNvPr id="5" name="Tijdelijke aanduiding voor dianummer 4">
            <a:extLst>
              <a:ext uri="{FF2B5EF4-FFF2-40B4-BE49-F238E27FC236}">
                <a16:creationId xmlns:a16="http://schemas.microsoft.com/office/drawing/2014/main" id="{D33A33CC-3EDB-4301-8B5F-8C3E100F108D}"/>
              </a:ext>
            </a:extLst>
          </p:cNvPr>
          <p:cNvSpPr>
            <a:spLocks noGrp="1"/>
          </p:cNvSpPr>
          <p:nvPr>
            <p:ph type="sldNum" sz="quarter" idx="12"/>
          </p:nvPr>
        </p:nvSpPr>
        <p:spPr/>
        <p:txBody>
          <a:bodyPr/>
          <a:lstStyle/>
          <a:p>
            <a:fld id="{80F073CC-40D5-4B23-8DF0-9BD0A0C12F2C}" type="slidenum">
              <a:rPr lang="en-US" smtClean="0"/>
              <a:t>16</a:t>
            </a:fld>
            <a:endParaRPr lang="en-US"/>
          </a:p>
        </p:txBody>
      </p:sp>
      <p:pic>
        <p:nvPicPr>
          <p:cNvPr id="7" name="Afbeelding 6">
            <a:extLst>
              <a:ext uri="{FF2B5EF4-FFF2-40B4-BE49-F238E27FC236}">
                <a16:creationId xmlns:a16="http://schemas.microsoft.com/office/drawing/2014/main" id="{D64D032D-FD8B-4CD5-BD87-42D8EE1CA92D}"/>
              </a:ext>
            </a:extLst>
          </p:cNvPr>
          <p:cNvPicPr>
            <a:picLocks noChangeAspect="1"/>
          </p:cNvPicPr>
          <p:nvPr/>
        </p:nvPicPr>
        <p:blipFill>
          <a:blip r:embed="rId2"/>
          <a:stretch>
            <a:fillRect/>
          </a:stretch>
        </p:blipFill>
        <p:spPr>
          <a:xfrm>
            <a:off x="0" y="0"/>
            <a:ext cx="11448082" cy="6477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9705864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18539" y="4941103"/>
            <a:ext cx="2597316" cy="415825"/>
          </a:xfrm>
          <a:prstGeom prst="rect">
            <a:avLst/>
          </a:prstGeom>
        </p:spPr>
        <p:txBody>
          <a:bodyPr vert="horz" wrap="square" lIns="0" tIns="0" rIns="0" bIns="0" rtlCol="0">
            <a:spAutoFit/>
          </a:bodyPr>
          <a:lstStyle/>
          <a:p>
            <a:pPr marL="0" marR="0">
              <a:lnSpc>
                <a:spcPts val="2974"/>
              </a:lnSpc>
              <a:spcBef>
                <a:spcPts val="0"/>
              </a:spcBef>
              <a:spcAft>
                <a:spcPts val="0"/>
              </a:spcAft>
            </a:pPr>
            <a:r>
              <a:rPr sz="2400" i="1" dirty="0">
                <a:solidFill>
                  <a:srgbClr val="FF0000"/>
                </a:solidFill>
                <a:latin typeface="LJQQAM+ITC Zapf Chancery Medium Italic"/>
                <a:cs typeface="LJQQAM+ITC Zapf Chancery Medium Italic"/>
              </a:rPr>
              <a:t>Bedrijfsobligaties</a:t>
            </a:r>
            <a:r>
              <a:rPr sz="2400" i="1" spc="43"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in</a:t>
            </a:r>
            <a:r>
              <a:rPr sz="2400" i="1" spc="21"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a:t>
            </a:r>
          </a:p>
        </p:txBody>
      </p:sp>
      <p:sp>
        <p:nvSpPr>
          <p:cNvPr id="4" name="object 4"/>
          <p:cNvSpPr txBox="1"/>
          <p:nvPr/>
        </p:nvSpPr>
        <p:spPr>
          <a:xfrm>
            <a:off x="1018539" y="5407193"/>
            <a:ext cx="6996977" cy="883186"/>
          </a:xfrm>
          <a:prstGeom prst="rect">
            <a:avLst/>
          </a:prstGeom>
        </p:spPr>
        <p:txBody>
          <a:bodyPr vert="horz" wrap="square" lIns="0" tIns="0" rIns="0" bIns="0" rtlCol="0">
            <a:spAutoFit/>
          </a:bodyPr>
          <a:lstStyle/>
          <a:p>
            <a:pPr marL="0" marR="0">
              <a:lnSpc>
                <a:spcPts val="2974"/>
              </a:lnSpc>
              <a:spcBef>
                <a:spcPts val="0"/>
              </a:spcBef>
              <a:spcAft>
                <a:spcPts val="0"/>
              </a:spcAft>
            </a:pPr>
            <a:r>
              <a:rPr sz="2400" i="1" spc="10" dirty="0">
                <a:solidFill>
                  <a:srgbClr val="FF0000"/>
                </a:solidFill>
                <a:latin typeface="LJQQAM+ITC Zapf Chancery Medium Italic"/>
                <a:cs typeface="LJQQAM+ITC Zapf Chancery Medium Italic"/>
              </a:rPr>
              <a:t>Selectie</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van</a:t>
            </a:r>
            <a:r>
              <a:rPr sz="2400" i="1" spc="20"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emissie </a:t>
            </a:r>
            <a:r>
              <a:rPr sz="2400" i="1" spc="10" dirty="0">
                <a:solidFill>
                  <a:srgbClr val="FF0000"/>
                </a:solidFill>
                <a:latin typeface="LJQQAM+ITC Zapf Chancery Medium Italic"/>
                <a:cs typeface="LJQQAM+ITC Zapf Chancery Medium Italic"/>
              </a:rPr>
              <a:t>van</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euro-obligaties</a:t>
            </a:r>
            <a:r>
              <a:rPr sz="2400" i="1" spc="10" dirty="0">
                <a:solidFill>
                  <a:srgbClr val="FF0000"/>
                </a:solidFill>
                <a:latin typeface="LJQQAM+ITC Zapf Chancery Medium Italic"/>
                <a:cs typeface="LJQQAM+ITC Zapf Chancery Medium Italic"/>
              </a:rPr>
              <a:t> in</a:t>
            </a:r>
            <a:r>
              <a:rPr sz="2400" i="1" dirty="0">
                <a:solidFill>
                  <a:srgbClr val="FF0000"/>
                </a:solidFill>
                <a:latin typeface="LJQQAM+ITC Zapf Chancery Medium Italic"/>
                <a:cs typeface="LJQQAM+ITC Zapf Chancery Medium Italic"/>
              </a:rPr>
              <a:t> verschillende</a:t>
            </a:r>
            <a:r>
              <a:rPr sz="2400" i="1" spc="73"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munten</a:t>
            </a:r>
          </a:p>
          <a:p>
            <a:pPr marL="0" marR="0">
              <a:lnSpc>
                <a:spcPts val="2974"/>
              </a:lnSpc>
              <a:spcBef>
                <a:spcPts val="705"/>
              </a:spcBef>
              <a:spcAft>
                <a:spcPts val="0"/>
              </a:spcAft>
            </a:pPr>
            <a:r>
              <a:rPr sz="2400" i="1" spc="10" dirty="0">
                <a:solidFill>
                  <a:srgbClr val="FF0000"/>
                </a:solidFill>
                <a:latin typeface="LJQQAM+ITC Zapf Chancery Medium Italic"/>
                <a:cs typeface="LJQQAM+ITC Zapf Chancery Medium Italic"/>
              </a:rPr>
              <a:t>Courtasy</a:t>
            </a:r>
            <a:r>
              <a:rPr sz="2400" i="1" spc="18"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by</a:t>
            </a:r>
            <a:r>
              <a:rPr sz="2400" i="1" dirty="0">
                <a:solidFill>
                  <a:srgbClr val="FF0000"/>
                </a:solidFill>
                <a:latin typeface="LJQQAM+ITC Zapf Chancery Medium Italic"/>
                <a:cs typeface="LJQQAM+ITC Zapf Chancery Medium Italic"/>
              </a:rPr>
              <a:t> Goldwasser</a:t>
            </a:r>
            <a:r>
              <a:rPr sz="2400" i="1" spc="2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exchange</a:t>
            </a:r>
            <a:r>
              <a:rPr sz="2400" i="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;luxembourg</a:t>
            </a:r>
            <a:r>
              <a:rPr sz="2400" i="1" spc="3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stock exchange</a:t>
            </a:r>
          </a:p>
        </p:txBody>
      </p:sp>
      <p:sp>
        <p:nvSpPr>
          <p:cNvPr id="5" name="object 5"/>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18</a:t>
            </a:r>
          </a:p>
        </p:txBody>
      </p:sp>
      <p:sp>
        <p:nvSpPr>
          <p:cNvPr id="6" name="object 6"/>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DBF5F9"/>
                </a:solidFill>
                <a:latin typeface="Arial Unicode MS"/>
                <a:cs typeface="Arial Unicode MS"/>
              </a:rPr>
              <a:t>20/02/16</a:t>
            </a:r>
          </a:p>
        </p:txBody>
      </p:sp>
      <p:sp>
        <p:nvSpPr>
          <p:cNvPr id="7" name="Tijdelijke aanduiding voor datum 6">
            <a:extLst>
              <a:ext uri="{FF2B5EF4-FFF2-40B4-BE49-F238E27FC236}">
                <a16:creationId xmlns:a16="http://schemas.microsoft.com/office/drawing/2014/main" id="{89B6CDDE-32B2-43E0-B68D-30F4F0E48C05}"/>
              </a:ext>
            </a:extLst>
          </p:cNvPr>
          <p:cNvSpPr>
            <a:spLocks noGrp="1"/>
          </p:cNvSpPr>
          <p:nvPr>
            <p:ph type="dt" sz="half" idx="10"/>
          </p:nvPr>
        </p:nvSpPr>
        <p:spPr/>
        <p:txBody>
          <a:bodyPr/>
          <a:lstStyle/>
          <a:p>
            <a:fld id="{70F50FA9-D619-4A9B-BD42-A06B36CAB371}" type="datetime1">
              <a:rPr lang="en-US" smtClean="0"/>
              <a:t>11/25/2021</a:t>
            </a:fld>
            <a:endParaRPr lang="en-US"/>
          </a:p>
        </p:txBody>
      </p:sp>
      <p:sp>
        <p:nvSpPr>
          <p:cNvPr id="8" name="Tijdelijke aanduiding voor dianummer 7">
            <a:extLst>
              <a:ext uri="{FF2B5EF4-FFF2-40B4-BE49-F238E27FC236}">
                <a16:creationId xmlns:a16="http://schemas.microsoft.com/office/drawing/2014/main" id="{659BE715-56BA-49C5-A1D3-836E1C4CE740}"/>
              </a:ext>
            </a:extLst>
          </p:cNvPr>
          <p:cNvSpPr>
            <a:spLocks noGrp="1"/>
          </p:cNvSpPr>
          <p:nvPr>
            <p:ph type="sldNum" sz="quarter" idx="12"/>
          </p:nvPr>
        </p:nvSpPr>
        <p:spPr/>
        <p:txBody>
          <a:bodyPr/>
          <a:lstStyle/>
          <a:p>
            <a:fld id="{80F073CC-40D5-4B23-8DF0-9BD0A0C12F2C}" type="slidenum">
              <a:rPr lang="en-US" smtClean="0"/>
              <a:t>17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B35E979A-A04B-4006-AE71-3FF25C844921}"/>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000" b="0" i="0" kern="1200" smtClean="0">
                <a:solidFill>
                  <a:srgbClr val="FFFFFF"/>
                </a:solidFill>
                <a:effectLst/>
                <a:latin typeface="+mn-lt"/>
                <a:ea typeface="+mn-ea"/>
                <a:cs typeface="+mn-cs"/>
              </a:rPr>
              <a:pPr>
                <a:spcAft>
                  <a:spcPts val="600"/>
                </a:spcAft>
              </a:pPr>
              <a:t>11/25/2021</a:t>
            </a:fld>
            <a:endParaRPr lang="en-US" sz="1000" b="0" i="0" kern="1200">
              <a:solidFill>
                <a:srgbClr val="FFFFFF"/>
              </a:solidFill>
              <a:effectLst/>
              <a:latin typeface="+mn-lt"/>
              <a:ea typeface="+mn-ea"/>
              <a:cs typeface="+mn-cs"/>
            </a:endParaRPr>
          </a:p>
        </p:txBody>
      </p:sp>
      <p:sp>
        <p:nvSpPr>
          <p:cNvPr id="5" name="Tijdelijke aanduiding voor dianummer 4">
            <a:extLst>
              <a:ext uri="{FF2B5EF4-FFF2-40B4-BE49-F238E27FC236}">
                <a16:creationId xmlns:a16="http://schemas.microsoft.com/office/drawing/2014/main" id="{8314131C-2CD5-4CF5-BA0F-11E9001D80F9}"/>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00" b="0" i="0" kern="1200" smtClean="0">
                <a:solidFill>
                  <a:srgbClr val="FFFFFF"/>
                </a:solidFill>
                <a:effectLst/>
                <a:latin typeface="+mn-lt"/>
                <a:ea typeface="+mn-ea"/>
                <a:cs typeface="+mn-cs"/>
              </a:rPr>
              <a:pPr>
                <a:spcAft>
                  <a:spcPts val="600"/>
                </a:spcAft>
              </a:pPr>
              <a:t>18</a:t>
            </a:fld>
            <a:endParaRPr lang="en-US" sz="1000" b="0" i="0" kern="1200">
              <a:solidFill>
                <a:srgbClr val="FFFFFF"/>
              </a:solidFill>
              <a:effectLst/>
              <a:latin typeface="+mn-lt"/>
              <a:ea typeface="+mn-ea"/>
              <a:cs typeface="+mn-cs"/>
            </a:endParaRPr>
          </a:p>
        </p:txBody>
      </p:sp>
      <p:pic>
        <p:nvPicPr>
          <p:cNvPr id="9" name="Afbeelding 8">
            <a:extLst>
              <a:ext uri="{FF2B5EF4-FFF2-40B4-BE49-F238E27FC236}">
                <a16:creationId xmlns:a16="http://schemas.microsoft.com/office/drawing/2014/main" id="{782EA6F6-E526-4A61-B019-A312AD96B661}"/>
              </a:ext>
            </a:extLst>
          </p:cNvPr>
          <p:cNvPicPr>
            <a:picLocks noChangeAspect="1"/>
          </p:cNvPicPr>
          <p:nvPr/>
        </p:nvPicPr>
        <p:blipFill>
          <a:blip r:embed="rId3"/>
          <a:stretch>
            <a:fillRect/>
          </a:stretch>
        </p:blipFill>
        <p:spPr>
          <a:xfrm>
            <a:off x="3311178" y="102129"/>
            <a:ext cx="1133475" cy="371475"/>
          </a:xfrm>
          <a:prstGeom prst="rect">
            <a:avLst/>
          </a:prstGeom>
        </p:spPr>
      </p:pic>
      <p:pic>
        <p:nvPicPr>
          <p:cNvPr id="3" name="Afbeelding 2">
            <a:extLst>
              <a:ext uri="{FF2B5EF4-FFF2-40B4-BE49-F238E27FC236}">
                <a16:creationId xmlns:a16="http://schemas.microsoft.com/office/drawing/2014/main" id="{30FA9297-C982-4C1B-9BF2-A9C7E3D61A43}"/>
              </a:ext>
            </a:extLst>
          </p:cNvPr>
          <p:cNvPicPr>
            <a:picLocks noChangeAspect="1"/>
          </p:cNvPicPr>
          <p:nvPr/>
        </p:nvPicPr>
        <p:blipFill>
          <a:blip r:embed="rId4"/>
          <a:stretch>
            <a:fillRect/>
          </a:stretch>
        </p:blipFill>
        <p:spPr>
          <a:xfrm>
            <a:off x="801687" y="862236"/>
            <a:ext cx="9915525" cy="4248472"/>
          </a:xfrm>
          <a:prstGeom prst="rect">
            <a:avLst/>
          </a:prstGeom>
        </p:spPr>
      </p:pic>
    </p:spTree>
    <p:extLst>
      <p:ext uri="{BB962C8B-B14F-4D97-AF65-F5344CB8AC3E}">
        <p14:creationId xmlns:p14="http://schemas.microsoft.com/office/powerpoint/2010/main" val="67260531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247139" y="5208128"/>
            <a:ext cx="9692333" cy="951140"/>
          </a:xfrm>
          <a:prstGeom prst="rect">
            <a:avLst/>
          </a:prstGeom>
        </p:spPr>
        <p:txBody>
          <a:bodyPr vert="horz" wrap="square" lIns="0" tIns="0" rIns="0" bIns="0" rtlCol="0">
            <a:spAutoFit/>
          </a:bodyPr>
          <a:lstStyle/>
          <a:p>
            <a:pPr marL="0" marR="0">
              <a:lnSpc>
                <a:spcPts val="2679"/>
              </a:lnSpc>
              <a:spcBef>
                <a:spcPts val="0"/>
              </a:spcBef>
              <a:spcAft>
                <a:spcPts val="0"/>
              </a:spcAft>
            </a:pPr>
            <a:r>
              <a:rPr sz="1900" dirty="0">
                <a:solidFill>
                  <a:srgbClr val="C00000"/>
                </a:solidFill>
                <a:latin typeface="Arial Black"/>
                <a:cs typeface="Arial Black"/>
              </a:rPr>
              <a:t>Opgelet een koersdoel</a:t>
            </a:r>
            <a:r>
              <a:rPr sz="1900" spc="10" dirty="0">
                <a:solidFill>
                  <a:srgbClr val="C00000"/>
                </a:solidFill>
                <a:latin typeface="Arial Black"/>
                <a:cs typeface="Arial Black"/>
              </a:rPr>
              <a:t> </a:t>
            </a:r>
            <a:r>
              <a:rPr sz="1900" dirty="0">
                <a:solidFill>
                  <a:srgbClr val="C00000"/>
                </a:solidFill>
                <a:latin typeface="Arial Black"/>
                <a:cs typeface="Arial Black"/>
              </a:rPr>
              <a:t>is een hypothetische</a:t>
            </a:r>
            <a:r>
              <a:rPr sz="1900" spc="542" dirty="0">
                <a:solidFill>
                  <a:srgbClr val="C00000"/>
                </a:solidFill>
                <a:latin typeface="Arial Black"/>
                <a:cs typeface="Arial Black"/>
              </a:rPr>
              <a:t> </a:t>
            </a:r>
            <a:r>
              <a:rPr sz="1900" spc="-10" dirty="0">
                <a:solidFill>
                  <a:srgbClr val="C00000"/>
                </a:solidFill>
                <a:latin typeface="Arial Black"/>
                <a:cs typeface="Arial Black"/>
              </a:rPr>
              <a:t>cijfer</a:t>
            </a:r>
            <a:r>
              <a:rPr sz="1900" spc="15" dirty="0">
                <a:solidFill>
                  <a:srgbClr val="C00000"/>
                </a:solidFill>
                <a:latin typeface="Arial Black"/>
                <a:cs typeface="Arial Black"/>
              </a:rPr>
              <a:t> </a:t>
            </a:r>
            <a:r>
              <a:rPr sz="1900" spc="-28" dirty="0">
                <a:solidFill>
                  <a:srgbClr val="C00000"/>
                </a:solidFill>
                <a:latin typeface="Arial Black"/>
                <a:cs typeface="Arial Black"/>
              </a:rPr>
              <a:t>dat</a:t>
            </a:r>
            <a:r>
              <a:rPr sz="1900" spc="31" dirty="0">
                <a:solidFill>
                  <a:srgbClr val="C00000"/>
                </a:solidFill>
                <a:latin typeface="Arial Black"/>
                <a:cs typeface="Arial Black"/>
              </a:rPr>
              <a:t> </a:t>
            </a:r>
            <a:r>
              <a:rPr sz="1900" spc="14" dirty="0">
                <a:solidFill>
                  <a:srgbClr val="C00000"/>
                </a:solidFill>
                <a:latin typeface="Arial Black"/>
                <a:cs typeface="Arial Black"/>
              </a:rPr>
              <a:t>wij </a:t>
            </a:r>
            <a:r>
              <a:rPr sz="1900" dirty="0">
                <a:solidFill>
                  <a:srgbClr val="C00000"/>
                </a:solidFill>
                <a:latin typeface="Arial Black"/>
                <a:cs typeface="Arial Black"/>
              </a:rPr>
              <a:t>naar</a:t>
            </a:r>
            <a:r>
              <a:rPr sz="1900" spc="11" dirty="0">
                <a:solidFill>
                  <a:srgbClr val="C00000"/>
                </a:solidFill>
                <a:latin typeface="Arial Black"/>
                <a:cs typeface="Arial Black"/>
              </a:rPr>
              <a:t> </a:t>
            </a:r>
            <a:r>
              <a:rPr sz="1900" spc="-37" dirty="0">
                <a:solidFill>
                  <a:srgbClr val="C00000"/>
                </a:solidFill>
                <a:latin typeface="Arial Black"/>
                <a:cs typeface="Arial Black"/>
              </a:rPr>
              <a:t>voor</a:t>
            </a:r>
          </a:p>
          <a:p>
            <a:pPr marL="0" marR="0">
              <a:lnSpc>
                <a:spcPts val="2279"/>
              </a:lnSpc>
              <a:spcBef>
                <a:spcPts val="0"/>
              </a:spcBef>
              <a:spcAft>
                <a:spcPts val="0"/>
              </a:spcAft>
            </a:pPr>
            <a:r>
              <a:rPr sz="1900" spc="-15" dirty="0">
                <a:solidFill>
                  <a:srgbClr val="C00000"/>
                </a:solidFill>
                <a:latin typeface="Arial Black"/>
                <a:cs typeface="Arial Black"/>
              </a:rPr>
              <a:t>schuiven</a:t>
            </a:r>
            <a:r>
              <a:rPr sz="1900" spc="11" dirty="0">
                <a:solidFill>
                  <a:srgbClr val="C00000"/>
                </a:solidFill>
                <a:latin typeface="Arial Black"/>
                <a:cs typeface="Arial Black"/>
              </a:rPr>
              <a:t> </a:t>
            </a:r>
            <a:r>
              <a:rPr sz="1900" dirty="0">
                <a:solidFill>
                  <a:srgbClr val="C00000"/>
                </a:solidFill>
                <a:latin typeface="Arial Black"/>
                <a:cs typeface="Arial Black"/>
              </a:rPr>
              <a:t>als streefdoel maar</a:t>
            </a:r>
            <a:r>
              <a:rPr sz="1900" spc="25" dirty="0">
                <a:solidFill>
                  <a:srgbClr val="C00000"/>
                </a:solidFill>
                <a:latin typeface="Arial Black"/>
                <a:cs typeface="Arial Black"/>
              </a:rPr>
              <a:t> </a:t>
            </a:r>
            <a:r>
              <a:rPr sz="1900" dirty="0">
                <a:solidFill>
                  <a:srgbClr val="C00000"/>
                </a:solidFill>
                <a:latin typeface="Arial Black"/>
                <a:cs typeface="Arial Black"/>
              </a:rPr>
              <a:t>daarom niet altijd</a:t>
            </a:r>
            <a:r>
              <a:rPr sz="1900" spc="14" dirty="0">
                <a:solidFill>
                  <a:srgbClr val="C00000"/>
                </a:solidFill>
                <a:latin typeface="Arial Black"/>
                <a:cs typeface="Arial Black"/>
              </a:rPr>
              <a:t> </a:t>
            </a:r>
            <a:r>
              <a:rPr sz="1900" dirty="0">
                <a:solidFill>
                  <a:srgbClr val="C00000"/>
                </a:solidFill>
                <a:latin typeface="Arial Black"/>
                <a:cs typeface="Arial Black"/>
              </a:rPr>
              <a:t>bereikt zal</a:t>
            </a:r>
            <a:r>
              <a:rPr sz="1900" spc="18" dirty="0">
                <a:solidFill>
                  <a:srgbClr val="C00000"/>
                </a:solidFill>
                <a:latin typeface="Arial Black"/>
                <a:cs typeface="Arial Black"/>
              </a:rPr>
              <a:t> </a:t>
            </a:r>
            <a:r>
              <a:rPr sz="1900" dirty="0">
                <a:solidFill>
                  <a:srgbClr val="C00000"/>
                </a:solidFill>
                <a:latin typeface="Arial Black"/>
                <a:cs typeface="Arial Black"/>
              </a:rPr>
              <a:t>worden!!</a:t>
            </a:r>
          </a:p>
          <a:p>
            <a:pPr marL="0" marR="0">
              <a:lnSpc>
                <a:spcPts val="2230"/>
              </a:lnSpc>
              <a:spcBef>
                <a:spcPts val="0"/>
              </a:spcBef>
              <a:spcAft>
                <a:spcPts val="0"/>
              </a:spcAft>
            </a:pPr>
            <a:r>
              <a:rPr sz="1900" dirty="0">
                <a:solidFill>
                  <a:srgbClr val="C00000"/>
                </a:solidFill>
                <a:latin typeface="Arial Black"/>
                <a:cs typeface="Arial Black"/>
              </a:rPr>
              <a:t>Let </a:t>
            </a:r>
            <a:r>
              <a:rPr sz="1900" spc="-17" dirty="0">
                <a:solidFill>
                  <a:srgbClr val="C00000"/>
                </a:solidFill>
                <a:latin typeface="Arial Black"/>
                <a:cs typeface="Arial Black"/>
              </a:rPr>
              <a:t>op</a:t>
            </a:r>
            <a:r>
              <a:rPr sz="1900" spc="14" dirty="0">
                <a:solidFill>
                  <a:srgbClr val="C00000"/>
                </a:solidFill>
                <a:latin typeface="Arial Black"/>
                <a:cs typeface="Arial Black"/>
              </a:rPr>
              <a:t> </a:t>
            </a:r>
            <a:r>
              <a:rPr sz="1900" dirty="0">
                <a:solidFill>
                  <a:srgbClr val="C00000"/>
                </a:solidFill>
                <a:latin typeface="Arial Black"/>
                <a:cs typeface="Arial Black"/>
              </a:rPr>
              <a:t>al</a:t>
            </a:r>
            <a:r>
              <a:rPr sz="1900" spc="10" dirty="0">
                <a:solidFill>
                  <a:srgbClr val="C00000"/>
                </a:solidFill>
                <a:latin typeface="Arial Black"/>
                <a:cs typeface="Arial Black"/>
              </a:rPr>
              <a:t> </a:t>
            </a:r>
            <a:r>
              <a:rPr sz="1900" dirty="0">
                <a:solidFill>
                  <a:srgbClr val="C00000"/>
                </a:solidFill>
                <a:latin typeface="Arial Black"/>
                <a:cs typeface="Arial Black"/>
              </a:rPr>
              <a:t>uw</a:t>
            </a:r>
            <a:r>
              <a:rPr sz="1900" spc="46" dirty="0">
                <a:solidFill>
                  <a:srgbClr val="C00000"/>
                </a:solidFill>
                <a:latin typeface="Arial Black"/>
                <a:cs typeface="Arial Black"/>
              </a:rPr>
              <a:t> </a:t>
            </a:r>
            <a:r>
              <a:rPr sz="1900" spc="-15" dirty="0">
                <a:solidFill>
                  <a:srgbClr val="C00000"/>
                </a:solidFill>
                <a:latin typeface="Arial Black"/>
                <a:cs typeface="Arial Black"/>
              </a:rPr>
              <a:t>aankopen</a:t>
            </a:r>
            <a:r>
              <a:rPr sz="1900" spc="12" dirty="0">
                <a:solidFill>
                  <a:srgbClr val="C00000"/>
                </a:solidFill>
                <a:latin typeface="Arial Black"/>
                <a:cs typeface="Arial Black"/>
              </a:rPr>
              <a:t> </a:t>
            </a:r>
            <a:r>
              <a:rPr sz="1900" dirty="0">
                <a:solidFill>
                  <a:srgbClr val="C00000"/>
                </a:solidFill>
                <a:latin typeface="Arial Black"/>
                <a:cs typeface="Arial Black"/>
              </a:rPr>
              <a:t>en </a:t>
            </a:r>
            <a:r>
              <a:rPr sz="1900" spc="-11" dirty="0">
                <a:solidFill>
                  <a:srgbClr val="C00000"/>
                </a:solidFill>
                <a:latin typeface="Arial Black"/>
                <a:cs typeface="Arial Black"/>
              </a:rPr>
              <a:t>verkopen</a:t>
            </a:r>
            <a:r>
              <a:rPr sz="1900" dirty="0">
                <a:solidFill>
                  <a:srgbClr val="C00000"/>
                </a:solidFill>
                <a:latin typeface="Arial Black"/>
                <a:cs typeface="Arial Black"/>
              </a:rPr>
              <a:t> steeds te bespreken met je</a:t>
            </a:r>
            <a:r>
              <a:rPr sz="1900" spc="-15" dirty="0">
                <a:solidFill>
                  <a:srgbClr val="C00000"/>
                </a:solidFill>
                <a:latin typeface="Arial Black"/>
                <a:cs typeface="Arial Black"/>
              </a:rPr>
              <a:t> </a:t>
            </a:r>
            <a:r>
              <a:rPr sz="1900" dirty="0">
                <a:solidFill>
                  <a:srgbClr val="C00000"/>
                </a:solidFill>
                <a:latin typeface="Arial Black"/>
                <a:cs typeface="Arial Black"/>
              </a:rPr>
              <a:t>adviseur</a:t>
            </a:r>
          </a:p>
        </p:txBody>
      </p:sp>
      <p:sp>
        <p:nvSpPr>
          <p:cNvPr id="4" name="object 4"/>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23</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434342"/>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0DCE50FF-178B-40E1-BADE-D6AE5DACE578}"/>
              </a:ext>
            </a:extLst>
          </p:cNvPr>
          <p:cNvSpPr>
            <a:spLocks noGrp="1"/>
          </p:cNvSpPr>
          <p:nvPr>
            <p:ph type="dt" sz="half" idx="10"/>
          </p:nvPr>
        </p:nvSpPr>
        <p:spPr/>
        <p:txBody>
          <a:bodyPr/>
          <a:lstStyle/>
          <a:p>
            <a:fld id="{10F5962A-CB95-448E-8B92-D90A78C737B1}" type="datetime1">
              <a:rPr lang="en-US" smtClean="0"/>
              <a:t>11/25/2021</a:t>
            </a:fld>
            <a:endParaRPr lang="en-US"/>
          </a:p>
        </p:txBody>
      </p:sp>
      <p:sp>
        <p:nvSpPr>
          <p:cNvPr id="7" name="Tijdelijke aanduiding voor dianummer 6">
            <a:extLst>
              <a:ext uri="{FF2B5EF4-FFF2-40B4-BE49-F238E27FC236}">
                <a16:creationId xmlns:a16="http://schemas.microsoft.com/office/drawing/2014/main" id="{ACD3BDAE-0B65-4E43-8051-7C163FE5D8B7}"/>
              </a:ext>
            </a:extLst>
          </p:cNvPr>
          <p:cNvSpPr>
            <a:spLocks noGrp="1"/>
          </p:cNvSpPr>
          <p:nvPr>
            <p:ph type="sldNum" sz="quarter" idx="12"/>
          </p:nvPr>
        </p:nvSpPr>
        <p:spPr/>
        <p:txBody>
          <a:bodyPr/>
          <a:lstStyle/>
          <a:p>
            <a:fld id="{80F073CC-40D5-4B23-8DF0-9BD0A0C12F2C}" type="slidenum">
              <a:rPr lang="en-US" smtClean="0"/>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6FF8049-EE45-4C07-8350-91C3999BF937}"/>
              </a:ext>
            </a:extLst>
          </p:cNvPr>
          <p:cNvPicPr>
            <a:picLocks noChangeAspect="1"/>
          </p:cNvPicPr>
          <p:nvPr/>
        </p:nvPicPr>
        <p:blipFill rotWithShape="1">
          <a:blip r:embed="rId3"/>
          <a:srcRect l="8107" r="2364"/>
          <a:stretch/>
        </p:blipFill>
        <p:spPr>
          <a:xfrm>
            <a:off x="463635" y="487934"/>
            <a:ext cx="10591629" cy="5501132"/>
          </a:xfrm>
          <a:prstGeom prst="rect">
            <a:avLst/>
          </a:prstGeom>
        </p:spPr>
      </p:pic>
      <p:sp>
        <p:nvSpPr>
          <p:cNvPr id="5" name="Tijdelijke aanduiding voor datum 4">
            <a:extLst>
              <a:ext uri="{FF2B5EF4-FFF2-40B4-BE49-F238E27FC236}">
                <a16:creationId xmlns:a16="http://schemas.microsoft.com/office/drawing/2014/main" id="{20A6A8E1-E017-4716-9178-F520C0D50985}"/>
              </a:ext>
            </a:extLst>
          </p:cNvPr>
          <p:cNvSpPr>
            <a:spLocks noGrp="1"/>
          </p:cNvSpPr>
          <p:nvPr>
            <p:ph type="dt" sz="half" idx="10"/>
          </p:nvPr>
        </p:nvSpPr>
        <p:spPr/>
        <p:txBody>
          <a:bodyPr vert="horz" lIns="91440" tIns="45720" rIns="91440" bIns="45720" rtlCol="0" anchor="ctr">
            <a:normAutofit/>
          </a:bodyPr>
          <a:lstStyle/>
          <a:p>
            <a:pPr>
              <a:spcAft>
                <a:spcPts val="600"/>
              </a:spcAft>
            </a:pPr>
            <a:fld id="{8AB4C56C-4014-4586-B22D-E38346270361}" type="datetime1">
              <a:rPr lang="en-US" sz="1000" b="0" i="0" kern="1200">
                <a:solidFill>
                  <a:srgbClr val="FFFFFF"/>
                </a:solidFill>
                <a:effectLst/>
                <a:latin typeface="+mn-lt"/>
                <a:ea typeface="+mn-ea"/>
                <a:cs typeface="+mn-cs"/>
              </a:rPr>
              <a:pPr>
                <a:spcAft>
                  <a:spcPts val="600"/>
                </a:spcAft>
              </a:pPr>
              <a:t>11/25/2021</a:t>
            </a:fld>
            <a:endParaRPr lang="en-US" sz="1000" b="0" i="0" kern="1200">
              <a:solidFill>
                <a:srgbClr val="FFFFFF"/>
              </a:solidFill>
              <a:effectLst/>
              <a:latin typeface="+mn-lt"/>
              <a:ea typeface="+mn-ea"/>
              <a:cs typeface="+mn-cs"/>
            </a:endParaRPr>
          </a:p>
        </p:txBody>
      </p:sp>
      <p:sp>
        <p:nvSpPr>
          <p:cNvPr id="6" name="Tijdelijke aanduiding voor dianummer 5">
            <a:extLst>
              <a:ext uri="{FF2B5EF4-FFF2-40B4-BE49-F238E27FC236}">
                <a16:creationId xmlns:a16="http://schemas.microsoft.com/office/drawing/2014/main" id="{0791BD22-019F-4EE4-A664-4D97897323CC}"/>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00" b="0" i="0" kern="1200">
                <a:solidFill>
                  <a:srgbClr val="FFFFFF"/>
                </a:solidFill>
                <a:effectLst/>
                <a:latin typeface="+mn-lt"/>
                <a:ea typeface="+mn-ea"/>
                <a:cs typeface="+mn-cs"/>
              </a:rPr>
              <a:pPr>
                <a:spcAft>
                  <a:spcPts val="600"/>
                </a:spcAft>
              </a:pPr>
              <a:t>2</a:t>
            </a:fld>
            <a:endParaRPr lang="en-US" sz="1000" b="0" i="0" kern="1200">
              <a:solidFill>
                <a:srgbClr val="FFFFFF"/>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79" y="0"/>
            <a:ext cx="11516021"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6577" y="207962"/>
            <a:ext cx="8902323" cy="6269039"/>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Oval 1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87800" y="1983046"/>
            <a:ext cx="1835013" cy="17845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524621" y="1409133"/>
            <a:ext cx="2821905" cy="2822942"/>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el 5">
            <a:extLst>
              <a:ext uri="{FF2B5EF4-FFF2-40B4-BE49-F238E27FC236}">
                <a16:creationId xmlns:a16="http://schemas.microsoft.com/office/drawing/2014/main" id="{809BB67C-59F4-4A1C-BA91-CB4D3207E606}"/>
              </a:ext>
            </a:extLst>
          </p:cNvPr>
          <p:cNvSpPr>
            <a:spLocks noGrp="1"/>
          </p:cNvSpPr>
          <p:nvPr>
            <p:ph type="ctrTitle"/>
          </p:nvPr>
        </p:nvSpPr>
        <p:spPr>
          <a:xfrm>
            <a:off x="951947" y="1831426"/>
            <a:ext cx="10086268" cy="3495305"/>
          </a:xfrm>
        </p:spPr>
        <p:txBody>
          <a:bodyPr>
            <a:normAutofit fontScale="90000"/>
          </a:bodyPr>
          <a:lstStyle/>
          <a:p>
            <a:pPr algn="r"/>
            <a:r>
              <a:rPr lang="nl-NL" sz="3600" b="1" u="sng" dirty="0"/>
              <a:t>Deze week zoeken we de aandelen</a:t>
            </a:r>
            <a:br>
              <a:rPr lang="nl-NL" sz="3600" b="1" u="sng" dirty="0"/>
            </a:br>
            <a:r>
              <a:rPr lang="nl-NL" sz="3600" b="1" u="sng" dirty="0"/>
              <a:t>die koopwaardig zijn op </a:t>
            </a:r>
            <a:br>
              <a:rPr lang="nl-NL" sz="3600" b="1" u="sng" dirty="0"/>
            </a:br>
            <a:r>
              <a:rPr lang="nl-NL" sz="3600" b="1" u="sng" dirty="0"/>
              <a:t>aandelen die gisteren nog op houden of verkopen stonden en nu een koopsignaal geven</a:t>
            </a:r>
            <a:br>
              <a:rPr lang="nl-NL" sz="3600" b="1" u="sng" dirty="0"/>
            </a:br>
            <a:r>
              <a:rPr lang="nl-NL" sz="3600" b="1" u="sng" dirty="0">
                <a:solidFill>
                  <a:srgbClr val="FF0000"/>
                </a:solidFill>
              </a:rPr>
              <a:t>goud </a:t>
            </a:r>
            <a:br>
              <a:rPr lang="nl-NL" sz="3600" b="1" u="sng" dirty="0">
                <a:solidFill>
                  <a:srgbClr val="FF0000"/>
                </a:solidFill>
              </a:rPr>
            </a:br>
            <a:r>
              <a:rPr lang="nl-NL" sz="3600" b="1" u="sng" dirty="0"/>
              <a:t>is en blijft </a:t>
            </a:r>
            <a:br>
              <a:rPr lang="nl-NL" sz="3600" b="1" u="sng" dirty="0"/>
            </a:br>
            <a:r>
              <a:rPr lang="nl-NL" sz="3600" b="1" u="sng" dirty="0"/>
              <a:t>de beste belegging</a:t>
            </a:r>
            <a:br>
              <a:rPr lang="nl-NL" sz="3600" b="1" u="sng" dirty="0"/>
            </a:br>
            <a:r>
              <a:rPr lang="nl-NL" sz="3600" b="1" u="sng" dirty="0"/>
              <a:t>met weinig risico</a:t>
            </a:r>
            <a:br>
              <a:rPr lang="nl-NL" sz="3600" b="1" u="sng" dirty="0"/>
            </a:br>
            <a:r>
              <a:rPr lang="nl-NL" sz="3600" b="1" u="sng" dirty="0"/>
              <a:t>jaarlijks meerwaarde van 9%</a:t>
            </a:r>
            <a:br>
              <a:rPr lang="nl-NL" sz="3600" b="1" u="sng" dirty="0"/>
            </a:br>
            <a:r>
              <a:rPr lang="nl-NL" sz="1400" b="1" u="sng" dirty="0">
                <a:highlight>
                  <a:srgbClr val="0000FF"/>
                </a:highlight>
              </a:rPr>
              <a:t> </a:t>
            </a:r>
            <a:br>
              <a:rPr lang="nl-NL" sz="1400" b="1" u="sng" dirty="0"/>
            </a:br>
            <a:br>
              <a:rPr lang="nl-NL" sz="1400" b="1" dirty="0"/>
            </a:br>
            <a:endParaRPr lang="nl-BE" sz="1400" b="1" dirty="0"/>
          </a:p>
        </p:txBody>
      </p:sp>
      <p:sp>
        <p:nvSpPr>
          <p:cNvPr id="2" name="Tijdelijke aanduiding voor datum 1">
            <a:extLst>
              <a:ext uri="{FF2B5EF4-FFF2-40B4-BE49-F238E27FC236}">
                <a16:creationId xmlns:a16="http://schemas.microsoft.com/office/drawing/2014/main" id="{21869AAB-FF04-4E40-AF04-55F7C8F6EEFF}"/>
              </a:ext>
            </a:extLst>
          </p:cNvPr>
          <p:cNvSpPr>
            <a:spLocks noGrp="1"/>
          </p:cNvSpPr>
          <p:nvPr>
            <p:ph type="dt" sz="half" idx="10"/>
          </p:nvPr>
        </p:nvSpPr>
        <p:spPr>
          <a:xfrm>
            <a:off x="791924" y="6003219"/>
            <a:ext cx="1756006" cy="344840"/>
          </a:xfrm>
        </p:spPr>
        <p:txBody>
          <a:bodyPr>
            <a:normAutofit/>
          </a:bodyPr>
          <a:lstStyle/>
          <a:p>
            <a:pPr>
              <a:spcAft>
                <a:spcPts val="600"/>
              </a:spcAft>
            </a:pPr>
            <a:fld id="{ADE05333-F429-4736-A275-CFB4B1508247}" type="datetime1">
              <a:rPr lang="en-US">
                <a:solidFill>
                  <a:srgbClr val="FFFFFF"/>
                </a:solidFill>
              </a:rPr>
              <a:pPr>
                <a:spcAft>
                  <a:spcPts val="600"/>
                </a:spcAft>
              </a:pPr>
              <a:t>11/25/2021</a:t>
            </a:fld>
            <a:endParaRPr lang="en-US">
              <a:solidFill>
                <a:srgbClr val="FFFFFF"/>
              </a:solidFill>
            </a:endParaRPr>
          </a:p>
        </p:txBody>
      </p:sp>
      <p:sp>
        <p:nvSpPr>
          <p:cNvPr id="4" name="Tijdelijke aanduiding voor dianummer 3">
            <a:extLst>
              <a:ext uri="{FF2B5EF4-FFF2-40B4-BE49-F238E27FC236}">
                <a16:creationId xmlns:a16="http://schemas.microsoft.com/office/drawing/2014/main" id="{7DB486EF-2D53-4972-87D3-8411B210502A}"/>
              </a:ext>
            </a:extLst>
          </p:cNvPr>
          <p:cNvSpPr>
            <a:spLocks noGrp="1"/>
          </p:cNvSpPr>
          <p:nvPr>
            <p:ph type="sldNum" sz="quarter" idx="12"/>
          </p:nvPr>
        </p:nvSpPr>
        <p:spPr>
          <a:xfrm>
            <a:off x="8135223" y="6003219"/>
            <a:ext cx="2591752" cy="344840"/>
          </a:xfrm>
        </p:spPr>
        <p:txBody>
          <a:bodyPr>
            <a:normAutofit/>
          </a:bodyPr>
          <a:lstStyle/>
          <a:p>
            <a:pPr>
              <a:spcAft>
                <a:spcPts val="600"/>
              </a:spcAft>
            </a:pPr>
            <a:fld id="{80F073CC-40D5-4B23-8DF0-9BD0A0C12F2C}" type="slidenum">
              <a:rPr lang="en-US"/>
              <a:pPr>
                <a:spcAft>
                  <a:spcPts val="600"/>
                </a:spcAft>
              </a:pPr>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20588" y="-2520183"/>
            <a:ext cx="6477000" cy="1151817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183" y="0"/>
            <a:ext cx="8570059" cy="6476595"/>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48858" y="-1594299"/>
            <a:ext cx="4622644" cy="11520361"/>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Tijdelijke aanduiding voor inhoud 2">
            <a:extLst>
              <a:ext uri="{FF2B5EF4-FFF2-40B4-BE49-F238E27FC236}">
                <a16:creationId xmlns:a16="http://schemas.microsoft.com/office/drawing/2014/main" id="{8954CC04-CAFA-4F3F-B0B6-B235A7859760}"/>
              </a:ext>
            </a:extLst>
          </p:cNvPr>
          <p:cNvPicPr>
            <a:picLocks noGrp="1" noChangeAspect="1"/>
          </p:cNvPicPr>
          <p:nvPr>
            <p:ph idx="1"/>
          </p:nvPr>
        </p:nvPicPr>
        <p:blipFill rotWithShape="1">
          <a:blip r:embed="rId2"/>
          <a:srcRect r="20434" b="-1"/>
          <a:stretch/>
        </p:blipFill>
        <p:spPr>
          <a:xfrm>
            <a:off x="769157" y="431800"/>
            <a:ext cx="9980585" cy="5613400"/>
          </a:xfrm>
          <a:prstGeom prst="rect">
            <a:avLst/>
          </a:prstGeom>
          <a:solidFill>
            <a:srgbClr val="000000">
              <a:shade val="95000"/>
            </a:srgbClr>
          </a:solidFill>
        </p:spPr>
      </p:pic>
      <p:sp>
        <p:nvSpPr>
          <p:cNvPr id="4" name="Tijdelijke aanduiding voor datum 3">
            <a:extLst>
              <a:ext uri="{FF2B5EF4-FFF2-40B4-BE49-F238E27FC236}">
                <a16:creationId xmlns:a16="http://schemas.microsoft.com/office/drawing/2014/main" id="{3035ADFD-A230-470C-9ECC-8A01F2D801B7}"/>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defTabSz="914400">
              <a:spcAft>
                <a:spcPts val="600"/>
              </a:spcAft>
            </a:pPr>
            <a:fld id="{47309314-E4B1-4CA1-9313-ED56281F2FEC}" type="datetime1">
              <a:rPr lang="en-US" sz="1000">
                <a:solidFill>
                  <a:srgbClr val="FFFFFF"/>
                </a:solidFill>
              </a:rPr>
              <a:pPr algn="r" defTabSz="914400">
                <a:spcAft>
                  <a:spcPts val="600"/>
                </a:spcAft>
              </a:pPr>
              <a:t>11/25/2021</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A1ABA706-3FCC-482C-B9CF-EAAD4820302F}"/>
              </a:ext>
            </a:extLst>
          </p:cNvPr>
          <p:cNvSpPr>
            <a:spLocks noGrp="1"/>
          </p:cNvSpPr>
          <p:nvPr>
            <p:ph type="sldNum" sz="quarter" idx="12"/>
          </p:nvPr>
        </p:nvSpPr>
        <p:spPr>
          <a:xfrm>
            <a:off x="11058144" y="6097016"/>
            <a:ext cx="423319" cy="344840"/>
          </a:xfrm>
        </p:spPr>
        <p:txBody>
          <a:bodyPr vert="horz" lIns="91440" tIns="45720" rIns="91440" bIns="45720" rtlCol="0" anchor="ctr">
            <a:normAutofit/>
          </a:bodyPr>
          <a:lstStyle/>
          <a:p>
            <a:pPr defTabSz="914400">
              <a:spcAft>
                <a:spcPts val="600"/>
              </a:spcAft>
            </a:pPr>
            <a:fld id="{B6F15528-21DE-4FAA-801E-634DDDAF4B2B}" type="slidenum">
              <a:rPr lang="en-US" sz="1000">
                <a:solidFill>
                  <a:srgbClr val="FFFFFF"/>
                </a:solidFill>
              </a:rPr>
              <a:pPr defTabSz="914400">
                <a:spcAft>
                  <a:spcPts val="600"/>
                </a:spcAft>
              </a:pPr>
              <a:t>21</a:t>
            </a:fld>
            <a:endParaRPr lang="en-US" sz="1000">
              <a:solidFill>
                <a:srgbClr val="FFFFFF"/>
              </a:solidFill>
            </a:endParaRPr>
          </a:p>
        </p:txBody>
      </p:sp>
    </p:spTree>
    <p:extLst>
      <p:ext uri="{BB962C8B-B14F-4D97-AF65-F5344CB8AC3E}">
        <p14:creationId xmlns:p14="http://schemas.microsoft.com/office/powerpoint/2010/main" val="3012058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7F7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a:extLst>
              <a:ext uri="{FF2B5EF4-FFF2-40B4-BE49-F238E27FC236}">
                <a16:creationId xmlns:a16="http://schemas.microsoft.com/office/drawing/2014/main" id="{2B2D0021-2E3F-487D-B83C-55ECC50EDF8B}"/>
              </a:ext>
            </a:extLst>
          </p:cNvPr>
          <p:cNvPicPr>
            <a:picLocks noGrp="1" noChangeAspect="1"/>
          </p:cNvPicPr>
          <p:nvPr>
            <p:ph idx="1"/>
          </p:nvPr>
        </p:nvPicPr>
        <p:blipFill>
          <a:blip r:embed="rId2"/>
          <a:stretch>
            <a:fillRect/>
          </a:stretch>
        </p:blipFill>
        <p:spPr>
          <a:xfrm>
            <a:off x="607942" y="1165018"/>
            <a:ext cx="10303015" cy="4146963"/>
          </a:xfrm>
          <a:prstGeom prst="rect">
            <a:avLst/>
          </a:prstGeom>
        </p:spPr>
      </p:pic>
      <p:sp>
        <p:nvSpPr>
          <p:cNvPr id="4" name="Tijdelijke aanduiding voor datum 3">
            <a:extLst>
              <a:ext uri="{FF2B5EF4-FFF2-40B4-BE49-F238E27FC236}">
                <a16:creationId xmlns:a16="http://schemas.microsoft.com/office/drawing/2014/main" id="{908125FF-02AF-4F4F-BF70-A6E46A3BEC13}"/>
              </a:ext>
            </a:extLst>
          </p:cNvPr>
          <p:cNvSpPr>
            <a:spLocks noGrp="1"/>
          </p:cNvSpPr>
          <p:nvPr>
            <p:ph type="dt" sz="half" idx="10"/>
          </p:nvPr>
        </p:nvSpPr>
        <p:spPr>
          <a:xfrm>
            <a:off x="791924" y="6003219"/>
            <a:ext cx="2591752" cy="344840"/>
          </a:xfrm>
        </p:spPr>
        <p:txBody>
          <a:bodyPr vert="horz" lIns="91440" tIns="45720" rIns="91440" bIns="45720" rtlCol="0" anchor="ctr">
            <a:normAutofit/>
          </a:bodyPr>
          <a:lstStyle/>
          <a:p>
            <a:pPr defTabSz="914400">
              <a:spcAft>
                <a:spcPts val="600"/>
              </a:spcAft>
            </a:pPr>
            <a:fld id="{47309314-E4B1-4CA1-9313-ED56281F2FEC}" type="datetime1">
              <a:rPr lang="en-US" sz="1200">
                <a:solidFill>
                  <a:srgbClr val="FFFFFF"/>
                </a:solidFill>
              </a:rPr>
              <a:pPr defTabSz="914400">
                <a:spcAft>
                  <a:spcPts val="600"/>
                </a:spcAft>
              </a:pPr>
              <a:t>11/25/2021</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089958FF-7672-4CFF-AB81-C71D3AB72577}"/>
              </a:ext>
            </a:extLst>
          </p:cNvPr>
          <p:cNvSpPr>
            <a:spLocks noGrp="1"/>
          </p:cNvSpPr>
          <p:nvPr>
            <p:ph type="sldNum" sz="quarter" idx="12"/>
          </p:nvPr>
        </p:nvSpPr>
        <p:spPr>
          <a:xfrm>
            <a:off x="8135223" y="6003219"/>
            <a:ext cx="2591752" cy="344840"/>
          </a:xfrm>
        </p:spPr>
        <p:txBody>
          <a:bodyPr vert="horz" lIns="91440" tIns="45720" rIns="91440" bIns="45720" rtlCol="0" anchor="ctr">
            <a:normAutofit/>
          </a:bodyPr>
          <a:lstStyle/>
          <a:p>
            <a:pPr defTabSz="914400">
              <a:spcAft>
                <a:spcPts val="600"/>
              </a:spcAft>
            </a:pPr>
            <a:fld id="{B6F15528-21DE-4FAA-801E-634DDDAF4B2B}" type="slidenum">
              <a:rPr lang="en-US" sz="1200">
                <a:solidFill>
                  <a:srgbClr val="FFFFFF"/>
                </a:solidFill>
              </a:rPr>
              <a:pPr defTabSz="914400">
                <a:spcAft>
                  <a:spcPts val="600"/>
                </a:spcAft>
              </a:pPr>
              <a:t>22</a:t>
            </a:fld>
            <a:endParaRPr lang="en-US" sz="1200">
              <a:solidFill>
                <a:srgbClr val="FFFFFF"/>
              </a:solidFill>
            </a:endParaRPr>
          </a:p>
        </p:txBody>
      </p:sp>
    </p:spTree>
    <p:extLst>
      <p:ext uri="{BB962C8B-B14F-4D97-AF65-F5344CB8AC3E}">
        <p14:creationId xmlns:p14="http://schemas.microsoft.com/office/powerpoint/2010/main" val="3632667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9A7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a:extLst>
              <a:ext uri="{FF2B5EF4-FFF2-40B4-BE49-F238E27FC236}">
                <a16:creationId xmlns:a16="http://schemas.microsoft.com/office/drawing/2014/main" id="{FA7790D0-1CD4-49B7-8452-E6C0DC3410A7}"/>
              </a:ext>
            </a:extLst>
          </p:cNvPr>
          <p:cNvPicPr>
            <a:picLocks noGrp="1" noChangeAspect="1"/>
          </p:cNvPicPr>
          <p:nvPr>
            <p:ph idx="1"/>
          </p:nvPr>
        </p:nvPicPr>
        <p:blipFill>
          <a:blip r:embed="rId2"/>
          <a:stretch>
            <a:fillRect/>
          </a:stretch>
        </p:blipFill>
        <p:spPr>
          <a:xfrm>
            <a:off x="607942" y="574204"/>
            <a:ext cx="10303015" cy="5300073"/>
          </a:xfrm>
          <a:prstGeom prst="rect">
            <a:avLst/>
          </a:prstGeom>
        </p:spPr>
      </p:pic>
      <p:sp>
        <p:nvSpPr>
          <p:cNvPr id="4" name="Tijdelijke aanduiding voor datum 3">
            <a:extLst>
              <a:ext uri="{FF2B5EF4-FFF2-40B4-BE49-F238E27FC236}">
                <a16:creationId xmlns:a16="http://schemas.microsoft.com/office/drawing/2014/main" id="{525A59FB-7466-4FC0-A3CE-41C044BD4145}"/>
              </a:ext>
            </a:extLst>
          </p:cNvPr>
          <p:cNvSpPr>
            <a:spLocks noGrp="1"/>
          </p:cNvSpPr>
          <p:nvPr>
            <p:ph type="dt" sz="half" idx="10"/>
          </p:nvPr>
        </p:nvSpPr>
        <p:spPr>
          <a:xfrm>
            <a:off x="791924" y="6003219"/>
            <a:ext cx="2591752" cy="344840"/>
          </a:xfrm>
        </p:spPr>
        <p:txBody>
          <a:bodyPr vert="horz" lIns="91440" tIns="45720" rIns="91440" bIns="45720" rtlCol="0" anchor="ctr">
            <a:normAutofit/>
          </a:bodyPr>
          <a:lstStyle/>
          <a:p>
            <a:pPr defTabSz="914400">
              <a:spcAft>
                <a:spcPts val="600"/>
              </a:spcAft>
            </a:pPr>
            <a:fld id="{47309314-E4B1-4CA1-9313-ED56281F2FEC}" type="datetime1">
              <a:rPr lang="en-US" sz="1200">
                <a:solidFill>
                  <a:srgbClr val="FFFFFF"/>
                </a:solidFill>
              </a:rPr>
              <a:pPr defTabSz="914400">
                <a:spcAft>
                  <a:spcPts val="600"/>
                </a:spcAft>
              </a:pPr>
              <a:t>11/25/2021</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70DCC068-5358-4745-A4B4-762DA9DCBB7B}"/>
              </a:ext>
            </a:extLst>
          </p:cNvPr>
          <p:cNvSpPr>
            <a:spLocks noGrp="1"/>
          </p:cNvSpPr>
          <p:nvPr>
            <p:ph type="sldNum" sz="quarter" idx="12"/>
          </p:nvPr>
        </p:nvSpPr>
        <p:spPr>
          <a:xfrm>
            <a:off x="8135223" y="6003219"/>
            <a:ext cx="2591752" cy="344840"/>
          </a:xfrm>
        </p:spPr>
        <p:txBody>
          <a:bodyPr vert="horz" lIns="91440" tIns="45720" rIns="91440" bIns="45720" rtlCol="0" anchor="ctr">
            <a:normAutofit/>
          </a:bodyPr>
          <a:lstStyle/>
          <a:p>
            <a:pPr defTabSz="914400">
              <a:spcAft>
                <a:spcPts val="600"/>
              </a:spcAft>
            </a:pPr>
            <a:fld id="{B6F15528-21DE-4FAA-801E-634DDDAF4B2B}" type="slidenum">
              <a:rPr lang="en-US" sz="1200">
                <a:solidFill>
                  <a:srgbClr val="FFFFFF"/>
                </a:solidFill>
              </a:rPr>
              <a:pPr defTabSz="914400">
                <a:spcAft>
                  <a:spcPts val="600"/>
                </a:spcAft>
              </a:pPr>
              <a:t>23</a:t>
            </a:fld>
            <a:endParaRPr lang="en-US" sz="1200">
              <a:solidFill>
                <a:srgbClr val="FFFFFF"/>
              </a:solidFill>
            </a:endParaRPr>
          </a:p>
        </p:txBody>
      </p:sp>
    </p:spTree>
    <p:extLst>
      <p:ext uri="{BB962C8B-B14F-4D97-AF65-F5344CB8AC3E}">
        <p14:creationId xmlns:p14="http://schemas.microsoft.com/office/powerpoint/2010/main" val="2097527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494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Tijdelijke aanduiding voor inhoud 6">
            <a:extLst>
              <a:ext uri="{FF2B5EF4-FFF2-40B4-BE49-F238E27FC236}">
                <a16:creationId xmlns:a16="http://schemas.microsoft.com/office/drawing/2014/main" id="{5B8CCD8E-5EFF-4DD2-AFF3-4A0C23B68F90}"/>
              </a:ext>
            </a:extLst>
          </p:cNvPr>
          <p:cNvPicPr>
            <a:picLocks noGrp="1" noChangeAspect="1"/>
          </p:cNvPicPr>
          <p:nvPr>
            <p:ph idx="1"/>
          </p:nvPr>
        </p:nvPicPr>
        <p:blipFill>
          <a:blip r:embed="rId2"/>
          <a:stretch>
            <a:fillRect/>
          </a:stretch>
        </p:blipFill>
        <p:spPr>
          <a:xfrm>
            <a:off x="607942" y="1216533"/>
            <a:ext cx="10303015" cy="4043933"/>
          </a:xfrm>
          <a:prstGeom prst="rect">
            <a:avLst/>
          </a:prstGeom>
        </p:spPr>
      </p:pic>
      <p:sp>
        <p:nvSpPr>
          <p:cNvPr id="4" name="Tijdelijke aanduiding voor datum 3">
            <a:extLst>
              <a:ext uri="{FF2B5EF4-FFF2-40B4-BE49-F238E27FC236}">
                <a16:creationId xmlns:a16="http://schemas.microsoft.com/office/drawing/2014/main" id="{0E52F106-478A-4833-BAB3-595795563B6B}"/>
              </a:ext>
            </a:extLst>
          </p:cNvPr>
          <p:cNvSpPr>
            <a:spLocks noGrp="1"/>
          </p:cNvSpPr>
          <p:nvPr>
            <p:ph type="dt" sz="half" idx="10"/>
          </p:nvPr>
        </p:nvSpPr>
        <p:spPr>
          <a:xfrm>
            <a:off x="791924" y="6003219"/>
            <a:ext cx="2591752" cy="344840"/>
          </a:xfrm>
        </p:spPr>
        <p:txBody>
          <a:bodyPr vert="horz" lIns="91440" tIns="45720" rIns="91440" bIns="45720" rtlCol="0" anchor="ctr">
            <a:normAutofit/>
          </a:bodyPr>
          <a:lstStyle/>
          <a:p>
            <a:pPr defTabSz="914400">
              <a:spcAft>
                <a:spcPts val="600"/>
              </a:spcAft>
            </a:pPr>
            <a:fld id="{47309314-E4B1-4CA1-9313-ED56281F2FEC}" type="datetime1">
              <a:rPr lang="en-US" sz="1200">
                <a:solidFill>
                  <a:srgbClr val="FFFFFF"/>
                </a:solidFill>
              </a:rPr>
              <a:pPr defTabSz="914400">
                <a:spcAft>
                  <a:spcPts val="600"/>
                </a:spcAft>
              </a:pPr>
              <a:t>11/25/2021</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6760B90C-5714-45A0-A3A1-EA89475961F8}"/>
              </a:ext>
            </a:extLst>
          </p:cNvPr>
          <p:cNvSpPr>
            <a:spLocks noGrp="1"/>
          </p:cNvSpPr>
          <p:nvPr>
            <p:ph type="sldNum" sz="quarter" idx="12"/>
          </p:nvPr>
        </p:nvSpPr>
        <p:spPr>
          <a:xfrm>
            <a:off x="8135223" y="6003219"/>
            <a:ext cx="2591752" cy="344840"/>
          </a:xfrm>
        </p:spPr>
        <p:txBody>
          <a:bodyPr vert="horz" lIns="91440" tIns="45720" rIns="91440" bIns="45720" rtlCol="0" anchor="ctr">
            <a:normAutofit/>
          </a:bodyPr>
          <a:lstStyle/>
          <a:p>
            <a:pPr defTabSz="914400">
              <a:spcAft>
                <a:spcPts val="600"/>
              </a:spcAft>
            </a:pPr>
            <a:fld id="{B6F15528-21DE-4FAA-801E-634DDDAF4B2B}" type="slidenum">
              <a:rPr lang="en-US" sz="1200">
                <a:solidFill>
                  <a:srgbClr val="FFFFFF"/>
                </a:solidFill>
              </a:rPr>
              <a:pPr defTabSz="914400">
                <a:spcAft>
                  <a:spcPts val="600"/>
                </a:spcAft>
              </a:pPr>
              <a:t>24</a:t>
            </a:fld>
            <a:endParaRPr lang="en-US" sz="1200">
              <a:solidFill>
                <a:srgbClr val="FFFFFF"/>
              </a:solidFill>
            </a:endParaRPr>
          </a:p>
        </p:txBody>
      </p:sp>
    </p:spTree>
    <p:extLst>
      <p:ext uri="{BB962C8B-B14F-4D97-AF65-F5344CB8AC3E}">
        <p14:creationId xmlns:p14="http://schemas.microsoft.com/office/powerpoint/2010/main" val="2424245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55389" y="-239577"/>
            <a:ext cx="1726737" cy="13004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42414" y="398693"/>
            <a:ext cx="609739" cy="60951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488998" y="618743"/>
            <a:ext cx="649517" cy="649279"/>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840078" y="0"/>
            <a:ext cx="2678822" cy="139856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jdelijke aanduiding voor datum 3">
            <a:extLst>
              <a:ext uri="{FF2B5EF4-FFF2-40B4-BE49-F238E27FC236}">
                <a16:creationId xmlns:a16="http://schemas.microsoft.com/office/drawing/2014/main" id="{7A1A013E-4ECB-4369-A4B4-DB95B975A14F}"/>
              </a:ext>
            </a:extLst>
          </p:cNvPr>
          <p:cNvSpPr>
            <a:spLocks noGrp="1"/>
          </p:cNvSpPr>
          <p:nvPr>
            <p:ph type="dt" sz="half" idx="10"/>
          </p:nvPr>
        </p:nvSpPr>
        <p:spPr>
          <a:xfrm>
            <a:off x="607942" y="6003219"/>
            <a:ext cx="2591752" cy="344840"/>
          </a:xfrm>
        </p:spPr>
        <p:txBody>
          <a:bodyPr vert="horz" lIns="91440" tIns="45720" rIns="91440" bIns="45720" rtlCol="0" anchor="ctr">
            <a:normAutofit/>
          </a:bodyPr>
          <a:lstStyle/>
          <a:p>
            <a:pPr defTabSz="914400">
              <a:spcAft>
                <a:spcPts val="600"/>
              </a:spcAft>
            </a:pPr>
            <a:fld id="{47309314-E4B1-4CA1-9313-ED56281F2FEC}" type="datetime1">
              <a:rPr lang="en-US" sz="1200" smtClean="0"/>
              <a:pPr defTabSz="914400">
                <a:spcAft>
                  <a:spcPts val="600"/>
                </a:spcAft>
              </a:pPr>
              <a:t>11/25/2021</a:t>
            </a:fld>
            <a:endParaRPr lang="en-US" sz="1200"/>
          </a:p>
        </p:txBody>
      </p:sp>
      <p:sp>
        <p:nvSpPr>
          <p:cNvPr id="5" name="Tijdelijke aanduiding voor dianummer 4">
            <a:extLst>
              <a:ext uri="{FF2B5EF4-FFF2-40B4-BE49-F238E27FC236}">
                <a16:creationId xmlns:a16="http://schemas.microsoft.com/office/drawing/2014/main" id="{8B9CBEFB-B15C-4CBF-84E5-F4641C23DAF1}"/>
              </a:ext>
            </a:extLst>
          </p:cNvPr>
          <p:cNvSpPr>
            <a:spLocks noGrp="1"/>
          </p:cNvSpPr>
          <p:nvPr>
            <p:ph type="sldNum" sz="quarter" idx="12"/>
          </p:nvPr>
        </p:nvSpPr>
        <p:spPr>
          <a:xfrm>
            <a:off x="8319205" y="6003219"/>
            <a:ext cx="2591752" cy="344840"/>
          </a:xfrm>
        </p:spPr>
        <p:txBody>
          <a:bodyPr vert="horz" lIns="91440" tIns="45720" rIns="91440" bIns="45720" rtlCol="0" anchor="ctr">
            <a:normAutofit/>
          </a:bodyPr>
          <a:lstStyle/>
          <a:p>
            <a:pPr defTabSz="914400">
              <a:spcAft>
                <a:spcPts val="600"/>
              </a:spcAft>
            </a:pPr>
            <a:fld id="{B6F15528-21DE-4FAA-801E-634DDDAF4B2B}" type="slidenum">
              <a:rPr lang="en-US" sz="1200" smtClean="0"/>
              <a:pPr defTabSz="914400">
                <a:spcAft>
                  <a:spcPts val="600"/>
                </a:spcAft>
              </a:pPr>
              <a:t>25</a:t>
            </a:fld>
            <a:endParaRPr lang="en-US" sz="120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35983" y="5775750"/>
            <a:ext cx="1412003" cy="70125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Tijdelijke aanduiding voor inhoud 6">
            <a:extLst>
              <a:ext uri="{FF2B5EF4-FFF2-40B4-BE49-F238E27FC236}">
                <a16:creationId xmlns:a16="http://schemas.microsoft.com/office/drawing/2014/main" id="{3E49A520-04E1-44FF-995F-D7449AE5D087}"/>
              </a:ext>
            </a:extLst>
          </p:cNvPr>
          <p:cNvPicPr>
            <a:picLocks noGrp="1" noChangeAspect="1"/>
          </p:cNvPicPr>
          <p:nvPr>
            <p:ph idx="1"/>
          </p:nvPr>
        </p:nvPicPr>
        <p:blipFill>
          <a:blip r:embed="rId2"/>
          <a:stretch>
            <a:fillRect/>
          </a:stretch>
        </p:blipFill>
        <p:spPr>
          <a:xfrm>
            <a:off x="607942" y="1229412"/>
            <a:ext cx="10303015" cy="4763400"/>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84271" y="6094635"/>
            <a:ext cx="769913" cy="38236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117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63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806B6BE2-8050-46CC-86EC-4AE6E5BE0129}"/>
              </a:ext>
            </a:extLst>
          </p:cNvPr>
          <p:cNvPicPr>
            <a:picLocks noChangeAspect="1"/>
          </p:cNvPicPr>
          <p:nvPr/>
        </p:nvPicPr>
        <p:blipFill>
          <a:blip r:embed="rId2"/>
          <a:stretch>
            <a:fillRect/>
          </a:stretch>
        </p:blipFill>
        <p:spPr>
          <a:xfrm>
            <a:off x="502866" y="646212"/>
            <a:ext cx="10441160" cy="460851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Tijdelijke aanduiding voor datum 3">
            <a:extLst>
              <a:ext uri="{FF2B5EF4-FFF2-40B4-BE49-F238E27FC236}">
                <a16:creationId xmlns:a16="http://schemas.microsoft.com/office/drawing/2014/main" id="{07CFAB00-0E60-454D-9DE1-5110329FA0D8}"/>
              </a:ext>
            </a:extLst>
          </p:cNvPr>
          <p:cNvSpPr>
            <a:spLocks noGrp="1"/>
          </p:cNvSpPr>
          <p:nvPr>
            <p:ph type="dt" sz="half" idx="10"/>
          </p:nvPr>
        </p:nvSpPr>
        <p:spPr>
          <a:xfrm>
            <a:off x="791924" y="6003219"/>
            <a:ext cx="2591752" cy="344840"/>
          </a:xfrm>
        </p:spPr>
        <p:txBody>
          <a:bodyPr vert="horz" lIns="91440" tIns="45720" rIns="91440" bIns="45720" rtlCol="0" anchor="ctr">
            <a:normAutofit/>
          </a:bodyPr>
          <a:lstStyle/>
          <a:p>
            <a:pPr defTabSz="914400">
              <a:spcAft>
                <a:spcPts val="600"/>
              </a:spcAft>
            </a:pPr>
            <a:fld id="{79EC0A4B-AE81-4AD7-86EA-9F753B2B1EB0}" type="datetime1">
              <a:rPr lang="en-US" sz="1200">
                <a:solidFill>
                  <a:srgbClr val="FFFFFF"/>
                </a:solidFill>
              </a:rPr>
              <a:pPr defTabSz="914400">
                <a:spcAft>
                  <a:spcPts val="600"/>
                </a:spcAft>
              </a:pPr>
              <a:t>11/25/2021</a:t>
            </a:fld>
            <a:endParaRPr lang="en-US" sz="1200">
              <a:solidFill>
                <a:srgbClr val="FFFFFF"/>
              </a:solidFill>
            </a:endParaRPr>
          </a:p>
        </p:txBody>
      </p:sp>
      <p:sp>
        <p:nvSpPr>
          <p:cNvPr id="5" name="Tijdelijke aanduiding voor dianummer 4">
            <a:extLst>
              <a:ext uri="{FF2B5EF4-FFF2-40B4-BE49-F238E27FC236}">
                <a16:creationId xmlns:a16="http://schemas.microsoft.com/office/drawing/2014/main" id="{A8B71C47-61A9-4EBB-97B5-172ADE908A86}"/>
              </a:ext>
            </a:extLst>
          </p:cNvPr>
          <p:cNvSpPr>
            <a:spLocks noGrp="1"/>
          </p:cNvSpPr>
          <p:nvPr>
            <p:ph type="sldNum" sz="quarter" idx="12"/>
          </p:nvPr>
        </p:nvSpPr>
        <p:spPr>
          <a:xfrm>
            <a:off x="8135223" y="6003219"/>
            <a:ext cx="2591752" cy="344840"/>
          </a:xfrm>
        </p:spPr>
        <p:txBody>
          <a:bodyPr vert="horz" lIns="91440" tIns="45720" rIns="91440" bIns="45720" rtlCol="0" anchor="ctr">
            <a:normAutofit/>
          </a:bodyPr>
          <a:lstStyle/>
          <a:p>
            <a:pPr defTabSz="914400">
              <a:spcAft>
                <a:spcPts val="600"/>
              </a:spcAft>
            </a:pPr>
            <a:fld id="{80F073CC-40D5-4B23-8DF0-9BD0A0C12F2C}" type="slidenum">
              <a:rPr lang="en-US" sz="1200">
                <a:solidFill>
                  <a:srgbClr val="FFFFFF"/>
                </a:solidFill>
              </a:rPr>
              <a:pPr defTabSz="914400">
                <a:spcAft>
                  <a:spcPts val="600"/>
                </a:spcAft>
              </a:pPr>
              <a:t>26</a:t>
            </a:fld>
            <a:endParaRPr lang="en-US" sz="1200">
              <a:solidFill>
                <a:srgbClr val="FFFFFF"/>
              </a:solidFill>
            </a:endParaRPr>
          </a:p>
        </p:txBody>
      </p:sp>
    </p:spTree>
    <p:extLst>
      <p:ext uri="{BB962C8B-B14F-4D97-AF65-F5344CB8AC3E}">
        <p14:creationId xmlns:p14="http://schemas.microsoft.com/office/powerpoint/2010/main" val="376598454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484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2997BC1D-0B22-4342-AA3A-5240A3668F0F}"/>
              </a:ext>
            </a:extLst>
          </p:cNvPr>
          <p:cNvPicPr>
            <a:picLocks noChangeAspect="1"/>
          </p:cNvPicPr>
          <p:nvPr/>
        </p:nvPicPr>
        <p:blipFill>
          <a:blip r:embed="rId2"/>
          <a:stretch>
            <a:fillRect/>
          </a:stretch>
        </p:blipFill>
        <p:spPr>
          <a:xfrm>
            <a:off x="607942" y="574205"/>
            <a:ext cx="10303015" cy="466050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ijdelijke aanduiding voor datum 1">
            <a:extLst>
              <a:ext uri="{FF2B5EF4-FFF2-40B4-BE49-F238E27FC236}">
                <a16:creationId xmlns:a16="http://schemas.microsoft.com/office/drawing/2014/main" id="{9FFB61F2-FB90-4A00-B3E9-1B6F5DF8DFDA}"/>
              </a:ext>
            </a:extLst>
          </p:cNvPr>
          <p:cNvSpPr>
            <a:spLocks noGrp="1"/>
          </p:cNvSpPr>
          <p:nvPr>
            <p:ph type="dt" sz="half" idx="10"/>
          </p:nvPr>
        </p:nvSpPr>
        <p:spPr>
          <a:xfrm>
            <a:off x="791924" y="6003219"/>
            <a:ext cx="2591752" cy="344840"/>
          </a:xfrm>
        </p:spPr>
        <p:txBody>
          <a:bodyPr vert="horz" lIns="91440" tIns="45720" rIns="91440" bIns="45720" rtlCol="0" anchor="ctr">
            <a:normAutofit/>
          </a:bodyPr>
          <a:lstStyle/>
          <a:p>
            <a:pPr defTabSz="914400">
              <a:spcAft>
                <a:spcPts val="600"/>
              </a:spcAft>
            </a:pPr>
            <a:fld id="{4C96181C-0B89-4DE9-9DE1-081DFF30A186}" type="datetime1">
              <a:rPr lang="en-US" sz="1200" b="0" i="0">
                <a:solidFill>
                  <a:srgbClr val="FFFFFF"/>
                </a:solidFill>
                <a:effectLst/>
              </a:rPr>
              <a:pPr defTabSz="914400">
                <a:spcAft>
                  <a:spcPts val="600"/>
                </a:spcAft>
              </a:pPr>
              <a:t>11/25/2021</a:t>
            </a:fld>
            <a:endParaRPr lang="en-US" sz="1200" b="0" i="0">
              <a:solidFill>
                <a:srgbClr val="FFFFFF"/>
              </a:solidFill>
              <a:effectLst/>
            </a:endParaRPr>
          </a:p>
        </p:txBody>
      </p:sp>
      <p:sp>
        <p:nvSpPr>
          <p:cNvPr id="4" name="Tijdelijke aanduiding voor dianummer 3">
            <a:extLst>
              <a:ext uri="{FF2B5EF4-FFF2-40B4-BE49-F238E27FC236}">
                <a16:creationId xmlns:a16="http://schemas.microsoft.com/office/drawing/2014/main" id="{2F24AB4C-4172-44C0-A0C3-49FC97EC1EA2}"/>
              </a:ext>
            </a:extLst>
          </p:cNvPr>
          <p:cNvSpPr>
            <a:spLocks noGrp="1"/>
          </p:cNvSpPr>
          <p:nvPr>
            <p:ph type="sldNum" sz="quarter" idx="12"/>
          </p:nvPr>
        </p:nvSpPr>
        <p:spPr>
          <a:xfrm>
            <a:off x="8135223" y="6003219"/>
            <a:ext cx="2591752" cy="344840"/>
          </a:xfrm>
        </p:spPr>
        <p:txBody>
          <a:bodyPr vert="horz" lIns="91440" tIns="45720" rIns="91440" bIns="45720" rtlCol="0" anchor="ctr">
            <a:normAutofit/>
          </a:bodyPr>
          <a:lstStyle/>
          <a:p>
            <a:pPr defTabSz="914400">
              <a:spcAft>
                <a:spcPts val="600"/>
              </a:spcAft>
            </a:pPr>
            <a:fld id="{80F073CC-40D5-4B23-8DF0-9BD0A0C12F2C}" type="slidenum">
              <a:rPr lang="en-US" sz="1200" b="0" i="0">
                <a:solidFill>
                  <a:srgbClr val="FFFFFF"/>
                </a:solidFill>
                <a:effectLst/>
              </a:rPr>
              <a:pPr defTabSz="914400">
                <a:spcAft>
                  <a:spcPts val="600"/>
                </a:spcAft>
              </a:pPr>
              <a:t>27</a:t>
            </a:fld>
            <a:endParaRPr lang="en-US" sz="1200" b="0" i="0">
              <a:solidFill>
                <a:srgbClr val="FFFFFF"/>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20588" y="-2520183"/>
            <a:ext cx="6477000" cy="1151817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183" y="0"/>
            <a:ext cx="8570059" cy="6476595"/>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48858" y="-1594299"/>
            <a:ext cx="4622644" cy="11520361"/>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2E03F6E6-6933-4B67-964A-86B0CD86E27A}"/>
              </a:ext>
            </a:extLst>
          </p:cNvPr>
          <p:cNvPicPr>
            <a:picLocks noChangeAspect="1"/>
          </p:cNvPicPr>
          <p:nvPr/>
        </p:nvPicPr>
        <p:blipFill>
          <a:blip r:embed="rId3"/>
          <a:stretch>
            <a:fillRect/>
          </a:stretch>
        </p:blipFill>
        <p:spPr>
          <a:xfrm>
            <a:off x="431958" y="934244"/>
            <a:ext cx="10654983" cy="482453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ijdelijke aanduiding voor datum 1">
            <a:extLst>
              <a:ext uri="{FF2B5EF4-FFF2-40B4-BE49-F238E27FC236}">
                <a16:creationId xmlns:a16="http://schemas.microsoft.com/office/drawing/2014/main" id="{D48ED1AD-1745-4BBE-B4C9-7D6FD7CAB93C}"/>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defTabSz="914400">
              <a:spcAft>
                <a:spcPts val="600"/>
              </a:spcAft>
            </a:pPr>
            <a:fld id="{A9BCB683-D054-4830-81E5-F622D5B48531}" type="datetime1">
              <a:rPr lang="en-US" sz="1000" b="0" i="0">
                <a:solidFill>
                  <a:srgbClr val="FFFFFF"/>
                </a:solidFill>
                <a:effectLst/>
              </a:rPr>
              <a:pPr algn="r" defTabSz="914400">
                <a:spcAft>
                  <a:spcPts val="600"/>
                </a:spcAft>
              </a:pPr>
              <a:t>11/25/2021</a:t>
            </a:fld>
            <a:endParaRPr lang="en-US" sz="1000" b="0" i="0">
              <a:solidFill>
                <a:srgbClr val="FFFFFF"/>
              </a:solidFill>
              <a:effectLst/>
            </a:endParaRPr>
          </a:p>
        </p:txBody>
      </p:sp>
      <p:sp>
        <p:nvSpPr>
          <p:cNvPr id="4" name="Tijdelijke aanduiding voor dianummer 3">
            <a:extLst>
              <a:ext uri="{FF2B5EF4-FFF2-40B4-BE49-F238E27FC236}">
                <a16:creationId xmlns:a16="http://schemas.microsoft.com/office/drawing/2014/main" id="{E83E9130-D33C-4673-8E84-2D4F1ADEDD47}"/>
              </a:ext>
            </a:extLst>
          </p:cNvPr>
          <p:cNvSpPr>
            <a:spLocks noGrp="1"/>
          </p:cNvSpPr>
          <p:nvPr>
            <p:ph type="sldNum" sz="quarter" idx="12"/>
          </p:nvPr>
        </p:nvSpPr>
        <p:spPr>
          <a:xfrm>
            <a:off x="11058144" y="6097016"/>
            <a:ext cx="423319" cy="344840"/>
          </a:xfrm>
        </p:spPr>
        <p:txBody>
          <a:bodyPr vert="horz" lIns="91440" tIns="45720" rIns="91440" bIns="45720" rtlCol="0" anchor="ctr">
            <a:normAutofit/>
          </a:bodyPr>
          <a:lstStyle/>
          <a:p>
            <a:pPr defTabSz="914400">
              <a:spcAft>
                <a:spcPts val="600"/>
              </a:spcAft>
            </a:pPr>
            <a:fld id="{80F073CC-40D5-4B23-8DF0-9BD0A0C12F2C}" type="slidenum">
              <a:rPr lang="en-US" sz="1000" b="0" i="0">
                <a:solidFill>
                  <a:srgbClr val="FFFFFF"/>
                </a:solidFill>
                <a:effectLst/>
              </a:rPr>
              <a:pPr defTabSz="914400">
                <a:spcAft>
                  <a:spcPts val="600"/>
                </a:spcAft>
              </a:pPr>
              <a:t>28</a:t>
            </a:fld>
            <a:endParaRPr lang="en-US" sz="1000" b="0" i="0">
              <a:solidFill>
                <a:srgbClr val="FFFFFF"/>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20588" y="-2520183"/>
            <a:ext cx="6477000" cy="1151817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183" y="0"/>
            <a:ext cx="8570059" cy="6476595"/>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48858" y="-1594299"/>
            <a:ext cx="4622644" cy="11520361"/>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D7F3B46A-9F09-4763-8C8B-6EA31B9A8BD2}"/>
              </a:ext>
            </a:extLst>
          </p:cNvPr>
          <p:cNvPicPr>
            <a:picLocks noChangeAspect="1"/>
          </p:cNvPicPr>
          <p:nvPr/>
        </p:nvPicPr>
        <p:blipFill rotWithShape="1">
          <a:blip r:embed="rId2"/>
          <a:srcRect r="8888" b="-2"/>
          <a:stretch/>
        </p:blipFill>
        <p:spPr>
          <a:xfrm>
            <a:off x="431958" y="431800"/>
            <a:ext cx="10654983" cy="5613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ijdelijke aanduiding voor datum 1">
            <a:extLst>
              <a:ext uri="{FF2B5EF4-FFF2-40B4-BE49-F238E27FC236}">
                <a16:creationId xmlns:a16="http://schemas.microsoft.com/office/drawing/2014/main" id="{E216E867-037D-4216-8051-13D4E9005958}"/>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defTabSz="914400">
              <a:spcAft>
                <a:spcPts val="600"/>
              </a:spcAft>
            </a:pPr>
            <a:fld id="{74185D74-A411-4864-95B8-09ED005F71A0}" type="datetime1">
              <a:rPr lang="en-US" sz="1000" b="0" i="0">
                <a:solidFill>
                  <a:srgbClr val="FFFFFF"/>
                </a:solidFill>
                <a:effectLst/>
              </a:rPr>
              <a:pPr algn="r" defTabSz="914400">
                <a:spcAft>
                  <a:spcPts val="600"/>
                </a:spcAft>
              </a:pPr>
              <a:t>11/25/2021</a:t>
            </a:fld>
            <a:endParaRPr lang="en-US" sz="1000" b="0" i="0">
              <a:solidFill>
                <a:srgbClr val="FFFFFF"/>
              </a:solidFill>
              <a:effectLst/>
            </a:endParaRPr>
          </a:p>
        </p:txBody>
      </p:sp>
      <p:sp>
        <p:nvSpPr>
          <p:cNvPr id="4" name="Tijdelijke aanduiding voor dianummer 3">
            <a:extLst>
              <a:ext uri="{FF2B5EF4-FFF2-40B4-BE49-F238E27FC236}">
                <a16:creationId xmlns:a16="http://schemas.microsoft.com/office/drawing/2014/main" id="{BEA32A83-097B-4503-BD0F-89CBF9151646}"/>
              </a:ext>
            </a:extLst>
          </p:cNvPr>
          <p:cNvSpPr>
            <a:spLocks noGrp="1"/>
          </p:cNvSpPr>
          <p:nvPr>
            <p:ph type="sldNum" sz="quarter" idx="12"/>
          </p:nvPr>
        </p:nvSpPr>
        <p:spPr>
          <a:xfrm>
            <a:off x="11058144" y="6097016"/>
            <a:ext cx="423319" cy="344840"/>
          </a:xfrm>
        </p:spPr>
        <p:txBody>
          <a:bodyPr vert="horz" lIns="91440" tIns="45720" rIns="91440" bIns="45720" rtlCol="0" anchor="ctr">
            <a:normAutofit/>
          </a:bodyPr>
          <a:lstStyle/>
          <a:p>
            <a:pPr defTabSz="914400">
              <a:spcAft>
                <a:spcPts val="600"/>
              </a:spcAft>
            </a:pPr>
            <a:fld id="{80F073CC-40D5-4B23-8DF0-9BD0A0C12F2C}" type="slidenum">
              <a:rPr lang="en-US" sz="1000" b="0" i="0">
                <a:solidFill>
                  <a:srgbClr val="FFFFFF"/>
                </a:solidFill>
                <a:effectLst/>
              </a:rPr>
              <a:pPr defTabSz="914400">
                <a:spcAft>
                  <a:spcPts val="600"/>
                </a:spcAft>
              </a:pPr>
              <a:t>29</a:t>
            </a:fld>
            <a:endParaRPr lang="en-US" sz="1000" b="0" i="0">
              <a:solidFill>
                <a:srgbClr val="FFFFFF"/>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CAAE850-4F31-4408-B0F0-3D5182139650}"/>
              </a:ext>
            </a:extLst>
          </p:cNvPr>
          <p:cNvSpPr>
            <a:spLocks noGrp="1"/>
          </p:cNvSpPr>
          <p:nvPr>
            <p:ph type="dt" sz="half" idx="10"/>
          </p:nvPr>
        </p:nvSpPr>
        <p:spPr>
          <a:xfrm>
            <a:off x="5281697" y="5861589"/>
            <a:ext cx="2394556" cy="292023"/>
          </a:xfrm>
        </p:spPr>
        <p:txBody>
          <a:bodyPr vert="horz" lIns="91440" tIns="45720" rIns="91440" bIns="45720" rtlCol="0" anchor="ctr">
            <a:normAutofit/>
          </a:bodyPr>
          <a:lstStyle/>
          <a:p>
            <a:pPr>
              <a:spcAft>
                <a:spcPts val="600"/>
              </a:spcAft>
            </a:pPr>
            <a:fld id="{79EC0A4B-AE81-4AD7-86EA-9F753B2B1EB0}" type="datetime1">
              <a:rPr lang="en-US" sz="1000">
                <a:solidFill>
                  <a:srgbClr val="FFFFFE"/>
                </a:solidFill>
              </a:rPr>
              <a:pPr>
                <a:spcAft>
                  <a:spcPts val="600"/>
                </a:spcAft>
              </a:pPr>
              <a:t>11/25/2021</a:t>
            </a:fld>
            <a:endParaRPr lang="en-US" sz="1000">
              <a:solidFill>
                <a:srgbClr val="FFFFFE"/>
              </a:solidFill>
            </a:endParaRPr>
          </a:p>
        </p:txBody>
      </p:sp>
      <p:sp>
        <p:nvSpPr>
          <p:cNvPr id="5" name="Tijdelijke aanduiding voor dianummer 4">
            <a:extLst>
              <a:ext uri="{FF2B5EF4-FFF2-40B4-BE49-F238E27FC236}">
                <a16:creationId xmlns:a16="http://schemas.microsoft.com/office/drawing/2014/main" id="{377C8702-6096-4520-BB9E-8D7C0B321ECB}"/>
              </a:ext>
            </a:extLst>
          </p:cNvPr>
          <p:cNvSpPr>
            <a:spLocks noGrp="1"/>
          </p:cNvSpPr>
          <p:nvPr>
            <p:ph type="sldNum" sz="quarter" idx="12"/>
          </p:nvPr>
        </p:nvSpPr>
        <p:spPr>
          <a:xfrm>
            <a:off x="314143" y="754585"/>
            <a:ext cx="766244" cy="475603"/>
          </a:xfrm>
        </p:spPr>
        <p:txBody>
          <a:bodyPr vert="horz" lIns="91440" tIns="45720" rIns="91440" bIns="45720" rtlCol="0" anchor="t">
            <a:normAutofit/>
          </a:bodyPr>
          <a:lstStyle/>
          <a:p>
            <a:pPr>
              <a:lnSpc>
                <a:spcPct val="90000"/>
              </a:lnSpc>
              <a:spcAft>
                <a:spcPts val="600"/>
              </a:spcAft>
            </a:pPr>
            <a:fld id="{80F073CC-40D5-4B23-8DF0-9BD0A0C12F2C}" type="slidenum">
              <a:rPr lang="en-US" sz="2800" b="0" i="0" smtClean="0">
                <a:effectLst/>
              </a:rPr>
              <a:pPr>
                <a:lnSpc>
                  <a:spcPct val="90000"/>
                </a:lnSpc>
                <a:spcAft>
                  <a:spcPts val="600"/>
                </a:spcAft>
              </a:pPr>
              <a:t>3</a:t>
            </a:fld>
            <a:endParaRPr lang="en-US" sz="2800" b="0" i="0">
              <a:effectLst/>
            </a:endParaRPr>
          </a:p>
        </p:txBody>
      </p:sp>
      <p:graphicFrame>
        <p:nvGraphicFramePr>
          <p:cNvPr id="11" name="Tijdelijke aanduiding voor tekst 8">
            <a:extLst>
              <a:ext uri="{FF2B5EF4-FFF2-40B4-BE49-F238E27FC236}">
                <a16:creationId xmlns:a16="http://schemas.microsoft.com/office/drawing/2014/main" id="{93EE6430-D972-4868-BE8F-4E2D9F2F9D3A}"/>
              </a:ext>
            </a:extLst>
          </p:cNvPr>
          <p:cNvGraphicFramePr/>
          <p:nvPr>
            <p:extLst>
              <p:ext uri="{D42A27DB-BD31-4B8C-83A1-F6EECF244321}">
                <p14:modId xmlns:p14="http://schemas.microsoft.com/office/powerpoint/2010/main" val="60420659"/>
              </p:ext>
            </p:extLst>
          </p:nvPr>
        </p:nvGraphicFramePr>
        <p:xfrm>
          <a:off x="1232024" y="1903747"/>
          <a:ext cx="6439446" cy="3797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65746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20588" y="-2520183"/>
            <a:ext cx="6477000" cy="1151817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183" y="0"/>
            <a:ext cx="8570059" cy="6476595"/>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48858" y="-1594299"/>
            <a:ext cx="4622644" cy="11520361"/>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67C0DC62-3008-4C51-BC43-23387AF67524}"/>
              </a:ext>
            </a:extLst>
          </p:cNvPr>
          <p:cNvPicPr>
            <a:picLocks noChangeAspect="1"/>
          </p:cNvPicPr>
          <p:nvPr/>
        </p:nvPicPr>
        <p:blipFill rotWithShape="1">
          <a:blip r:embed="rId2"/>
          <a:srcRect r="34515"/>
          <a:stretch/>
        </p:blipFill>
        <p:spPr>
          <a:xfrm>
            <a:off x="431958" y="431800"/>
            <a:ext cx="10654983" cy="5613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ijdelijke aanduiding voor datum 1">
            <a:extLst>
              <a:ext uri="{FF2B5EF4-FFF2-40B4-BE49-F238E27FC236}">
                <a16:creationId xmlns:a16="http://schemas.microsoft.com/office/drawing/2014/main" id="{8ED09CB6-0CEE-4C65-9842-1C9F474DC994}"/>
              </a:ext>
            </a:extLst>
          </p:cNvPr>
          <p:cNvSpPr>
            <a:spLocks noGrp="1"/>
          </p:cNvSpPr>
          <p:nvPr>
            <p:ph type="dt" sz="half" idx="10"/>
          </p:nvPr>
        </p:nvSpPr>
        <p:spPr>
          <a:xfrm>
            <a:off x="8495188" y="6097016"/>
            <a:ext cx="2591753" cy="344840"/>
          </a:xfrm>
        </p:spPr>
        <p:txBody>
          <a:bodyPr vert="horz" lIns="91440" tIns="45720" rIns="91440" bIns="45720" rtlCol="0" anchor="ctr">
            <a:normAutofit/>
          </a:bodyPr>
          <a:lstStyle/>
          <a:p>
            <a:pPr algn="r" defTabSz="914400">
              <a:spcAft>
                <a:spcPts val="600"/>
              </a:spcAft>
            </a:pPr>
            <a:fld id="{B6E4E422-F244-4A1F-B2EB-F5B360CEAB20}" type="datetime1">
              <a:rPr lang="en-US" sz="1000" b="0" i="0">
                <a:solidFill>
                  <a:srgbClr val="FFFFFF"/>
                </a:solidFill>
                <a:effectLst/>
              </a:rPr>
              <a:pPr algn="r" defTabSz="914400">
                <a:spcAft>
                  <a:spcPts val="600"/>
                </a:spcAft>
              </a:pPr>
              <a:t>11/25/2021</a:t>
            </a:fld>
            <a:endParaRPr lang="en-US" sz="1000" b="0" i="0">
              <a:solidFill>
                <a:srgbClr val="FFFFFF"/>
              </a:solidFill>
              <a:effectLst/>
            </a:endParaRPr>
          </a:p>
        </p:txBody>
      </p:sp>
      <p:sp>
        <p:nvSpPr>
          <p:cNvPr id="4" name="Tijdelijke aanduiding voor dianummer 3">
            <a:extLst>
              <a:ext uri="{FF2B5EF4-FFF2-40B4-BE49-F238E27FC236}">
                <a16:creationId xmlns:a16="http://schemas.microsoft.com/office/drawing/2014/main" id="{4F8BA97F-B45C-4E8A-961E-682799FFCA6C}"/>
              </a:ext>
            </a:extLst>
          </p:cNvPr>
          <p:cNvSpPr>
            <a:spLocks noGrp="1"/>
          </p:cNvSpPr>
          <p:nvPr>
            <p:ph type="sldNum" sz="quarter" idx="12"/>
          </p:nvPr>
        </p:nvSpPr>
        <p:spPr>
          <a:xfrm>
            <a:off x="11058144" y="6097016"/>
            <a:ext cx="423319" cy="344840"/>
          </a:xfrm>
        </p:spPr>
        <p:txBody>
          <a:bodyPr vert="horz" lIns="91440" tIns="45720" rIns="91440" bIns="45720" rtlCol="0" anchor="ctr">
            <a:normAutofit/>
          </a:bodyPr>
          <a:lstStyle/>
          <a:p>
            <a:pPr defTabSz="914400">
              <a:spcAft>
                <a:spcPts val="600"/>
              </a:spcAft>
            </a:pPr>
            <a:fld id="{80F073CC-40D5-4B23-8DF0-9BD0A0C12F2C}" type="slidenum">
              <a:rPr lang="en-US" sz="1000" b="0" i="0">
                <a:solidFill>
                  <a:srgbClr val="FFFFFF"/>
                </a:solidFill>
                <a:effectLst/>
              </a:rPr>
              <a:pPr defTabSz="914400">
                <a:spcAft>
                  <a:spcPts val="600"/>
                </a:spcAft>
              </a:pPr>
              <a:t>30</a:t>
            </a:fld>
            <a:endParaRPr lang="en-US" sz="1000" b="0" i="0">
              <a:solidFill>
                <a:srgbClr val="FFFFFF"/>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02391" cy="6477000"/>
          </a:xfrm>
          <a:prstGeom prst="rect">
            <a:avLst/>
          </a:prstGeom>
          <a:solidFill>
            <a:srgbClr val="454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1ACE572-706A-4950-AE16-4192004381ED}"/>
              </a:ext>
            </a:extLst>
          </p:cNvPr>
          <p:cNvSpPr>
            <a:spLocks noGrp="1"/>
          </p:cNvSpPr>
          <p:nvPr>
            <p:ph type="title"/>
          </p:nvPr>
        </p:nvSpPr>
        <p:spPr>
          <a:xfrm>
            <a:off x="656167" y="1404645"/>
            <a:ext cx="2591752" cy="25908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r>
              <a:rPr lang="en-US" sz="2400" kern="1200" dirty="0">
                <a:solidFill>
                  <a:srgbClr val="FFFFFF"/>
                </a:solidFill>
                <a:latin typeface="+mj-lt"/>
                <a:ea typeface="+mj-ea"/>
                <a:cs typeface="+mj-cs"/>
              </a:rPr>
              <a:t>Koop </a:t>
            </a:r>
            <a:r>
              <a:rPr lang="en-US" sz="2400" kern="1200" dirty="0" err="1">
                <a:solidFill>
                  <a:srgbClr val="FFFFFF"/>
                </a:solidFill>
                <a:latin typeface="+mj-lt"/>
                <a:ea typeface="+mj-ea"/>
                <a:cs typeface="+mj-cs"/>
              </a:rPr>
              <a:t>snel</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voor</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kerst</a:t>
            </a:r>
            <a:r>
              <a:rPr lang="en-US" sz="2400" kern="1200" dirty="0">
                <a:solidFill>
                  <a:srgbClr val="FFFFFF"/>
                </a:solidFill>
                <a:latin typeface="+mj-lt"/>
                <a:ea typeface="+mj-ea"/>
                <a:cs typeface="+mj-cs"/>
              </a:rPr>
              <a:t>/</a:t>
            </a:r>
            <a:br>
              <a:rPr lang="en-US" sz="2400" kern="1200" dirty="0">
                <a:solidFill>
                  <a:srgbClr val="FFFFFF"/>
                </a:solidFill>
                <a:latin typeface="+mj-lt"/>
                <a:ea typeface="+mj-ea"/>
                <a:cs typeface="+mj-cs"/>
              </a:rPr>
            </a:br>
            <a:r>
              <a:rPr lang="en-US" sz="2400" kern="1200" dirty="0" err="1">
                <a:solidFill>
                  <a:srgbClr val="FFFFFF"/>
                </a:solidFill>
                <a:latin typeface="+mj-lt"/>
                <a:ea typeface="+mj-ea"/>
                <a:cs typeface="+mj-cs"/>
              </a:rPr>
              <a:t>nieuwjaar</a:t>
            </a:r>
            <a:br>
              <a:rPr lang="en-US" sz="2400" kern="1200" dirty="0">
                <a:solidFill>
                  <a:srgbClr val="FFFFFF"/>
                </a:solidFill>
                <a:latin typeface="+mj-lt"/>
                <a:ea typeface="+mj-ea"/>
                <a:cs typeface="+mj-cs"/>
              </a:rPr>
            </a:br>
            <a:r>
              <a:rPr lang="en-US" sz="2400" kern="1200" dirty="0" err="1">
                <a:solidFill>
                  <a:srgbClr val="FFFFFF"/>
                </a:solidFill>
                <a:latin typeface="+mj-lt"/>
                <a:ea typeface="+mj-ea"/>
                <a:cs typeface="+mj-cs"/>
              </a:rPr>
              <a:t>voor</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15/12/21</a:t>
            </a:r>
          </a:p>
        </p:txBody>
      </p:sp>
      <p:pic>
        <p:nvPicPr>
          <p:cNvPr id="7" name="Afbeelding 6">
            <a:extLst>
              <a:ext uri="{FF2B5EF4-FFF2-40B4-BE49-F238E27FC236}">
                <a16:creationId xmlns:a16="http://schemas.microsoft.com/office/drawing/2014/main" id="{3933B6ED-B2E9-4D41-853B-6D353A9BDFE7}"/>
              </a:ext>
            </a:extLst>
          </p:cNvPr>
          <p:cNvPicPr>
            <a:picLocks noChangeAspect="1"/>
          </p:cNvPicPr>
          <p:nvPr/>
        </p:nvPicPr>
        <p:blipFill>
          <a:blip r:embed="rId2"/>
          <a:stretch>
            <a:fillRect/>
          </a:stretch>
        </p:blipFill>
        <p:spPr>
          <a:xfrm>
            <a:off x="3383186" y="286172"/>
            <a:ext cx="7848871" cy="3602359"/>
          </a:xfrm>
          <a:prstGeom prst="rect">
            <a:avLst/>
          </a:prstGeom>
        </p:spPr>
      </p:pic>
      <p:sp>
        <p:nvSpPr>
          <p:cNvPr id="3" name="Tijdelijke aanduiding voor tekst 2">
            <a:extLst>
              <a:ext uri="{FF2B5EF4-FFF2-40B4-BE49-F238E27FC236}">
                <a16:creationId xmlns:a16="http://schemas.microsoft.com/office/drawing/2014/main" id="{45A30E55-2A7E-4EC8-A8EC-D50B406774CC}"/>
              </a:ext>
            </a:extLst>
          </p:cNvPr>
          <p:cNvSpPr>
            <a:spLocks noGrp="1"/>
          </p:cNvSpPr>
          <p:nvPr>
            <p:ph type="body" idx="1"/>
          </p:nvPr>
        </p:nvSpPr>
        <p:spPr>
          <a:xfrm>
            <a:off x="3815635" y="4613491"/>
            <a:ext cx="6791351" cy="1220307"/>
          </a:xfrm>
          <a:solidFill>
            <a:schemeClr val="accent4">
              <a:lumMod val="60000"/>
              <a:lumOff val="40000"/>
            </a:schemeClr>
          </a:solidFill>
        </p:spPr>
        <p:txBody>
          <a:bodyPr vert="horz" lIns="91440" tIns="45720" rIns="91440" bIns="45720" rtlCol="0">
            <a:normAutofit/>
          </a:bodyPr>
          <a:lstStyle/>
          <a:p>
            <a:pPr indent="-228600" defTabSz="914400"/>
            <a:r>
              <a:rPr lang="en-US" sz="1700" b="1" dirty="0" err="1"/>
              <a:t>Ideale</a:t>
            </a:r>
            <a:r>
              <a:rPr lang="en-US" sz="1700" b="1" dirty="0"/>
              <a:t> </a:t>
            </a:r>
            <a:r>
              <a:rPr lang="en-US" sz="1700" b="1" dirty="0" err="1"/>
              <a:t>geschenk</a:t>
            </a:r>
            <a:r>
              <a:rPr lang="en-US" sz="1700" b="1" dirty="0"/>
              <a:t> </a:t>
            </a:r>
            <a:r>
              <a:rPr lang="en-US" sz="1700" b="1" dirty="0" err="1"/>
              <a:t>voor</a:t>
            </a:r>
            <a:r>
              <a:rPr lang="en-US" sz="1700" b="1" dirty="0"/>
              <a:t> </a:t>
            </a:r>
            <a:r>
              <a:rPr lang="en-US" sz="1700" b="1" dirty="0" err="1"/>
              <a:t>uw</a:t>
            </a:r>
            <a:r>
              <a:rPr lang="en-US" sz="1700" b="1" dirty="0"/>
              <a:t> </a:t>
            </a:r>
            <a:r>
              <a:rPr lang="en-US" sz="1700" b="1" dirty="0" err="1"/>
              <a:t>kinderen</a:t>
            </a:r>
            <a:r>
              <a:rPr lang="en-US" sz="1700" b="1" dirty="0"/>
              <a:t> </a:t>
            </a:r>
          </a:p>
          <a:p>
            <a:pPr indent="-228600" defTabSz="914400"/>
            <a:r>
              <a:rPr lang="en-US" sz="1700" b="1" dirty="0"/>
              <a:t>Goud is de </a:t>
            </a:r>
            <a:r>
              <a:rPr lang="en-US" sz="1700" b="1" dirty="0" err="1"/>
              <a:t>beste</a:t>
            </a:r>
            <a:r>
              <a:rPr lang="en-US" sz="1700" b="1" dirty="0"/>
              <a:t> </a:t>
            </a:r>
            <a:r>
              <a:rPr lang="en-US" sz="1700" b="1" dirty="0" err="1"/>
              <a:t>belegging</a:t>
            </a:r>
            <a:r>
              <a:rPr lang="en-US" sz="1700" b="1" dirty="0"/>
              <a:t>  die </a:t>
            </a:r>
            <a:r>
              <a:rPr lang="en-US" sz="1700" b="1" dirty="0" err="1"/>
              <a:t>haar</a:t>
            </a:r>
            <a:r>
              <a:rPr lang="en-US" sz="1700" b="1" dirty="0"/>
              <a:t> </a:t>
            </a:r>
            <a:r>
              <a:rPr lang="en-US" sz="1700" b="1" dirty="0" err="1"/>
              <a:t>koopkracht</a:t>
            </a:r>
            <a:r>
              <a:rPr lang="en-US" sz="1700" b="1" dirty="0"/>
              <a:t> </a:t>
            </a:r>
            <a:r>
              <a:rPr lang="en-US" sz="1700" b="1" dirty="0" err="1"/>
              <a:t>behoud</a:t>
            </a:r>
            <a:r>
              <a:rPr lang="en-US" sz="1700" b="1" dirty="0"/>
              <a:t> </a:t>
            </a:r>
          </a:p>
          <a:p>
            <a:pPr indent="-228600" defTabSz="914400"/>
            <a:r>
              <a:rPr lang="en-US" sz="1700" b="1" dirty="0"/>
              <a:t>Maak je </a:t>
            </a:r>
            <a:r>
              <a:rPr lang="en-US" sz="1700" b="1" dirty="0" err="1"/>
              <a:t>geliefde</a:t>
            </a:r>
            <a:r>
              <a:rPr lang="en-US" sz="1700" b="1" dirty="0"/>
              <a:t> </a:t>
            </a:r>
            <a:r>
              <a:rPr lang="en-US" sz="1700" b="1" dirty="0" err="1"/>
              <a:t>gelukkig</a:t>
            </a:r>
            <a:r>
              <a:rPr lang="en-US" sz="1700" b="1" dirty="0"/>
              <a:t> met </a:t>
            </a:r>
            <a:r>
              <a:rPr lang="en-US" sz="1700" b="1" dirty="0" err="1"/>
              <a:t>een</a:t>
            </a:r>
            <a:r>
              <a:rPr lang="en-US" sz="1700" b="1" dirty="0"/>
              <a:t> </a:t>
            </a:r>
            <a:r>
              <a:rPr lang="en-US" sz="1700" b="1" dirty="0" err="1"/>
              <a:t>goudblokje</a:t>
            </a:r>
            <a:endParaRPr lang="en-US" sz="1700" b="1" dirty="0"/>
          </a:p>
        </p:txBody>
      </p:sp>
      <p:sp>
        <p:nvSpPr>
          <p:cNvPr id="4" name="Tijdelijke aanduiding voor datum 3">
            <a:extLst>
              <a:ext uri="{FF2B5EF4-FFF2-40B4-BE49-F238E27FC236}">
                <a16:creationId xmlns:a16="http://schemas.microsoft.com/office/drawing/2014/main" id="{3E427EB8-FA11-4608-9836-C3106D08032D}"/>
              </a:ext>
            </a:extLst>
          </p:cNvPr>
          <p:cNvSpPr>
            <a:spLocks noGrp="1"/>
          </p:cNvSpPr>
          <p:nvPr>
            <p:ph type="dt" sz="half" idx="10"/>
          </p:nvPr>
        </p:nvSpPr>
        <p:spPr>
          <a:xfrm>
            <a:off x="228392" y="6003219"/>
            <a:ext cx="1563988" cy="344840"/>
          </a:xfrm>
        </p:spPr>
        <p:txBody>
          <a:bodyPr vert="horz" lIns="91440" tIns="45720" rIns="91440" bIns="45720" rtlCol="0" anchor="ctr">
            <a:normAutofit/>
          </a:bodyPr>
          <a:lstStyle/>
          <a:p>
            <a:pPr algn="ctr" defTabSz="914400">
              <a:spcAft>
                <a:spcPts val="600"/>
              </a:spcAft>
            </a:pPr>
            <a:fld id="{79EC0A4B-AE81-4AD7-86EA-9F753B2B1EB0}" type="datetime1">
              <a:rPr lang="en-US" sz="1100">
                <a:solidFill>
                  <a:srgbClr val="FFFFFF"/>
                </a:solidFill>
              </a:rPr>
              <a:pPr algn="ctr" defTabSz="914400">
                <a:spcAft>
                  <a:spcPts val="600"/>
                </a:spcAft>
              </a:pPr>
              <a:t>11/25/2021</a:t>
            </a:fld>
            <a:endParaRPr lang="en-US" sz="1100">
              <a:solidFill>
                <a:srgbClr val="FFFFFF"/>
              </a:solidFill>
            </a:endParaRPr>
          </a:p>
        </p:txBody>
      </p:sp>
      <p:sp>
        <p:nvSpPr>
          <p:cNvPr id="5" name="Tijdelijke aanduiding voor dianummer 4">
            <a:extLst>
              <a:ext uri="{FF2B5EF4-FFF2-40B4-BE49-F238E27FC236}">
                <a16:creationId xmlns:a16="http://schemas.microsoft.com/office/drawing/2014/main" id="{44D9947C-202A-44E1-B6FC-DB4EEA6CD52F}"/>
              </a:ext>
            </a:extLst>
          </p:cNvPr>
          <p:cNvSpPr>
            <a:spLocks noGrp="1"/>
          </p:cNvSpPr>
          <p:nvPr>
            <p:ph type="sldNum" sz="quarter" idx="12"/>
          </p:nvPr>
        </p:nvSpPr>
        <p:spPr>
          <a:xfrm>
            <a:off x="9339244" y="6003219"/>
            <a:ext cx="1387730" cy="344840"/>
          </a:xfrm>
        </p:spPr>
        <p:txBody>
          <a:bodyPr vert="horz" lIns="91440" tIns="45720" rIns="91440" bIns="45720" rtlCol="0" anchor="ctr">
            <a:normAutofit/>
          </a:bodyPr>
          <a:lstStyle/>
          <a:p>
            <a:pPr defTabSz="914400">
              <a:spcAft>
                <a:spcPts val="600"/>
              </a:spcAft>
            </a:pPr>
            <a:fld id="{80F073CC-40D5-4B23-8DF0-9BD0A0C12F2C}" type="slidenum">
              <a:rPr lang="en-US" sz="1100">
                <a:solidFill>
                  <a:prstClr val="black">
                    <a:tint val="75000"/>
                  </a:prstClr>
                </a:solidFill>
              </a:rPr>
              <a:pPr defTabSz="914400">
                <a:spcAft>
                  <a:spcPts val="600"/>
                </a:spcAft>
              </a:pPr>
              <a:t>31</a:t>
            </a:fld>
            <a:endParaRPr lang="en-US" sz="1100">
              <a:solidFill>
                <a:prstClr val="black">
                  <a:tint val="75000"/>
                </a:prstClr>
              </a:solidFill>
            </a:endParaRPr>
          </a:p>
        </p:txBody>
      </p:sp>
    </p:spTree>
    <p:extLst>
      <p:ext uri="{BB962C8B-B14F-4D97-AF65-F5344CB8AC3E}">
        <p14:creationId xmlns:p14="http://schemas.microsoft.com/office/powerpoint/2010/main" val="2507379398"/>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8659" y="4428217"/>
            <a:ext cx="9450866" cy="651509"/>
          </a:xfrm>
          <a:prstGeom prst="rect">
            <a:avLst/>
          </a:prstGeom>
        </p:spPr>
        <p:txBody>
          <a:bodyPr vert="horz" wrap="square" lIns="0" tIns="0" rIns="0" bIns="0" rtlCol="0">
            <a:spAutoFit/>
          </a:bodyPr>
          <a:lstStyle/>
          <a:p>
            <a:pPr marL="0" marR="0">
              <a:lnSpc>
                <a:spcPts val="2200"/>
              </a:lnSpc>
              <a:spcBef>
                <a:spcPts val="0"/>
              </a:spcBef>
              <a:spcAft>
                <a:spcPts val="0"/>
              </a:spcAft>
            </a:pPr>
            <a:r>
              <a:rPr sz="2200" spc="-21" dirty="0">
                <a:solidFill>
                  <a:srgbClr val="FF0000"/>
                </a:solidFill>
                <a:latin typeface="Constantia"/>
                <a:cs typeface="Constantia"/>
              </a:rPr>
              <a:t>Technische</a:t>
            </a:r>
            <a:r>
              <a:rPr sz="2200" spc="-74" dirty="0">
                <a:solidFill>
                  <a:srgbClr val="FF0000"/>
                </a:solidFill>
                <a:latin typeface="Constantia"/>
                <a:cs typeface="Constantia"/>
              </a:rPr>
              <a:t> </a:t>
            </a:r>
            <a:r>
              <a:rPr sz="2200" dirty="0">
                <a:solidFill>
                  <a:srgbClr val="FF0000"/>
                </a:solidFill>
                <a:latin typeface="Constantia"/>
                <a:cs typeface="Constantia"/>
              </a:rPr>
              <a:t>en</a:t>
            </a:r>
            <a:r>
              <a:rPr sz="2200" spc="-28" dirty="0">
                <a:solidFill>
                  <a:srgbClr val="FF0000"/>
                </a:solidFill>
                <a:latin typeface="Constantia"/>
                <a:cs typeface="Constantia"/>
              </a:rPr>
              <a:t> </a:t>
            </a:r>
            <a:r>
              <a:rPr sz="2200" dirty="0">
                <a:solidFill>
                  <a:srgbClr val="FF0000"/>
                </a:solidFill>
                <a:latin typeface="Constantia"/>
                <a:cs typeface="Constantia"/>
              </a:rPr>
              <a:t>fundamentele</a:t>
            </a:r>
            <a:r>
              <a:rPr sz="2200" spc="-50" dirty="0">
                <a:solidFill>
                  <a:srgbClr val="FF0000"/>
                </a:solidFill>
                <a:latin typeface="Constantia"/>
                <a:cs typeface="Constantia"/>
              </a:rPr>
              <a:t> </a:t>
            </a:r>
            <a:r>
              <a:rPr sz="2200" spc="-10" dirty="0">
                <a:solidFill>
                  <a:srgbClr val="FF0000"/>
                </a:solidFill>
                <a:latin typeface="Constantia"/>
                <a:cs typeface="Constantia"/>
              </a:rPr>
              <a:t>analyse</a:t>
            </a:r>
            <a:r>
              <a:rPr sz="2200" spc="-94" dirty="0">
                <a:solidFill>
                  <a:srgbClr val="FF0000"/>
                </a:solidFill>
                <a:latin typeface="Constantia"/>
                <a:cs typeface="Constantia"/>
              </a:rPr>
              <a:t> </a:t>
            </a:r>
            <a:r>
              <a:rPr sz="2200" spc="-15" dirty="0">
                <a:solidFill>
                  <a:srgbClr val="FF0000"/>
                </a:solidFill>
                <a:latin typeface="Constantia"/>
                <a:cs typeface="Constantia"/>
              </a:rPr>
              <a:t>van</a:t>
            </a:r>
            <a:r>
              <a:rPr sz="2200" spc="-68" dirty="0">
                <a:solidFill>
                  <a:srgbClr val="FF0000"/>
                </a:solidFill>
                <a:latin typeface="Constantia"/>
                <a:cs typeface="Constantia"/>
              </a:rPr>
              <a:t> </a:t>
            </a:r>
            <a:r>
              <a:rPr sz="2200" dirty="0">
                <a:solidFill>
                  <a:srgbClr val="FF0000"/>
                </a:solidFill>
                <a:latin typeface="Constantia"/>
                <a:cs typeface="Constantia"/>
              </a:rPr>
              <a:t>onze</a:t>
            </a:r>
            <a:r>
              <a:rPr sz="2200" spc="-93" dirty="0">
                <a:solidFill>
                  <a:srgbClr val="FF0000"/>
                </a:solidFill>
                <a:latin typeface="Constantia"/>
                <a:cs typeface="Constantia"/>
              </a:rPr>
              <a:t> </a:t>
            </a:r>
            <a:r>
              <a:rPr sz="2200" dirty="0">
                <a:solidFill>
                  <a:srgbClr val="FF0000"/>
                </a:solidFill>
                <a:latin typeface="Constantia"/>
                <a:cs typeface="Constantia"/>
              </a:rPr>
              <a:t>economie</a:t>
            </a:r>
            <a:r>
              <a:rPr sz="2200" spc="-10" dirty="0">
                <a:solidFill>
                  <a:srgbClr val="FF0000"/>
                </a:solidFill>
                <a:latin typeface="Constantia"/>
                <a:cs typeface="Constantia"/>
              </a:rPr>
              <a:t> </a:t>
            </a:r>
            <a:r>
              <a:rPr sz="2200" dirty="0">
                <a:solidFill>
                  <a:srgbClr val="FF0000"/>
                </a:solidFill>
                <a:latin typeface="Constantia"/>
                <a:cs typeface="Constantia"/>
              </a:rPr>
              <a:t>;financiële</a:t>
            </a:r>
            <a:r>
              <a:rPr sz="2200" spc="-100" dirty="0">
                <a:solidFill>
                  <a:srgbClr val="FF0000"/>
                </a:solidFill>
                <a:latin typeface="Constantia"/>
                <a:cs typeface="Constantia"/>
              </a:rPr>
              <a:t> </a:t>
            </a:r>
            <a:r>
              <a:rPr sz="2200" spc="-18" dirty="0">
                <a:solidFill>
                  <a:srgbClr val="FF0000"/>
                </a:solidFill>
                <a:latin typeface="Constantia"/>
                <a:cs typeface="Constantia"/>
              </a:rPr>
              <a:t>wereld</a:t>
            </a:r>
            <a:r>
              <a:rPr sz="2200" spc="-34" dirty="0">
                <a:solidFill>
                  <a:srgbClr val="FF0000"/>
                </a:solidFill>
                <a:latin typeface="Constantia"/>
                <a:cs typeface="Constantia"/>
              </a:rPr>
              <a:t> </a:t>
            </a:r>
            <a:r>
              <a:rPr sz="2200" dirty="0">
                <a:solidFill>
                  <a:srgbClr val="FF0000"/>
                </a:solidFill>
                <a:latin typeface="Constantia"/>
                <a:cs typeface="Constantia"/>
              </a:rPr>
              <a:t>en</a:t>
            </a:r>
          </a:p>
          <a:p>
            <a:pPr marL="0" marR="0">
              <a:lnSpc>
                <a:spcPts val="2200"/>
              </a:lnSpc>
              <a:spcBef>
                <a:spcPts val="429"/>
              </a:spcBef>
              <a:spcAft>
                <a:spcPts val="0"/>
              </a:spcAft>
            </a:pPr>
            <a:r>
              <a:rPr sz="2200" dirty="0">
                <a:solidFill>
                  <a:srgbClr val="FF0000"/>
                </a:solidFill>
                <a:latin typeface="Constantia"/>
                <a:cs typeface="Constantia"/>
              </a:rPr>
              <a:t>aandelen beurzen</a:t>
            </a:r>
          </a:p>
        </p:txBody>
      </p:sp>
      <p:sp>
        <p:nvSpPr>
          <p:cNvPr id="4" name="object 4"/>
          <p:cNvSpPr txBox="1"/>
          <p:nvPr/>
        </p:nvSpPr>
        <p:spPr>
          <a:xfrm>
            <a:off x="10711180" y="5961672"/>
            <a:ext cx="293662" cy="378420"/>
          </a:xfrm>
          <a:prstGeom prst="rect">
            <a:avLst/>
          </a:prstGeom>
        </p:spPr>
        <p:txBody>
          <a:bodyPr vert="horz" wrap="square" lIns="0" tIns="0" rIns="0" bIns="0" rtlCol="0">
            <a:spAutoFit/>
          </a:bodyPr>
          <a:lstStyle/>
          <a:p>
            <a:pPr marL="0" marR="0">
              <a:lnSpc>
                <a:spcPts val="2679"/>
              </a:lnSpc>
              <a:spcBef>
                <a:spcPts val="0"/>
              </a:spcBef>
              <a:spcAft>
                <a:spcPts val="0"/>
              </a:spcAft>
            </a:pPr>
            <a:r>
              <a:rPr sz="2000" dirty="0">
                <a:solidFill>
                  <a:srgbClr val="FEFEFE"/>
                </a:solidFill>
                <a:latin typeface="Arial Unicode MS"/>
                <a:cs typeface="Arial Unicode MS"/>
              </a:rPr>
              <a:t>5</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FEFEFE"/>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301D67BD-1B8E-40A3-9F02-50B415583439}"/>
              </a:ext>
            </a:extLst>
          </p:cNvPr>
          <p:cNvSpPr>
            <a:spLocks noGrp="1"/>
          </p:cNvSpPr>
          <p:nvPr>
            <p:ph type="dt" sz="half" idx="10"/>
          </p:nvPr>
        </p:nvSpPr>
        <p:spPr/>
        <p:txBody>
          <a:bodyPr/>
          <a:lstStyle/>
          <a:p>
            <a:fld id="{F599CD06-1599-46A3-927D-61B578B04A02}" type="datetime1">
              <a:rPr lang="en-US" smtClean="0"/>
              <a:t>11/25/2021</a:t>
            </a:fld>
            <a:endParaRPr lang="en-US"/>
          </a:p>
        </p:txBody>
      </p:sp>
      <p:sp>
        <p:nvSpPr>
          <p:cNvPr id="7" name="Tijdelijke aanduiding voor dianummer 6">
            <a:extLst>
              <a:ext uri="{FF2B5EF4-FFF2-40B4-BE49-F238E27FC236}">
                <a16:creationId xmlns:a16="http://schemas.microsoft.com/office/drawing/2014/main" id="{0C3C419D-B64D-44A1-8715-E7F6E1B9587B}"/>
              </a:ext>
            </a:extLst>
          </p:cNvPr>
          <p:cNvSpPr>
            <a:spLocks noGrp="1"/>
          </p:cNvSpPr>
          <p:nvPr>
            <p:ph type="sldNum" sz="quarter" idx="12"/>
          </p:nvPr>
        </p:nvSpPr>
        <p:spPr/>
        <p:txBody>
          <a:bodyPr/>
          <a:lstStyle/>
          <a:p>
            <a:fld id="{80F073CC-40D5-4B23-8DF0-9BD0A0C12F2C}" type="slidenum">
              <a:rPr lang="en-US" smtClean="0"/>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BB7C44E-D296-4BAE-A96E-6F6448044E1A}"/>
              </a:ext>
            </a:extLst>
          </p:cNvPr>
          <p:cNvPicPr>
            <a:picLocks noChangeAspect="1"/>
          </p:cNvPicPr>
          <p:nvPr/>
        </p:nvPicPr>
        <p:blipFill rotWithShape="1">
          <a:blip r:embed="rId2"/>
          <a:srcRect r="2" b="20670"/>
          <a:stretch/>
        </p:blipFill>
        <p:spPr>
          <a:xfrm>
            <a:off x="759928" y="759648"/>
            <a:ext cx="9999043" cy="4957703"/>
          </a:xfrm>
          <a:prstGeom prst="rect">
            <a:avLst/>
          </a:prstGeom>
        </p:spPr>
      </p:pic>
      <p:sp>
        <p:nvSpPr>
          <p:cNvPr id="6" name="Tijdelijke aanduiding voor datum 5">
            <a:extLst>
              <a:ext uri="{FF2B5EF4-FFF2-40B4-BE49-F238E27FC236}">
                <a16:creationId xmlns:a16="http://schemas.microsoft.com/office/drawing/2014/main" id="{87163D74-AB56-4999-A5B6-9B1F4E84F4A5}"/>
              </a:ext>
            </a:extLst>
          </p:cNvPr>
          <p:cNvSpPr>
            <a:spLocks noGrp="1"/>
          </p:cNvSpPr>
          <p:nvPr>
            <p:ph type="dt" sz="half" idx="10"/>
          </p:nvPr>
        </p:nvSpPr>
        <p:spPr>
          <a:xfrm>
            <a:off x="8198430" y="5792521"/>
            <a:ext cx="1511856" cy="263878"/>
          </a:xfrm>
        </p:spPr>
        <p:txBody>
          <a:bodyPr vert="horz" lIns="91440" tIns="45720" rIns="91440" bIns="45720" rtlCol="0" anchor="ctr">
            <a:normAutofit/>
          </a:bodyPr>
          <a:lstStyle/>
          <a:p>
            <a:pPr>
              <a:spcAft>
                <a:spcPts val="600"/>
              </a:spcAft>
            </a:pPr>
            <a:fld id="{2A7ABD78-722D-4708-A5EE-FC5A399972A3}" type="datetime1">
              <a:rPr lang="en-US" sz="1000" b="0" i="0" kern="1200" dirty="0">
                <a:solidFill>
                  <a:schemeClr val="tx1"/>
                </a:solidFill>
                <a:effectLst/>
                <a:latin typeface="+mn-lt"/>
                <a:ea typeface="+mn-ea"/>
                <a:cs typeface="+mn-cs"/>
              </a:rPr>
              <a:pPr>
                <a:spcAft>
                  <a:spcPts val="600"/>
                </a:spcAft>
              </a:pPr>
              <a:t>11/25/2021</a:t>
            </a:fld>
            <a:endParaRPr lang="en-US" sz="1000" b="0" i="0" kern="1200" dirty="0">
              <a:solidFill>
                <a:schemeClr val="tx1"/>
              </a:solidFill>
              <a:effectLst/>
              <a:latin typeface="+mn-lt"/>
              <a:ea typeface="+mn-ea"/>
              <a:cs typeface="+mn-cs"/>
            </a:endParaRPr>
          </a:p>
        </p:txBody>
      </p:sp>
      <p:sp>
        <p:nvSpPr>
          <p:cNvPr id="7" name="Tijdelijke aanduiding voor dianummer 6">
            <a:extLst>
              <a:ext uri="{FF2B5EF4-FFF2-40B4-BE49-F238E27FC236}">
                <a16:creationId xmlns:a16="http://schemas.microsoft.com/office/drawing/2014/main" id="{003BDE46-3AFB-4BBA-82BA-286384226B5E}"/>
              </a:ext>
            </a:extLst>
          </p:cNvPr>
          <p:cNvSpPr>
            <a:spLocks noGrp="1"/>
          </p:cNvSpPr>
          <p:nvPr>
            <p:ph type="sldNum" sz="quarter" idx="12"/>
          </p:nvPr>
        </p:nvSpPr>
        <p:spPr>
          <a:xfrm>
            <a:off x="9782279" y="5792521"/>
            <a:ext cx="512735" cy="263878"/>
          </a:xfrm>
        </p:spPr>
        <p:txBody>
          <a:bodyPr vert="horz" lIns="91440" tIns="45720" rIns="91440" bIns="45720" rtlCol="0" anchor="ctr">
            <a:normAutofit/>
          </a:bodyPr>
          <a:lstStyle/>
          <a:p>
            <a:pPr>
              <a:spcAft>
                <a:spcPts val="600"/>
              </a:spcAft>
            </a:pPr>
            <a:fld id="{80F073CC-40D5-4B23-8DF0-9BD0A0C12F2C}" type="slidenum">
              <a:rPr lang="en-US" sz="1000" b="0" i="0" kern="1200" dirty="0">
                <a:solidFill>
                  <a:schemeClr val="tx1"/>
                </a:solidFill>
                <a:effectLst/>
                <a:latin typeface="+mn-lt"/>
                <a:ea typeface="+mn-ea"/>
                <a:cs typeface="+mn-cs"/>
              </a:rPr>
              <a:pPr>
                <a:spcAft>
                  <a:spcPts val="600"/>
                </a:spcAft>
              </a:pPr>
              <a:t>5</a:t>
            </a:fld>
            <a:endParaRPr lang="en-US" sz="10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5951046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6C84B9A-A5CA-4853-ADA6-D0FBF328EC1F}"/>
              </a:ext>
            </a:extLst>
          </p:cNvPr>
          <p:cNvPicPr>
            <a:picLocks noChangeAspect="1"/>
          </p:cNvPicPr>
          <p:nvPr/>
        </p:nvPicPr>
        <p:blipFill>
          <a:blip r:embed="rId3"/>
          <a:stretch>
            <a:fillRect/>
          </a:stretch>
        </p:blipFill>
        <p:spPr>
          <a:xfrm>
            <a:off x="1150938" y="629750"/>
            <a:ext cx="9383873" cy="5217500"/>
          </a:xfrm>
          <a:prstGeom prst="rect">
            <a:avLst/>
          </a:prstGeom>
        </p:spPr>
      </p:pic>
      <p:sp>
        <p:nvSpPr>
          <p:cNvPr id="4" name="Tijdelijke aanduiding voor datum 3">
            <a:extLst>
              <a:ext uri="{FF2B5EF4-FFF2-40B4-BE49-F238E27FC236}">
                <a16:creationId xmlns:a16="http://schemas.microsoft.com/office/drawing/2014/main" id="{118DEB89-A61D-4F14-8B42-D2674F0AAD4C}"/>
              </a:ext>
            </a:extLst>
          </p:cNvPr>
          <p:cNvSpPr>
            <a:spLocks noGrp="1"/>
          </p:cNvSpPr>
          <p:nvPr>
            <p:ph type="dt" sz="half" idx="10"/>
          </p:nvPr>
        </p:nvSpPr>
        <p:spPr>
          <a:xfrm>
            <a:off x="8198430" y="5854053"/>
            <a:ext cx="1511856" cy="263878"/>
          </a:xfrm>
        </p:spPr>
        <p:txBody>
          <a:bodyPr vert="horz" lIns="91440" tIns="45720" rIns="91440" bIns="45720" rtlCol="0" anchor="ctr">
            <a:normAutofit/>
          </a:bodyPr>
          <a:lstStyle/>
          <a:p>
            <a:pPr>
              <a:spcAft>
                <a:spcPts val="600"/>
              </a:spcAft>
            </a:pPr>
            <a:fld id="{79EC0A4B-AE81-4AD7-86EA-9F753B2B1EB0}" type="datetime1">
              <a:rPr lang="en-US" sz="1000" b="0" i="0" kern="1200">
                <a:solidFill>
                  <a:schemeClr val="tx2">
                    <a:lumMod val="75000"/>
                    <a:lumOff val="25000"/>
                  </a:schemeClr>
                </a:solidFill>
                <a:effectLst/>
                <a:latin typeface="+mn-lt"/>
                <a:ea typeface="+mn-ea"/>
                <a:cs typeface="+mn-cs"/>
              </a:rPr>
              <a:pPr>
                <a:spcAft>
                  <a:spcPts val="600"/>
                </a:spcAft>
              </a:pPr>
              <a:t>11/25/2021</a:t>
            </a:fld>
            <a:endParaRPr lang="en-US" sz="1000" b="0" i="0" kern="1200">
              <a:solidFill>
                <a:schemeClr val="tx2">
                  <a:lumMod val="75000"/>
                  <a:lumOff val="25000"/>
                </a:schemeClr>
              </a:solidFill>
              <a:effectLst/>
              <a:latin typeface="+mn-lt"/>
              <a:ea typeface="+mn-ea"/>
              <a:cs typeface="+mn-cs"/>
            </a:endParaRPr>
          </a:p>
        </p:txBody>
      </p:sp>
      <p:sp>
        <p:nvSpPr>
          <p:cNvPr id="5" name="Tijdelijke aanduiding voor dianummer 4">
            <a:extLst>
              <a:ext uri="{FF2B5EF4-FFF2-40B4-BE49-F238E27FC236}">
                <a16:creationId xmlns:a16="http://schemas.microsoft.com/office/drawing/2014/main" id="{A6860A11-6142-49CE-A8C3-831C707A60C1}"/>
              </a:ext>
            </a:extLst>
          </p:cNvPr>
          <p:cNvSpPr>
            <a:spLocks noGrp="1"/>
          </p:cNvSpPr>
          <p:nvPr>
            <p:ph type="sldNum" sz="quarter" idx="12"/>
          </p:nvPr>
        </p:nvSpPr>
        <p:spPr>
          <a:xfrm>
            <a:off x="9782279" y="5854053"/>
            <a:ext cx="512735" cy="263878"/>
          </a:xfrm>
        </p:spPr>
        <p:txBody>
          <a:bodyPr vert="horz" lIns="91440" tIns="45720" rIns="91440" bIns="45720" rtlCol="0" anchor="ctr">
            <a:normAutofit/>
          </a:bodyPr>
          <a:lstStyle/>
          <a:p>
            <a:pPr>
              <a:spcAft>
                <a:spcPts val="600"/>
              </a:spcAft>
            </a:pPr>
            <a:fld id="{80F073CC-40D5-4B23-8DF0-9BD0A0C12F2C}" type="slidenum">
              <a:rPr lang="en-US" sz="1000" b="0" i="0" kern="1200">
                <a:solidFill>
                  <a:schemeClr val="tx2">
                    <a:lumMod val="75000"/>
                    <a:lumOff val="25000"/>
                  </a:schemeClr>
                </a:solidFill>
                <a:effectLst/>
                <a:latin typeface="+mn-lt"/>
                <a:ea typeface="+mn-ea"/>
                <a:cs typeface="+mn-cs"/>
              </a:rPr>
              <a:pPr>
                <a:spcAft>
                  <a:spcPts val="600"/>
                </a:spcAft>
              </a:pPr>
              <a:t>6</a:t>
            </a:fld>
            <a:endParaRPr lang="en-US" sz="1000" b="0" i="0" kern="1200">
              <a:solidFill>
                <a:schemeClr val="tx2">
                  <a:lumMod val="75000"/>
                  <a:lumOff val="25000"/>
                </a:schemeClr>
              </a:solidFill>
              <a:effectLst/>
              <a:latin typeface="+mn-lt"/>
              <a:ea typeface="+mn-ea"/>
              <a:cs typeface="+mn-cs"/>
            </a:endParaRPr>
          </a:p>
        </p:txBody>
      </p:sp>
    </p:spTree>
    <p:extLst>
      <p:ext uri="{BB962C8B-B14F-4D97-AF65-F5344CB8AC3E}">
        <p14:creationId xmlns:p14="http://schemas.microsoft.com/office/powerpoint/2010/main" val="268121929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86E3091-0CE2-4CEB-A742-5A6D83C982CE}"/>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1000" b="0" i="0" kern="1200" dirty="0">
                <a:solidFill>
                  <a:schemeClr val="tx1"/>
                </a:solidFill>
                <a:effectLst/>
                <a:latin typeface="+mn-lt"/>
                <a:ea typeface="+mn-ea"/>
                <a:cs typeface="+mn-cs"/>
              </a:rPr>
              <a:pPr>
                <a:spcAft>
                  <a:spcPts val="600"/>
                </a:spcAft>
              </a:pPr>
              <a:t>11/25/2021</a:t>
            </a:fld>
            <a:endParaRPr lang="en-US" sz="1000" b="0" i="0" kern="1200" dirty="0">
              <a:solidFill>
                <a:schemeClr val="tx1"/>
              </a:solidFill>
              <a:effectLst/>
              <a:latin typeface="+mn-lt"/>
              <a:ea typeface="+mn-ea"/>
              <a:cs typeface="+mn-cs"/>
            </a:endParaRPr>
          </a:p>
        </p:txBody>
      </p:sp>
      <p:sp>
        <p:nvSpPr>
          <p:cNvPr id="5" name="Tijdelijke aanduiding voor dianummer 4">
            <a:extLst>
              <a:ext uri="{FF2B5EF4-FFF2-40B4-BE49-F238E27FC236}">
                <a16:creationId xmlns:a16="http://schemas.microsoft.com/office/drawing/2014/main" id="{DBD622F6-1C89-44A6-BFEA-38AD228A8832}"/>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00" b="0" i="0" kern="1200" dirty="0">
                <a:solidFill>
                  <a:schemeClr val="tx1"/>
                </a:solidFill>
                <a:effectLst/>
                <a:latin typeface="+mn-lt"/>
                <a:ea typeface="+mn-ea"/>
                <a:cs typeface="+mn-cs"/>
              </a:rPr>
              <a:pPr>
                <a:spcAft>
                  <a:spcPts val="600"/>
                </a:spcAft>
              </a:pPr>
              <a:t>7</a:t>
            </a:fld>
            <a:endParaRPr lang="en-US" sz="1000" b="0" i="0" kern="1200" dirty="0">
              <a:solidFill>
                <a:schemeClr val="tx1"/>
              </a:solidFill>
              <a:effectLst/>
              <a:latin typeface="+mn-lt"/>
              <a:ea typeface="+mn-ea"/>
              <a:cs typeface="+mn-cs"/>
            </a:endParaRPr>
          </a:p>
        </p:txBody>
      </p:sp>
      <p:pic>
        <p:nvPicPr>
          <p:cNvPr id="3" name="Afbeelding 2">
            <a:extLst>
              <a:ext uri="{FF2B5EF4-FFF2-40B4-BE49-F238E27FC236}">
                <a16:creationId xmlns:a16="http://schemas.microsoft.com/office/drawing/2014/main" id="{E8121072-134E-4C24-BDE3-14778D78BCF6}"/>
              </a:ext>
            </a:extLst>
          </p:cNvPr>
          <p:cNvPicPr>
            <a:picLocks noChangeAspect="1"/>
          </p:cNvPicPr>
          <p:nvPr/>
        </p:nvPicPr>
        <p:blipFill>
          <a:blip r:embed="rId3"/>
          <a:stretch>
            <a:fillRect/>
          </a:stretch>
        </p:blipFill>
        <p:spPr>
          <a:xfrm>
            <a:off x="1701800" y="2109787"/>
            <a:ext cx="8115300" cy="22574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56055890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A0483-2948-4F27-8260-364712F18454}"/>
              </a:ext>
            </a:extLst>
          </p:cNvPr>
          <p:cNvSpPr>
            <a:spLocks noGrp="1"/>
          </p:cNvSpPr>
          <p:nvPr>
            <p:ph type="title"/>
          </p:nvPr>
        </p:nvSpPr>
        <p:spPr>
          <a:xfrm>
            <a:off x="4108853" y="607718"/>
            <a:ext cx="6776506" cy="4773230"/>
          </a:xfrm>
        </p:spPr>
        <p:txBody>
          <a:bodyPr vert="horz" lIns="91440" tIns="45720" rIns="91440" bIns="45720" rtlCol="0" anchor="ctr">
            <a:normAutofit/>
          </a:bodyPr>
          <a:lstStyle/>
          <a:p>
            <a:pPr defTabSz="914400"/>
            <a:endParaRPr lang="en-US" sz="6200" spc="-50" dirty="0">
              <a:solidFill>
                <a:schemeClr val="tx2"/>
              </a:solidFill>
            </a:endParaRPr>
          </a:p>
        </p:txBody>
      </p:sp>
      <p:sp>
        <p:nvSpPr>
          <p:cNvPr id="4" name="Tijdelijke aanduiding voor datum 3">
            <a:extLst>
              <a:ext uri="{FF2B5EF4-FFF2-40B4-BE49-F238E27FC236}">
                <a16:creationId xmlns:a16="http://schemas.microsoft.com/office/drawing/2014/main" id="{B1A5A0D5-3AF8-4B5F-B5F3-EAA4C2B6DAFB}"/>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900">
                <a:solidFill>
                  <a:schemeClr val="tx1"/>
                </a:solidFill>
              </a:rPr>
              <a:pPr>
                <a:spcAft>
                  <a:spcPts val="600"/>
                </a:spcAft>
              </a:pPr>
              <a:t>11/25/2021</a:t>
            </a:fld>
            <a:endParaRPr lang="en-US" sz="900">
              <a:solidFill>
                <a:schemeClr val="tx1"/>
              </a:solidFill>
            </a:endParaRPr>
          </a:p>
        </p:txBody>
      </p:sp>
      <p:sp>
        <p:nvSpPr>
          <p:cNvPr id="5" name="Tijdelijke aanduiding voor dianummer 4">
            <a:extLst>
              <a:ext uri="{FF2B5EF4-FFF2-40B4-BE49-F238E27FC236}">
                <a16:creationId xmlns:a16="http://schemas.microsoft.com/office/drawing/2014/main" id="{9AA9B718-BE77-4CE2-8E13-279F2ACA393F}"/>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50">
                <a:solidFill>
                  <a:schemeClr val="tx1"/>
                </a:solidFill>
              </a:rPr>
              <a:pPr>
                <a:spcAft>
                  <a:spcPts val="600"/>
                </a:spcAft>
              </a:pPr>
              <a:t>8</a:t>
            </a:fld>
            <a:endParaRPr lang="en-US" sz="1050">
              <a:solidFill>
                <a:schemeClr val="tx1"/>
              </a:solidFill>
            </a:endParaRPr>
          </a:p>
        </p:txBody>
      </p:sp>
      <p:pic>
        <p:nvPicPr>
          <p:cNvPr id="11" name="Afbeelding 10">
            <a:extLst>
              <a:ext uri="{FF2B5EF4-FFF2-40B4-BE49-F238E27FC236}">
                <a16:creationId xmlns:a16="http://schemas.microsoft.com/office/drawing/2014/main" id="{4C43D173-6903-4D4D-8434-D38EF24DAF1A}"/>
              </a:ext>
            </a:extLst>
          </p:cNvPr>
          <p:cNvPicPr>
            <a:picLocks noChangeAspect="1"/>
          </p:cNvPicPr>
          <p:nvPr/>
        </p:nvPicPr>
        <p:blipFill>
          <a:blip r:embed="rId2"/>
          <a:stretch>
            <a:fillRect/>
          </a:stretch>
        </p:blipFill>
        <p:spPr>
          <a:xfrm>
            <a:off x="1349375" y="358179"/>
            <a:ext cx="8820150" cy="582354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079009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AB73B-9B90-462F-8B8C-121EB1AFB45F}"/>
              </a:ext>
            </a:extLst>
          </p:cNvPr>
          <p:cNvSpPr>
            <a:spLocks noGrp="1"/>
          </p:cNvSpPr>
          <p:nvPr>
            <p:ph type="title"/>
          </p:nvPr>
        </p:nvSpPr>
        <p:spPr>
          <a:xfrm>
            <a:off x="1036701" y="716788"/>
            <a:ext cx="9503092" cy="3675936"/>
          </a:xfrm>
        </p:spPr>
        <p:txBody>
          <a:bodyPr vert="horz" lIns="91440" tIns="45720" rIns="91440" bIns="45720" rtlCol="0" anchor="b">
            <a:normAutofit/>
          </a:bodyPr>
          <a:lstStyle/>
          <a:p>
            <a:pPr defTabSz="914400"/>
            <a:endParaRPr lang="en-US" sz="8000" spc="-50">
              <a:solidFill>
                <a:schemeClr val="tx1">
                  <a:lumMod val="85000"/>
                  <a:lumOff val="15000"/>
                </a:schemeClr>
              </a:solidFill>
            </a:endParaRPr>
          </a:p>
        </p:txBody>
      </p:sp>
      <p:sp>
        <p:nvSpPr>
          <p:cNvPr id="4" name="Tijdelijke aanduiding voor datum 3">
            <a:extLst>
              <a:ext uri="{FF2B5EF4-FFF2-40B4-BE49-F238E27FC236}">
                <a16:creationId xmlns:a16="http://schemas.microsoft.com/office/drawing/2014/main" id="{4B777A75-0A7F-4F9C-AA37-DE354CE625CA}"/>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900" smtClean="0"/>
              <a:pPr>
                <a:spcAft>
                  <a:spcPts val="600"/>
                </a:spcAft>
              </a:pPr>
              <a:t>11/25/2021</a:t>
            </a:fld>
            <a:endParaRPr lang="en-US" sz="900"/>
          </a:p>
        </p:txBody>
      </p:sp>
      <p:sp>
        <p:nvSpPr>
          <p:cNvPr id="5" name="Tijdelijke aanduiding voor dianummer 4">
            <a:extLst>
              <a:ext uri="{FF2B5EF4-FFF2-40B4-BE49-F238E27FC236}">
                <a16:creationId xmlns:a16="http://schemas.microsoft.com/office/drawing/2014/main" id="{73DA96C5-35BF-4EA6-B84A-36925A75F87B}"/>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50" smtClean="0"/>
              <a:pPr>
                <a:spcAft>
                  <a:spcPts val="600"/>
                </a:spcAft>
              </a:pPr>
              <a:t>9</a:t>
            </a:fld>
            <a:endParaRPr lang="en-US" sz="1050"/>
          </a:p>
        </p:txBody>
      </p:sp>
      <p:sp>
        <p:nvSpPr>
          <p:cNvPr id="44" name="Rechthoek 5">
            <a:extLst>
              <a:ext uri="{FF2B5EF4-FFF2-40B4-BE49-F238E27FC236}">
                <a16:creationId xmlns:a16="http://schemas.microsoft.com/office/drawing/2014/main" id="{39AD2492-EF14-4BC6-A7F1-D24F840B539D}"/>
              </a:ext>
            </a:extLst>
          </p:cNvPr>
          <p:cNvSpPr/>
          <p:nvPr/>
        </p:nvSpPr>
        <p:spPr>
          <a:xfrm>
            <a:off x="718890" y="0"/>
            <a:ext cx="10081120" cy="6274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BE" b="1" dirty="0">
                <a:ln w="0"/>
                <a:solidFill>
                  <a:srgbClr val="FFFF00"/>
                </a:solidFill>
                <a:effectLst>
                  <a:outerShdw blurRad="38100" dist="19050" dir="2700000" algn="tl" rotWithShape="0">
                    <a:schemeClr val="dk1">
                      <a:alpha val="40000"/>
                    </a:schemeClr>
                  </a:outerShdw>
                </a:effectLst>
              </a:rPr>
              <a:t>Velen roepen  mijn fondsen </a:t>
            </a:r>
            <a:r>
              <a:rPr lang="nl-BE" b="1" dirty="0" err="1">
                <a:ln w="0"/>
                <a:solidFill>
                  <a:srgbClr val="FFFF00"/>
                </a:solidFill>
                <a:effectLst>
                  <a:outerShdw blurRad="38100" dist="19050" dir="2700000" algn="tl" rotWithShape="0">
                    <a:schemeClr val="dk1">
                      <a:alpha val="40000"/>
                    </a:schemeClr>
                  </a:outerShdw>
                </a:effectLst>
              </a:rPr>
              <a:t>stijgen;of</a:t>
            </a:r>
            <a:r>
              <a:rPr lang="nl-BE" b="1" dirty="0">
                <a:ln w="0"/>
                <a:solidFill>
                  <a:srgbClr val="FFFF00"/>
                </a:solidFill>
                <a:effectLst>
                  <a:outerShdw blurRad="38100" dist="19050" dir="2700000" algn="tl" rotWithShape="0">
                    <a:schemeClr val="dk1">
                      <a:alpha val="40000"/>
                    </a:schemeClr>
                  </a:outerShdw>
                </a:effectLst>
              </a:rPr>
              <a:t> de waarde van mijn huis is 50% gestegen  mijn </a:t>
            </a:r>
            <a:r>
              <a:rPr lang="nl-BE" b="1" dirty="0" err="1">
                <a:ln w="0"/>
                <a:solidFill>
                  <a:srgbClr val="FFFF00"/>
                </a:solidFill>
                <a:effectLst>
                  <a:outerShdw blurRad="38100" dist="19050" dir="2700000" algn="tl" rotWithShape="0">
                    <a:schemeClr val="dk1">
                      <a:alpha val="40000"/>
                    </a:schemeClr>
                  </a:outerShdw>
                </a:effectLst>
              </a:rPr>
              <a:t>bitcoins</a:t>
            </a:r>
            <a:r>
              <a:rPr lang="nl-BE" b="1" dirty="0">
                <a:ln w="0"/>
                <a:solidFill>
                  <a:srgbClr val="FFFF00"/>
                </a:solidFill>
                <a:effectLst>
                  <a:outerShdw blurRad="38100" dist="19050" dir="2700000" algn="tl" rotWithShape="0">
                    <a:schemeClr val="dk1">
                      <a:alpha val="40000"/>
                    </a:schemeClr>
                  </a:outerShdw>
                </a:effectLst>
              </a:rPr>
              <a:t> stijgen</a:t>
            </a:r>
          </a:p>
          <a:p>
            <a:pPr algn="ctr">
              <a:spcAft>
                <a:spcPts val="600"/>
              </a:spcAft>
            </a:pPr>
            <a:endParaRPr lang="nl-BE" dirty="0">
              <a:solidFill>
                <a:srgbClr val="FFFF00"/>
              </a:solidFill>
            </a:endParaRPr>
          </a:p>
          <a:p>
            <a:pPr algn="ctr">
              <a:spcAft>
                <a:spcPts val="600"/>
              </a:spcAft>
            </a:pPr>
            <a:r>
              <a:rPr lang="nl-BE" sz="2400" b="1" dirty="0">
                <a:solidFill>
                  <a:srgbClr val="FF0000"/>
                </a:solidFill>
              </a:rPr>
              <a:t>Is dit wel waar??</a:t>
            </a:r>
          </a:p>
          <a:p>
            <a:pPr algn="ctr">
              <a:spcAft>
                <a:spcPts val="600"/>
              </a:spcAft>
            </a:pPr>
            <a:endParaRPr lang="nl-BE" dirty="0"/>
          </a:p>
          <a:p>
            <a:pPr>
              <a:spcAft>
                <a:spcPts val="600"/>
              </a:spcAft>
            </a:pPr>
            <a:r>
              <a:rPr lang="nl-BE" sz="1600" b="1" dirty="0">
                <a:solidFill>
                  <a:schemeClr val="tx1">
                    <a:lumMod val="95000"/>
                    <a:lumOff val="5000"/>
                  </a:schemeClr>
                </a:solidFill>
              </a:rPr>
              <a:t>Helaas de meeste mensen maken geen verschil tussen prijs en waardering en  koopkracht van uw  bezit</a:t>
            </a:r>
          </a:p>
          <a:p>
            <a:pPr>
              <a:spcAft>
                <a:spcPts val="600"/>
              </a:spcAft>
            </a:pPr>
            <a:endParaRPr lang="nl-BE" sz="1600" b="1" dirty="0">
              <a:solidFill>
                <a:schemeClr val="tx1">
                  <a:lumMod val="95000"/>
                  <a:lumOff val="5000"/>
                </a:schemeClr>
              </a:solidFill>
            </a:endParaRPr>
          </a:p>
          <a:p>
            <a:pPr>
              <a:spcAft>
                <a:spcPts val="600"/>
              </a:spcAft>
            </a:pPr>
            <a:r>
              <a:rPr lang="nl-BE" sz="1600" b="1" dirty="0">
                <a:solidFill>
                  <a:schemeClr val="tx1">
                    <a:lumMod val="95000"/>
                    <a:lumOff val="5000"/>
                  </a:schemeClr>
                </a:solidFill>
              </a:rPr>
              <a:t>Dit zijn drie verschillende zaken die de fraudeurs rijk maken</a:t>
            </a:r>
          </a:p>
          <a:p>
            <a:pPr>
              <a:spcAft>
                <a:spcPts val="600"/>
              </a:spcAft>
            </a:pPr>
            <a:r>
              <a:rPr lang="nl-BE" sz="1600" b="1" dirty="0">
                <a:solidFill>
                  <a:schemeClr val="tx1">
                    <a:lumMod val="95000"/>
                    <a:lumOff val="5000"/>
                  </a:schemeClr>
                </a:solidFill>
              </a:rPr>
              <a:t>De prijs van iets is gewoon vraag en aanbod dus een tijdelijke  economische  situatie van </a:t>
            </a:r>
            <a:r>
              <a:rPr lang="nl-BE" sz="1600" b="1" dirty="0" err="1">
                <a:solidFill>
                  <a:schemeClr val="tx1">
                    <a:lumMod val="95000"/>
                    <a:lumOff val="5000"/>
                  </a:schemeClr>
                </a:solidFill>
              </a:rPr>
              <a:t>ask</a:t>
            </a:r>
            <a:r>
              <a:rPr lang="nl-BE" sz="1600" b="1" dirty="0">
                <a:solidFill>
                  <a:schemeClr val="tx1">
                    <a:lumMod val="95000"/>
                    <a:lumOff val="5000"/>
                  </a:schemeClr>
                </a:solidFill>
              </a:rPr>
              <a:t>/bid</a:t>
            </a:r>
          </a:p>
          <a:p>
            <a:pPr>
              <a:spcAft>
                <a:spcPts val="600"/>
              </a:spcAft>
            </a:pPr>
            <a:r>
              <a:rPr lang="nl-BE" sz="1600" b="1" dirty="0">
                <a:solidFill>
                  <a:schemeClr val="tx1">
                    <a:lumMod val="95000"/>
                    <a:lumOff val="5000"/>
                  </a:schemeClr>
                </a:solidFill>
              </a:rPr>
              <a:t>Dus als de vraag vermindert gaan we terug neerwaarts en omgekeerd dus  nul zekerheid als vaste bepaling</a:t>
            </a:r>
          </a:p>
          <a:p>
            <a:pPr>
              <a:spcAft>
                <a:spcPts val="600"/>
              </a:spcAft>
            </a:pPr>
            <a:endParaRPr lang="nl-BE" sz="1600" b="1" dirty="0">
              <a:solidFill>
                <a:schemeClr val="tx1">
                  <a:lumMod val="95000"/>
                  <a:lumOff val="5000"/>
                </a:schemeClr>
              </a:solidFill>
            </a:endParaRPr>
          </a:p>
          <a:p>
            <a:pPr>
              <a:spcAft>
                <a:spcPts val="600"/>
              </a:spcAft>
            </a:pPr>
            <a:r>
              <a:rPr lang="nl-BE" sz="1600" b="1" dirty="0">
                <a:solidFill>
                  <a:schemeClr val="tx1">
                    <a:lumMod val="95000"/>
                    <a:lumOff val="5000"/>
                  </a:schemeClr>
                </a:solidFill>
              </a:rPr>
              <a:t>De waarde van iets bepalen zonder de prijs van vraag en aanbod is al moeilijker want dat is een waardering door</a:t>
            </a:r>
          </a:p>
          <a:p>
            <a:pPr>
              <a:spcAft>
                <a:spcPts val="600"/>
              </a:spcAft>
            </a:pPr>
            <a:r>
              <a:rPr lang="nl-BE" sz="1600" b="1" dirty="0">
                <a:solidFill>
                  <a:schemeClr val="tx1">
                    <a:lumMod val="95000"/>
                    <a:lumOff val="5000"/>
                  </a:schemeClr>
                </a:solidFill>
              </a:rPr>
              <a:t>De mens gemaakt voor korte of lange termijn en uitgedrukt in een muntéénheid die zelfs op prijswaardering is </a:t>
            </a:r>
            <a:r>
              <a:rPr lang="nl-BE" sz="1600" b="1" dirty="0" err="1">
                <a:solidFill>
                  <a:schemeClr val="tx1">
                    <a:lumMod val="95000"/>
                    <a:lumOff val="5000"/>
                  </a:schemeClr>
                </a:solidFill>
              </a:rPr>
              <a:t>gebasseerd</a:t>
            </a:r>
            <a:r>
              <a:rPr lang="nl-BE" sz="1600" b="1" dirty="0">
                <a:solidFill>
                  <a:schemeClr val="tx1">
                    <a:lumMod val="95000"/>
                    <a:lumOff val="5000"/>
                  </a:schemeClr>
                </a:solidFill>
              </a:rPr>
              <a:t> dus subjectief  </a:t>
            </a:r>
            <a:r>
              <a:rPr lang="nl-BE" sz="1600" b="1" dirty="0" err="1">
                <a:solidFill>
                  <a:schemeClr val="tx1">
                    <a:lumMod val="95000"/>
                    <a:lumOff val="5000"/>
                  </a:schemeClr>
                </a:solidFill>
              </a:rPr>
              <a:t>m.a.w</a:t>
            </a:r>
            <a:r>
              <a:rPr lang="nl-BE" sz="1600" b="1" dirty="0">
                <a:solidFill>
                  <a:schemeClr val="tx1">
                    <a:lumMod val="95000"/>
                    <a:lumOff val="5000"/>
                  </a:schemeClr>
                </a:solidFill>
              </a:rPr>
              <a:t>  een waardering is het meeste subjectieve benadering  van een object dat gewoon  een evenwicht is tussen rationele en emotionele  parameters en tijdsgebonden door de mens.</a:t>
            </a:r>
          </a:p>
          <a:p>
            <a:pPr>
              <a:spcAft>
                <a:spcPts val="600"/>
              </a:spcAft>
            </a:pPr>
            <a:r>
              <a:rPr lang="nl-BE" sz="1600" b="1" dirty="0">
                <a:solidFill>
                  <a:schemeClr val="tx1">
                    <a:lumMod val="95000"/>
                    <a:lumOff val="5000"/>
                  </a:schemeClr>
                </a:solidFill>
              </a:rPr>
              <a:t>KOOPKRACHT</a:t>
            </a:r>
          </a:p>
          <a:p>
            <a:pPr>
              <a:spcAft>
                <a:spcPts val="600"/>
              </a:spcAft>
            </a:pPr>
            <a:r>
              <a:rPr lang="nl-BE" sz="1600" b="1" dirty="0">
                <a:solidFill>
                  <a:schemeClr val="tx1">
                    <a:lumMod val="95000"/>
                    <a:lumOff val="5000"/>
                  </a:schemeClr>
                </a:solidFill>
              </a:rPr>
              <a:t>Ja dat is de enige echte objectieve </a:t>
            </a:r>
            <a:r>
              <a:rPr lang="nl-BE" sz="1600" b="1" dirty="0" err="1">
                <a:solidFill>
                  <a:schemeClr val="tx1">
                    <a:lumMod val="95000"/>
                    <a:lumOff val="5000"/>
                  </a:schemeClr>
                </a:solidFill>
              </a:rPr>
              <a:t>maatstaf,,en</a:t>
            </a:r>
            <a:r>
              <a:rPr lang="nl-BE" sz="1600" b="1" dirty="0">
                <a:solidFill>
                  <a:schemeClr val="tx1">
                    <a:lumMod val="95000"/>
                    <a:lumOff val="5000"/>
                  </a:schemeClr>
                </a:solidFill>
              </a:rPr>
              <a:t> is best te vergelijken met </a:t>
            </a:r>
            <a:r>
              <a:rPr lang="nl-BE" sz="1600" b="1" dirty="0" err="1">
                <a:solidFill>
                  <a:schemeClr val="tx1">
                    <a:lumMod val="95000"/>
                    <a:lumOff val="5000"/>
                  </a:schemeClr>
                </a:solidFill>
              </a:rPr>
              <a:t>ruilen,,,dus</a:t>
            </a:r>
            <a:r>
              <a:rPr lang="nl-BE" sz="1600" b="1" dirty="0">
                <a:solidFill>
                  <a:schemeClr val="tx1">
                    <a:lumMod val="95000"/>
                    <a:lumOff val="5000"/>
                  </a:schemeClr>
                </a:solidFill>
              </a:rPr>
              <a:t> wat krijg ik in de plaats voor </a:t>
            </a:r>
          </a:p>
          <a:p>
            <a:pPr>
              <a:spcAft>
                <a:spcPts val="600"/>
              </a:spcAft>
            </a:pPr>
            <a:r>
              <a:rPr lang="nl-BE" sz="1600" b="1" dirty="0">
                <a:solidFill>
                  <a:schemeClr val="tx1">
                    <a:lumMod val="95000"/>
                    <a:lumOff val="5000"/>
                  </a:schemeClr>
                </a:solidFill>
              </a:rPr>
              <a:t>Dit als ik ruil</a:t>
            </a:r>
          </a:p>
          <a:p>
            <a:pPr>
              <a:spcAft>
                <a:spcPts val="600"/>
              </a:spcAft>
            </a:pPr>
            <a:r>
              <a:rPr lang="nl-BE" sz="1600" b="1" dirty="0">
                <a:solidFill>
                  <a:schemeClr val="tx1">
                    <a:lumMod val="95000"/>
                    <a:lumOff val="5000"/>
                  </a:schemeClr>
                </a:solidFill>
              </a:rPr>
              <a:t>Als je dit doet zal je snel opmerken dat geld bedrog is als </a:t>
            </a:r>
            <a:r>
              <a:rPr lang="nl-BE" sz="1600" b="1" dirty="0" err="1">
                <a:solidFill>
                  <a:schemeClr val="tx1">
                    <a:lumMod val="95000"/>
                    <a:lumOff val="5000"/>
                  </a:schemeClr>
                </a:solidFill>
              </a:rPr>
              <a:t>ruilmiddel;aandelen</a:t>
            </a:r>
            <a:r>
              <a:rPr lang="nl-BE" sz="1600" b="1" dirty="0">
                <a:solidFill>
                  <a:schemeClr val="tx1">
                    <a:lumMod val="95000"/>
                    <a:lumOff val="5000"/>
                  </a:schemeClr>
                </a:solidFill>
              </a:rPr>
              <a:t> je beter beschermen maar met </a:t>
            </a:r>
            <a:r>
              <a:rPr lang="nl-BE" sz="1600" b="1" dirty="0" err="1">
                <a:solidFill>
                  <a:schemeClr val="tx1">
                    <a:lumMod val="95000"/>
                    <a:lumOff val="5000"/>
                  </a:schemeClr>
                </a:solidFill>
              </a:rPr>
              <a:t>risico’s;obligaties</a:t>
            </a:r>
            <a:r>
              <a:rPr lang="nl-BE" sz="1600" b="1" dirty="0">
                <a:solidFill>
                  <a:schemeClr val="tx1">
                    <a:lumMod val="95000"/>
                    <a:lumOff val="5000"/>
                  </a:schemeClr>
                </a:solidFill>
              </a:rPr>
              <a:t> een nepbelegging is en voorlopig alleen goud en zijn  afgeleiden  dit kunnen waarmaken </a:t>
            </a:r>
          </a:p>
        </p:txBody>
      </p:sp>
    </p:spTree>
    <p:extLst>
      <p:ext uri="{BB962C8B-B14F-4D97-AF65-F5344CB8AC3E}">
        <p14:creationId xmlns:p14="http://schemas.microsoft.com/office/powerpoint/2010/main" val="382943996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568</Words>
  <Application>Microsoft Office PowerPoint</Application>
  <PresentationFormat>Aangepast</PresentationFormat>
  <Paragraphs>117</Paragraphs>
  <Slides>31</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31</vt:i4>
      </vt:variant>
    </vt:vector>
  </HeadingPairs>
  <TitlesOfParts>
    <vt:vector size="39" baseType="lpstr">
      <vt:lpstr>Arial Black</vt:lpstr>
      <vt:lpstr>LJQQAM+ITC Zapf Chancery Medium Italic</vt:lpstr>
      <vt:lpstr>Calibri</vt:lpstr>
      <vt:lpstr>Arial Unicode MS</vt:lpstr>
      <vt:lpstr>Constantia</vt:lpstr>
      <vt:lpstr>Calibri Light</vt:lpstr>
      <vt:lpstr>Arial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Deze week zoeken we de aandelen die koopwaardig zijn op  aandelen die gisteren nog op houden of verkopen stonden en nu een koopsignaal geven goud  is en blijft  de beste belegging met weinig risico jaarlijks meerwaarde van 9%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Koop snel voor kerst/ nieuwjaar voor 15/12/21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bernard busschaert</dc:creator>
  <cp:lastModifiedBy>bernard busschaert</cp:lastModifiedBy>
  <cp:revision>29</cp:revision>
  <dcterms:modified xsi:type="dcterms:W3CDTF">2021-11-25T10:12:23Z</dcterms:modified>
</cp:coreProperties>
</file>