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631" r:id="rId1"/>
  </p:sldMasterIdLst>
  <p:notesMasterIdLst>
    <p:notesMasterId r:id="rId33"/>
  </p:notesMasterIdLst>
  <p:sldIdLst>
    <p:sldId id="256" r:id="rId2"/>
    <p:sldId id="399" r:id="rId3"/>
    <p:sldId id="258" r:id="rId4"/>
    <p:sldId id="377" r:id="rId5"/>
    <p:sldId id="260" r:id="rId6"/>
    <p:sldId id="409" r:id="rId7"/>
    <p:sldId id="412" r:id="rId8"/>
    <p:sldId id="400" r:id="rId9"/>
    <p:sldId id="264" r:id="rId10"/>
    <p:sldId id="336" r:id="rId11"/>
    <p:sldId id="404" r:id="rId12"/>
    <p:sldId id="405" r:id="rId13"/>
    <p:sldId id="272" r:id="rId14"/>
    <p:sldId id="417" r:id="rId15"/>
    <p:sldId id="274" r:id="rId16"/>
    <p:sldId id="380" r:id="rId17"/>
    <p:sldId id="413" r:id="rId18"/>
    <p:sldId id="414" r:id="rId19"/>
    <p:sldId id="415" r:id="rId20"/>
    <p:sldId id="398" r:id="rId21"/>
    <p:sldId id="403" r:id="rId22"/>
    <p:sldId id="419" r:id="rId23"/>
    <p:sldId id="420" r:id="rId24"/>
    <p:sldId id="421" r:id="rId25"/>
    <p:sldId id="422" r:id="rId26"/>
    <p:sldId id="423" r:id="rId27"/>
    <p:sldId id="424" r:id="rId28"/>
    <p:sldId id="344" r:id="rId29"/>
    <p:sldId id="326" r:id="rId30"/>
    <p:sldId id="327" r:id="rId31"/>
    <p:sldId id="386" r:id="rId32"/>
  </p:sldIdLst>
  <p:sldSz cx="11518900" cy="6477000"/>
  <p:notesSz cx="9929813" cy="6797675"/>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
      <p:font typeface="LJQQAM+ITC Zapf Chancery Medium Italic" panose="020B0604020202020204"/>
      <p:regular r:id="rId43"/>
    </p:embeddedFont>
    <p:embeddedFont>
      <p:font typeface="Trebuchet MS" panose="020B0603020202020204" pitchFamily="34" charset="0"/>
      <p:regular r:id="rId44"/>
      <p:bold r:id="rId45"/>
      <p:italic r:id="rId46"/>
      <p:boldItalic r:id="rId47"/>
    </p:embeddedFont>
    <p:embeddedFont>
      <p:font typeface="Wingdings 3" panose="05040102010807070707" pitchFamily="18" charset="2"/>
      <p:regular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 id="399"/>
          </p14:sldIdLst>
        </p14:section>
        <p14:section name="Naamloze sectie" id="{8755B586-2486-49CE-8420-C76D66869903}">
          <p14:sldIdLst>
            <p14:sldId id="258"/>
            <p14:sldId id="377"/>
            <p14:sldId id="260"/>
            <p14:sldId id="409"/>
            <p14:sldId id="412"/>
            <p14:sldId id="400"/>
            <p14:sldId id="264"/>
            <p14:sldId id="336"/>
            <p14:sldId id="404"/>
            <p14:sldId id="405"/>
            <p14:sldId id="272"/>
            <p14:sldId id="417"/>
            <p14:sldId id="274"/>
            <p14:sldId id="380"/>
            <p14:sldId id="413"/>
            <p14:sldId id="414"/>
            <p14:sldId id="415"/>
            <p14:sldId id="398"/>
            <p14:sldId id="403"/>
            <p14:sldId id="419"/>
            <p14:sldId id="420"/>
            <p14:sldId id="421"/>
            <p14:sldId id="422"/>
            <p14:sldId id="423"/>
            <p14:sldId id="424"/>
            <p14:sldId id="344"/>
            <p14:sldId id="326"/>
            <p14:sldId id="327"/>
            <p14:sldId id="386"/>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26" autoAdjust="0"/>
  </p:normalViewPr>
  <p:slideViewPr>
    <p:cSldViewPr>
      <p:cViewPr varScale="1">
        <p:scale>
          <a:sx n="112" d="100"/>
          <a:sy n="112" d="100"/>
        </p:scale>
        <p:origin x="750" y="108"/>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 busschaert" userId="3712a37b8b467b77" providerId="LiveId" clId="{16EA2AF5-19E4-4ECE-940F-3039DF6DB1CA}"/>
    <pc:docChg chg="modSld">
      <pc:chgData name="bernard busschaert" userId="3712a37b8b467b77" providerId="LiveId" clId="{16EA2AF5-19E4-4ECE-940F-3039DF6DB1CA}" dt="2023-01-12T09:52:44.974" v="1" actId="20577"/>
      <pc:docMkLst>
        <pc:docMk/>
      </pc:docMkLst>
      <pc:sldChg chg="modSp mod">
        <pc:chgData name="bernard busschaert" userId="3712a37b8b467b77" providerId="LiveId" clId="{16EA2AF5-19E4-4ECE-940F-3039DF6DB1CA}" dt="2023-01-12T09:52:44.974" v="1" actId="20577"/>
        <pc:sldMkLst>
          <pc:docMk/>
          <pc:sldMk cId="1462280750" sldId="413"/>
        </pc:sldMkLst>
        <pc:spChg chg="mod">
          <ac:chgData name="bernard busschaert" userId="3712a37b8b467b77" providerId="LiveId" clId="{16EA2AF5-19E4-4ECE-940F-3039DF6DB1CA}" dt="2023-01-12T09:52:44.974" v="1" actId="20577"/>
          <ac:spMkLst>
            <pc:docMk/>
            <pc:sldMk cId="1462280750" sldId="413"/>
            <ac:spMk id="2" creationId="{415B3054-F332-4708-62D4-66345A3B7D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54" cy="3415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24522" y="0"/>
            <a:ext cx="4302554" cy="341550"/>
          </a:xfrm>
          <a:prstGeom prst="rect">
            <a:avLst/>
          </a:prstGeom>
        </p:spPr>
        <p:txBody>
          <a:bodyPr vert="horz" lIns="91440" tIns="45720" rIns="91440" bIns="45720" rtlCol="0"/>
          <a:lstStyle>
            <a:lvl1pPr algn="r">
              <a:defRPr sz="1200"/>
            </a:lvl1pPr>
          </a:lstStyle>
          <a:p>
            <a:fld id="{E64DA3B7-C8ED-4794-95C0-F1362288985C}" type="datetimeFigureOut">
              <a:rPr lang="nl-BE" smtClean="0"/>
              <a:t>12/01/2023</a:t>
            </a:fld>
            <a:endParaRPr lang="nl-BE"/>
          </a:p>
        </p:txBody>
      </p:sp>
      <p:sp>
        <p:nvSpPr>
          <p:cNvPr id="4" name="Tijdelijke aanduiding voor dia-afbeelding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93529" y="3272215"/>
            <a:ext cx="7942756" cy="26757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456126"/>
            <a:ext cx="4302554" cy="341549"/>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24522" y="6456126"/>
            <a:ext cx="4302554" cy="341549"/>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6</a:t>
            </a:fld>
            <a:endParaRPr lang="nl-BE"/>
          </a:p>
        </p:txBody>
      </p:sp>
    </p:spTree>
    <p:extLst>
      <p:ext uri="{BB962C8B-B14F-4D97-AF65-F5344CB8AC3E}">
        <p14:creationId xmlns:p14="http://schemas.microsoft.com/office/powerpoint/2010/main" val="189219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31</a:t>
            </a:fld>
            <a:endParaRPr lang="nl-BE"/>
          </a:p>
        </p:txBody>
      </p:sp>
    </p:spTree>
    <p:extLst>
      <p:ext uri="{BB962C8B-B14F-4D97-AF65-F5344CB8AC3E}">
        <p14:creationId xmlns:p14="http://schemas.microsoft.com/office/powerpoint/2010/main" val="394771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7996"/>
            <a:ext cx="11518900" cy="648499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423865" y="2270949"/>
            <a:ext cx="7338136" cy="1554841"/>
          </a:xfrm>
        </p:spPr>
        <p:txBody>
          <a:bodyPr anchor="b">
            <a:noAutofit/>
          </a:bodyPr>
          <a:lstStyle>
            <a:lvl1pPr algn="r">
              <a:defRPr sz="51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423865" y="3825787"/>
            <a:ext cx="7338136" cy="1035960"/>
          </a:xfrm>
        </p:spPr>
        <p:txBody>
          <a:bodyPr anchor="t"/>
          <a:lstStyle>
            <a:lvl1pPr marL="0" indent="0" algn="r">
              <a:buNone/>
              <a:defRPr>
                <a:solidFill>
                  <a:schemeClr val="tx1">
                    <a:lumMod val="50000"/>
                    <a:lumOff val="50000"/>
                  </a:schemeClr>
                </a:solidFill>
              </a:defRPr>
            </a:lvl1pPr>
            <a:lvl2pPr marL="431780" indent="0" algn="ctr">
              <a:buNone/>
              <a:defRPr>
                <a:solidFill>
                  <a:schemeClr val="tx1">
                    <a:tint val="75000"/>
                  </a:schemeClr>
                </a:solidFill>
              </a:defRPr>
            </a:lvl2pPr>
            <a:lvl3pPr marL="863559" indent="0" algn="ctr">
              <a:buNone/>
              <a:defRPr>
                <a:solidFill>
                  <a:schemeClr val="tx1">
                    <a:tint val="75000"/>
                  </a:schemeClr>
                </a:solidFill>
              </a:defRPr>
            </a:lvl3pPr>
            <a:lvl4pPr marL="1295339" indent="0" algn="ctr">
              <a:buNone/>
              <a:defRPr>
                <a:solidFill>
                  <a:schemeClr val="tx1">
                    <a:tint val="75000"/>
                  </a:schemeClr>
                </a:solidFill>
              </a:defRPr>
            </a:lvl4pPr>
            <a:lvl5pPr marL="1727119" indent="0" algn="ctr">
              <a:buNone/>
              <a:defRPr>
                <a:solidFill>
                  <a:schemeClr val="tx1">
                    <a:tint val="75000"/>
                  </a:schemeClr>
                </a:solidFill>
              </a:defRPr>
            </a:lvl5pPr>
            <a:lvl6pPr marL="2158898" indent="0" algn="ctr">
              <a:buNone/>
              <a:defRPr>
                <a:solidFill>
                  <a:schemeClr val="tx1">
                    <a:tint val="75000"/>
                  </a:schemeClr>
                </a:solidFill>
              </a:defRPr>
            </a:lvl6pPr>
            <a:lvl7pPr marL="2590678" indent="0" algn="ctr">
              <a:buNone/>
              <a:defRPr>
                <a:solidFill>
                  <a:schemeClr val="tx1">
                    <a:tint val="75000"/>
                  </a:schemeClr>
                </a:solidFill>
              </a:defRPr>
            </a:lvl7pPr>
            <a:lvl8pPr marL="3022458" indent="0" algn="ctr">
              <a:buNone/>
              <a:defRPr>
                <a:solidFill>
                  <a:schemeClr val="tx1">
                    <a:tint val="75000"/>
                  </a:schemeClr>
                </a:solidFill>
              </a:defRPr>
            </a:lvl8pPr>
            <a:lvl9pPr marL="3454237"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3307241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9941" y="575733"/>
            <a:ext cx="8122060" cy="3214511"/>
          </a:xfrm>
        </p:spPr>
        <p:txBody>
          <a:bodyPr anchor="ctr">
            <a:normAutofit/>
          </a:bodyPr>
          <a:lstStyle>
            <a:lvl1pPr algn="l">
              <a:defRPr sz="4155" b="0" cap="none"/>
            </a:lvl1pPr>
          </a:lstStyle>
          <a:p>
            <a:r>
              <a:rPr lang="nl-NL"/>
              <a:t>Klik om stijl te bewerken</a:t>
            </a:r>
            <a:endParaRPr lang="en-US" dirty="0"/>
          </a:p>
        </p:txBody>
      </p:sp>
      <p:sp>
        <p:nvSpPr>
          <p:cNvPr id="3" name="Text Placeholder 2"/>
          <p:cNvSpPr>
            <a:spLocks noGrp="1"/>
          </p:cNvSpPr>
          <p:nvPr>
            <p:ph type="body" idx="1"/>
          </p:nvPr>
        </p:nvSpPr>
        <p:spPr>
          <a:xfrm>
            <a:off x="639941" y="4222045"/>
            <a:ext cx="8122060" cy="1483686"/>
          </a:xfrm>
        </p:spPr>
        <p:txBody>
          <a:bodyPr anchor="ctr">
            <a:normAutofit/>
          </a:bodyPr>
          <a:lstStyle>
            <a:lvl1pPr marL="0" indent="0" algn="l">
              <a:buNone/>
              <a:defRPr sz="1700">
                <a:solidFill>
                  <a:schemeClr val="tx1">
                    <a:lumMod val="75000"/>
                    <a:lumOff val="2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74614301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79917" y="575733"/>
            <a:ext cx="7647270" cy="2854678"/>
          </a:xfrm>
        </p:spPr>
        <p:txBody>
          <a:bodyPr anchor="ctr">
            <a:normAutofit/>
          </a:bodyPr>
          <a:lstStyle>
            <a:lvl1pPr algn="l">
              <a:defRPr sz="4155" b="0" cap="none"/>
            </a:lvl1pPr>
          </a:lstStyle>
          <a:p>
            <a:r>
              <a:rPr lang="nl-NL"/>
              <a:t>Klik om stijl te bewerken</a:t>
            </a:r>
            <a:endParaRPr lang="en-US" dirty="0"/>
          </a:p>
        </p:txBody>
      </p:sp>
      <p:sp>
        <p:nvSpPr>
          <p:cNvPr id="23" name="Text Placeholder 9"/>
          <p:cNvSpPr>
            <a:spLocks noGrp="1"/>
          </p:cNvSpPr>
          <p:nvPr>
            <p:ph type="body" sz="quarter" idx="13"/>
          </p:nvPr>
        </p:nvSpPr>
        <p:spPr>
          <a:xfrm>
            <a:off x="1290717" y="3430411"/>
            <a:ext cx="6825670" cy="359833"/>
          </a:xfrm>
        </p:spPr>
        <p:txBody>
          <a:bodyPr anchor="ctr">
            <a:noAutofit/>
          </a:bodyPr>
          <a:lstStyle>
            <a:lvl1pPr marL="0" indent="0">
              <a:buFontTx/>
              <a:buNone/>
              <a:defRPr sz="1511">
                <a:solidFill>
                  <a:schemeClr val="tx1">
                    <a:lumMod val="50000"/>
                    <a:lumOff val="50000"/>
                  </a:schemeClr>
                </a:solidFill>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39941" y="4222045"/>
            <a:ext cx="8122060" cy="1483686"/>
          </a:xfrm>
        </p:spPr>
        <p:txBody>
          <a:bodyPr anchor="ctr">
            <a:normAutofit/>
          </a:bodyPr>
          <a:lstStyle>
            <a:lvl1pPr marL="0" indent="0" algn="l">
              <a:buNone/>
              <a:defRPr sz="1700">
                <a:solidFill>
                  <a:schemeClr val="tx1">
                    <a:lumMod val="75000"/>
                    <a:lumOff val="2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
        <p:nvSpPr>
          <p:cNvPr id="24" name="TextBox 23"/>
          <p:cNvSpPr txBox="1"/>
          <p:nvPr/>
        </p:nvSpPr>
        <p:spPr>
          <a:xfrm>
            <a:off x="511954" y="746468"/>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402043" y="2726192"/>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020455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39941" y="1824655"/>
            <a:ext cx="8122060" cy="2451268"/>
          </a:xfrm>
        </p:spPr>
        <p:txBody>
          <a:bodyPr anchor="b">
            <a:normAutofit/>
          </a:bodyPr>
          <a:lstStyle>
            <a:lvl1pPr algn="l">
              <a:defRPr sz="4155" b="0" cap="none"/>
            </a:lvl1pPr>
          </a:lstStyle>
          <a:p>
            <a:r>
              <a:rPr lang="nl-NL"/>
              <a:t>Klik om stijl te bewerken</a:t>
            </a:r>
            <a:endParaRPr lang="en-US" dirty="0"/>
          </a:p>
        </p:txBody>
      </p:sp>
      <p:sp>
        <p:nvSpPr>
          <p:cNvPr id="3" name="Text Placeholder 2"/>
          <p:cNvSpPr>
            <a:spLocks noGrp="1"/>
          </p:cNvSpPr>
          <p:nvPr>
            <p:ph type="body" idx="1"/>
          </p:nvPr>
        </p:nvSpPr>
        <p:spPr>
          <a:xfrm>
            <a:off x="639941" y="4275923"/>
            <a:ext cx="8122060" cy="1429808"/>
          </a:xfrm>
        </p:spPr>
        <p:txBody>
          <a:bodyPr anchor="t">
            <a:normAutofit/>
          </a:bodyPr>
          <a:lstStyle>
            <a:lvl1pPr marL="0" indent="0" algn="l">
              <a:buNone/>
              <a:defRPr sz="1700">
                <a:solidFill>
                  <a:schemeClr val="tx1">
                    <a:lumMod val="75000"/>
                    <a:lumOff val="25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73853247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879917" y="575733"/>
            <a:ext cx="7647270" cy="2854678"/>
          </a:xfrm>
        </p:spPr>
        <p:txBody>
          <a:bodyPr anchor="ctr">
            <a:normAutofit/>
          </a:bodyPr>
          <a:lstStyle>
            <a:lvl1pPr algn="l">
              <a:defRPr sz="4155" b="0" cap="none"/>
            </a:lvl1pPr>
          </a:lstStyle>
          <a:p>
            <a:r>
              <a:rPr lang="nl-NL"/>
              <a:t>Klik om stijl te bewerken</a:t>
            </a:r>
            <a:endParaRPr lang="en-US" dirty="0"/>
          </a:p>
        </p:txBody>
      </p:sp>
      <p:sp>
        <p:nvSpPr>
          <p:cNvPr id="23" name="Text Placeholder 9"/>
          <p:cNvSpPr>
            <a:spLocks noGrp="1"/>
          </p:cNvSpPr>
          <p:nvPr>
            <p:ph type="body" sz="quarter" idx="13"/>
          </p:nvPr>
        </p:nvSpPr>
        <p:spPr>
          <a:xfrm>
            <a:off x="639938" y="3790244"/>
            <a:ext cx="8122061" cy="485679"/>
          </a:xfrm>
        </p:spPr>
        <p:txBody>
          <a:bodyPr anchor="b">
            <a:noAutofit/>
          </a:bodyPr>
          <a:lstStyle>
            <a:lvl1pPr marL="0" indent="0">
              <a:buFontTx/>
              <a:buNone/>
              <a:defRPr sz="2267">
                <a:solidFill>
                  <a:schemeClr val="tx1">
                    <a:lumMod val="75000"/>
                    <a:lumOff val="25000"/>
                  </a:schemeClr>
                </a:solidFill>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39941" y="4275923"/>
            <a:ext cx="8122060" cy="1429808"/>
          </a:xfrm>
        </p:spPr>
        <p:txBody>
          <a:bodyPr anchor="t">
            <a:normAutofit/>
          </a:bodyPr>
          <a:lstStyle>
            <a:lvl1pPr marL="0" indent="0" algn="l">
              <a:buNone/>
              <a:defRPr sz="1700">
                <a:solidFill>
                  <a:schemeClr val="tx1">
                    <a:lumMod val="50000"/>
                    <a:lumOff val="50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
        <p:nvSpPr>
          <p:cNvPr id="24" name="TextBox 23"/>
          <p:cNvSpPr txBox="1"/>
          <p:nvPr/>
        </p:nvSpPr>
        <p:spPr>
          <a:xfrm>
            <a:off x="511954" y="746468"/>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402043" y="2726192"/>
            <a:ext cx="575945" cy="552288"/>
          </a:xfrm>
          <a:prstGeom prst="rect">
            <a:avLst/>
          </a:prstGeom>
        </p:spPr>
        <p:txBody>
          <a:bodyPr vert="horz" lIns="86360" tIns="43180" rIns="86360" bIns="43180" rtlCol="0" anchor="ctr">
            <a:noAutofit/>
          </a:bodyPr>
          <a:lstStyle/>
          <a:p>
            <a:pPr lvl="0"/>
            <a:r>
              <a:rPr lang="en-US" sz="7555"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241118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47937" y="575733"/>
            <a:ext cx="8114063" cy="2854678"/>
          </a:xfrm>
        </p:spPr>
        <p:txBody>
          <a:bodyPr anchor="ctr">
            <a:normAutofit/>
          </a:bodyPr>
          <a:lstStyle>
            <a:lvl1pPr algn="l">
              <a:defRPr sz="4155" b="0" cap="none"/>
            </a:lvl1pPr>
          </a:lstStyle>
          <a:p>
            <a:r>
              <a:rPr lang="nl-NL"/>
              <a:t>Klik om stijl te bewerken</a:t>
            </a:r>
            <a:endParaRPr lang="en-US" dirty="0"/>
          </a:p>
        </p:txBody>
      </p:sp>
      <p:sp>
        <p:nvSpPr>
          <p:cNvPr id="23" name="Text Placeholder 9"/>
          <p:cNvSpPr>
            <a:spLocks noGrp="1"/>
          </p:cNvSpPr>
          <p:nvPr>
            <p:ph type="body" sz="quarter" idx="13"/>
          </p:nvPr>
        </p:nvSpPr>
        <p:spPr>
          <a:xfrm>
            <a:off x="639938" y="3790244"/>
            <a:ext cx="8122061" cy="485679"/>
          </a:xfrm>
        </p:spPr>
        <p:txBody>
          <a:bodyPr anchor="b">
            <a:noAutofit/>
          </a:bodyPr>
          <a:lstStyle>
            <a:lvl1pPr marL="0" indent="0">
              <a:buFontTx/>
              <a:buNone/>
              <a:defRPr sz="2267">
                <a:solidFill>
                  <a:schemeClr val="accent1"/>
                </a:solidFill>
              </a:defRPr>
            </a:lvl1pPr>
            <a:lvl2pPr marL="431780" indent="0">
              <a:buFontTx/>
              <a:buNone/>
              <a:defRPr/>
            </a:lvl2pPr>
            <a:lvl3pPr marL="863559" indent="0">
              <a:buFontTx/>
              <a:buNone/>
              <a:defRPr/>
            </a:lvl3pPr>
            <a:lvl4pPr marL="1295339" indent="0">
              <a:buFontTx/>
              <a:buNone/>
              <a:defRPr/>
            </a:lvl4pPr>
            <a:lvl5pPr marL="1727119"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39941" y="4275923"/>
            <a:ext cx="8122060" cy="1429808"/>
          </a:xfrm>
        </p:spPr>
        <p:txBody>
          <a:bodyPr anchor="t">
            <a:normAutofit/>
          </a:bodyPr>
          <a:lstStyle>
            <a:lvl1pPr marL="0" indent="0" algn="l">
              <a:buNone/>
              <a:defRPr sz="1700">
                <a:solidFill>
                  <a:schemeClr val="tx1">
                    <a:lumMod val="50000"/>
                    <a:lumOff val="50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30367217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55795673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792" y="575733"/>
            <a:ext cx="1232710" cy="4959704"/>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39940" y="575733"/>
            <a:ext cx="6670371" cy="49597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98705419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1/12/2023</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324904536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07415772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39941" y="2550819"/>
            <a:ext cx="8122060" cy="1725104"/>
          </a:xfrm>
        </p:spPr>
        <p:txBody>
          <a:bodyPr anchor="b"/>
          <a:lstStyle>
            <a:lvl1pPr algn="l">
              <a:defRPr sz="3778" b="0" cap="none"/>
            </a:lvl1pPr>
          </a:lstStyle>
          <a:p>
            <a:r>
              <a:rPr lang="nl-NL"/>
              <a:t>Klik om stijl te bewerken</a:t>
            </a:r>
            <a:endParaRPr lang="en-US" dirty="0"/>
          </a:p>
        </p:txBody>
      </p:sp>
      <p:sp>
        <p:nvSpPr>
          <p:cNvPr id="3" name="Text Placeholder 2"/>
          <p:cNvSpPr>
            <a:spLocks noGrp="1"/>
          </p:cNvSpPr>
          <p:nvPr>
            <p:ph type="body" idx="1"/>
          </p:nvPr>
        </p:nvSpPr>
        <p:spPr>
          <a:xfrm>
            <a:off x="639941" y="4275923"/>
            <a:ext cx="8122060" cy="812600"/>
          </a:xfrm>
        </p:spPr>
        <p:txBody>
          <a:bodyPr anchor="t"/>
          <a:lstStyle>
            <a:lvl1pPr marL="0" indent="0" algn="l">
              <a:buNone/>
              <a:defRPr sz="1889">
                <a:solidFill>
                  <a:schemeClr val="tx1">
                    <a:lumMod val="50000"/>
                    <a:lumOff val="50000"/>
                  </a:schemeClr>
                </a:solidFill>
              </a:defRPr>
            </a:lvl1pPr>
            <a:lvl2pPr marL="431780" indent="0">
              <a:buNone/>
              <a:defRPr sz="1700">
                <a:solidFill>
                  <a:schemeClr val="tx1">
                    <a:tint val="75000"/>
                  </a:schemeClr>
                </a:solidFill>
              </a:defRPr>
            </a:lvl2pPr>
            <a:lvl3pPr marL="863559" indent="0">
              <a:buNone/>
              <a:defRPr sz="1511">
                <a:solidFill>
                  <a:schemeClr val="tx1">
                    <a:tint val="75000"/>
                  </a:schemeClr>
                </a:solidFill>
              </a:defRPr>
            </a:lvl3pPr>
            <a:lvl4pPr marL="1295339" indent="0">
              <a:buNone/>
              <a:defRPr sz="1322">
                <a:solidFill>
                  <a:schemeClr val="tx1">
                    <a:tint val="75000"/>
                  </a:schemeClr>
                </a:solidFill>
              </a:defRPr>
            </a:lvl4pPr>
            <a:lvl5pPr marL="1727119" indent="0">
              <a:buNone/>
              <a:defRPr sz="1322">
                <a:solidFill>
                  <a:schemeClr val="tx1">
                    <a:tint val="75000"/>
                  </a:schemeClr>
                </a:solidFill>
              </a:defRPr>
            </a:lvl5pPr>
            <a:lvl6pPr marL="2158898" indent="0">
              <a:buNone/>
              <a:defRPr sz="1322">
                <a:solidFill>
                  <a:schemeClr val="tx1">
                    <a:tint val="75000"/>
                  </a:schemeClr>
                </a:solidFill>
              </a:defRPr>
            </a:lvl6pPr>
            <a:lvl7pPr marL="2590678" indent="0">
              <a:buNone/>
              <a:defRPr sz="1322">
                <a:solidFill>
                  <a:schemeClr val="tx1">
                    <a:tint val="75000"/>
                  </a:schemeClr>
                </a:solidFill>
              </a:defRPr>
            </a:lvl7pPr>
            <a:lvl8pPr marL="3022458" indent="0">
              <a:buNone/>
              <a:defRPr sz="1322">
                <a:solidFill>
                  <a:schemeClr val="tx1">
                    <a:tint val="75000"/>
                  </a:schemeClr>
                </a:solidFill>
              </a:defRPr>
            </a:lvl8pPr>
            <a:lvl9pPr marL="3454237" indent="0">
              <a:buNone/>
              <a:defRPr sz="1322">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F6353B1-1FA3-445A-8117-F3082D614776}" type="datetime1">
              <a:rPr lang="en-US" smtClean="0"/>
              <a:t>1/12/2023</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67305246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39940" y="2040556"/>
            <a:ext cx="3953041" cy="36651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808961" y="2040557"/>
            <a:ext cx="3953040" cy="36651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1/12/2023</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979194927"/>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38439" y="2040929"/>
            <a:ext cx="3954542" cy="544247"/>
          </a:xfrm>
        </p:spPr>
        <p:txBody>
          <a:bodyPr anchor="b">
            <a:noAutofit/>
          </a:bodyPr>
          <a:lstStyle>
            <a:lvl1pPr marL="0" indent="0">
              <a:buNone/>
              <a:defRPr sz="2267" b="0"/>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638439" y="2585176"/>
            <a:ext cx="3954542" cy="3120555"/>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807462" y="2040929"/>
            <a:ext cx="3954537" cy="544247"/>
          </a:xfrm>
        </p:spPr>
        <p:txBody>
          <a:bodyPr anchor="b">
            <a:noAutofit/>
          </a:bodyPr>
          <a:lstStyle>
            <a:lvl1pPr marL="0" indent="0">
              <a:buNone/>
              <a:defRPr sz="2267" b="0"/>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4807463" y="2585176"/>
            <a:ext cx="3954536" cy="3120555"/>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1/12/2023</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2215406675"/>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39940" y="575733"/>
            <a:ext cx="8122060" cy="1247422"/>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1/12/2023</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613281329"/>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1/12/2023</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348713155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9939" y="1415348"/>
            <a:ext cx="3641726" cy="1207440"/>
          </a:xfrm>
        </p:spPr>
        <p:txBody>
          <a:bodyPr anchor="b">
            <a:normAutofit/>
          </a:bodyPr>
          <a:lstStyle>
            <a:lvl1pPr>
              <a:defRPr sz="1889"/>
            </a:lvl1pPr>
          </a:lstStyle>
          <a:p>
            <a:r>
              <a:rPr lang="nl-NL"/>
              <a:t>Klik om stijl te bewerken</a:t>
            </a:r>
            <a:endParaRPr lang="en-US" dirty="0"/>
          </a:p>
        </p:txBody>
      </p:sp>
      <p:sp>
        <p:nvSpPr>
          <p:cNvPr id="3" name="Content Placeholder 2"/>
          <p:cNvSpPr>
            <a:spLocks noGrp="1"/>
          </p:cNvSpPr>
          <p:nvPr>
            <p:ph idx="1"/>
          </p:nvPr>
        </p:nvSpPr>
        <p:spPr>
          <a:xfrm>
            <a:off x="4497644" y="486317"/>
            <a:ext cx="4264356" cy="5219413"/>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39939" y="2622788"/>
            <a:ext cx="3641726" cy="2440869"/>
          </a:xfrm>
        </p:spPr>
        <p:txBody>
          <a:bodyPr>
            <a:normAutofit/>
          </a:bodyPr>
          <a:lstStyle>
            <a:lvl1pPr marL="0" indent="0">
              <a:buNone/>
              <a:defRPr sz="1322"/>
            </a:lvl1pPr>
            <a:lvl2pPr marL="431650" indent="0">
              <a:buNone/>
              <a:defRPr sz="1322"/>
            </a:lvl2pPr>
            <a:lvl3pPr marL="863301" indent="0">
              <a:buNone/>
              <a:defRPr sz="1133"/>
            </a:lvl3pPr>
            <a:lvl4pPr marL="1294951" indent="0">
              <a:buNone/>
              <a:defRPr sz="944"/>
            </a:lvl4pPr>
            <a:lvl5pPr marL="1726600" indent="0">
              <a:buNone/>
              <a:defRPr sz="944"/>
            </a:lvl5pPr>
            <a:lvl6pPr marL="2158251" indent="0">
              <a:buNone/>
              <a:defRPr sz="944"/>
            </a:lvl6pPr>
            <a:lvl7pPr marL="2589901" indent="0">
              <a:buNone/>
              <a:defRPr sz="944"/>
            </a:lvl7pPr>
            <a:lvl8pPr marL="3021551" indent="0">
              <a:buNone/>
              <a:defRPr sz="944"/>
            </a:lvl8pPr>
            <a:lvl9pPr marL="3453201"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1/12/2023</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9827359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39940" y="4533900"/>
            <a:ext cx="8122059" cy="535253"/>
          </a:xfrm>
        </p:spPr>
        <p:txBody>
          <a:bodyPr anchor="b">
            <a:normAutofit/>
          </a:bodyPr>
          <a:lstStyle>
            <a:lvl1pPr algn="l">
              <a:defRPr sz="2267" b="0"/>
            </a:lvl1pPr>
          </a:lstStyle>
          <a:p>
            <a:r>
              <a:rPr lang="nl-NL"/>
              <a:t>Klik om stijl te bewerken</a:t>
            </a:r>
            <a:endParaRPr lang="en-US" dirty="0"/>
          </a:p>
        </p:txBody>
      </p:sp>
      <p:sp>
        <p:nvSpPr>
          <p:cNvPr id="3" name="Picture Placeholder 2"/>
          <p:cNvSpPr>
            <a:spLocks noGrp="1" noChangeAspect="1"/>
          </p:cNvSpPr>
          <p:nvPr>
            <p:ph type="pic" idx="1"/>
          </p:nvPr>
        </p:nvSpPr>
        <p:spPr>
          <a:xfrm>
            <a:off x="639940" y="575733"/>
            <a:ext cx="8122060" cy="3632067"/>
          </a:xfrm>
        </p:spPr>
        <p:txBody>
          <a:bodyPr anchor="t">
            <a:normAutofit/>
          </a:bodyPr>
          <a:lstStyle>
            <a:lvl1pPr marL="0" indent="0" algn="ctr">
              <a:buNone/>
              <a:defRPr sz="1511"/>
            </a:lvl1pPr>
            <a:lvl2pPr marL="431780" indent="0">
              <a:buNone/>
              <a:defRPr sz="1511"/>
            </a:lvl2pPr>
            <a:lvl3pPr marL="863559" indent="0">
              <a:buNone/>
              <a:defRPr sz="1511"/>
            </a:lvl3pPr>
            <a:lvl4pPr marL="1295339" indent="0">
              <a:buNone/>
              <a:defRPr sz="1511"/>
            </a:lvl4pPr>
            <a:lvl5pPr marL="1727119" indent="0">
              <a:buNone/>
              <a:defRPr sz="1511"/>
            </a:lvl5pPr>
            <a:lvl6pPr marL="2158898" indent="0">
              <a:buNone/>
              <a:defRPr sz="1511"/>
            </a:lvl6pPr>
            <a:lvl7pPr marL="2590678" indent="0">
              <a:buNone/>
              <a:defRPr sz="1511"/>
            </a:lvl7pPr>
            <a:lvl8pPr marL="3022458" indent="0">
              <a:buNone/>
              <a:defRPr sz="1511"/>
            </a:lvl8pPr>
            <a:lvl9pPr marL="3454237" indent="0">
              <a:buNone/>
              <a:defRPr sz="1511"/>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39940" y="5069153"/>
            <a:ext cx="8122059" cy="636578"/>
          </a:xfrm>
        </p:spPr>
        <p:txBody>
          <a:bodyPr>
            <a:normAutofit/>
          </a:bodyPr>
          <a:lstStyle>
            <a:lvl1pPr marL="0" indent="0">
              <a:buNone/>
              <a:defRPr sz="1133"/>
            </a:lvl1pPr>
            <a:lvl2pPr marL="431780" indent="0">
              <a:buNone/>
              <a:defRPr sz="1133"/>
            </a:lvl2pPr>
            <a:lvl3pPr marL="863559" indent="0">
              <a:buNone/>
              <a:defRPr sz="944"/>
            </a:lvl3pPr>
            <a:lvl4pPr marL="1295339" indent="0">
              <a:buNone/>
              <a:defRPr sz="850"/>
            </a:lvl4pPr>
            <a:lvl5pPr marL="1727119" indent="0">
              <a:buNone/>
              <a:defRPr sz="850"/>
            </a:lvl5pPr>
            <a:lvl6pPr marL="2158898" indent="0">
              <a:buNone/>
              <a:defRPr sz="850"/>
            </a:lvl6pPr>
            <a:lvl7pPr marL="2590678" indent="0">
              <a:buNone/>
              <a:defRPr sz="850"/>
            </a:lvl7pPr>
            <a:lvl8pPr marL="3022458" indent="0">
              <a:buNone/>
              <a:defRPr sz="850"/>
            </a:lvl8pPr>
            <a:lvl9pPr marL="3454237" indent="0">
              <a:buNone/>
              <a:defRPr sz="85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sp>
        <p:nvSpPr>
          <p:cNvPr id="5" name="Date Placeholder 4"/>
          <p:cNvSpPr>
            <a:spLocks noGrp="1"/>
          </p:cNvSpPr>
          <p:nvPr>
            <p:ph type="dt" sz="half" idx="10"/>
          </p:nvPr>
        </p:nvSpPr>
        <p:spPr/>
        <p:txBody>
          <a:bodyPr/>
          <a:lstStyle/>
          <a:p>
            <a:fld id="{6AF22F27-2F7B-4771-8667-393EC6809EA0}" type="datetime1">
              <a:rPr lang="en-US" smtClean="0"/>
              <a:t>1/12/2023</a:t>
            </a:fld>
            <a:endParaRPr lang="en-US"/>
          </a:p>
        </p:txBody>
      </p:sp>
    </p:spTree>
    <p:extLst>
      <p:ext uri="{BB962C8B-B14F-4D97-AF65-F5344CB8AC3E}">
        <p14:creationId xmlns:p14="http://schemas.microsoft.com/office/powerpoint/2010/main" val="101983919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7996"/>
            <a:ext cx="11518900" cy="648499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39940" y="575733"/>
            <a:ext cx="8122060" cy="124742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39940" y="2040557"/>
            <a:ext cx="8122060" cy="366517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07350" y="5705731"/>
            <a:ext cx="861592" cy="344840"/>
          </a:xfrm>
          <a:prstGeom prst="rect">
            <a:avLst/>
          </a:prstGeom>
        </p:spPr>
        <p:txBody>
          <a:bodyPr vert="horz" lIns="91440" tIns="45720" rIns="91440" bIns="45720" rtlCol="0" anchor="ctr"/>
          <a:lstStyle>
            <a:lvl1pPr algn="r">
              <a:defRPr sz="850">
                <a:solidFill>
                  <a:schemeClr val="tx1">
                    <a:tint val="75000"/>
                  </a:schemeClr>
                </a:solidFill>
              </a:defRPr>
            </a:lvl1pPr>
          </a:lstStyle>
          <a:p>
            <a:fld id="{19127723-9AB6-4880-AA78-6BD21EBC34E1}" type="datetime1">
              <a:rPr lang="en-US" smtClean="0"/>
              <a:t>1/12/2023</a:t>
            </a:fld>
            <a:endParaRPr lang="en-US"/>
          </a:p>
        </p:txBody>
      </p:sp>
      <p:sp>
        <p:nvSpPr>
          <p:cNvPr id="5" name="Footer Placeholder 4"/>
          <p:cNvSpPr>
            <a:spLocks noGrp="1"/>
          </p:cNvSpPr>
          <p:nvPr>
            <p:ph type="ftr" sz="quarter" idx="3"/>
          </p:nvPr>
        </p:nvSpPr>
        <p:spPr>
          <a:xfrm>
            <a:off x="639940" y="5705731"/>
            <a:ext cx="5949931" cy="344840"/>
          </a:xfrm>
          <a:prstGeom prst="rect">
            <a:avLst/>
          </a:prstGeom>
        </p:spPr>
        <p:txBody>
          <a:bodyPr vert="horz" lIns="91440" tIns="45720" rIns="91440" bIns="45720" rtlCol="0" anchor="ctr"/>
          <a:lstStyle>
            <a:lvl1pPr algn="l">
              <a:defRPr sz="85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116387" y="5705731"/>
            <a:ext cx="645613" cy="344840"/>
          </a:xfrm>
          <a:prstGeom prst="rect">
            <a:avLst/>
          </a:prstGeom>
        </p:spPr>
        <p:txBody>
          <a:bodyPr vert="horz" lIns="91440" tIns="45720" rIns="91440" bIns="45720" rtlCol="0" anchor="ctr"/>
          <a:lstStyle>
            <a:lvl1pPr algn="r">
              <a:defRPr sz="850">
                <a:solidFill>
                  <a:schemeClr val="accent1"/>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111185687"/>
      </p:ext>
    </p:extLst>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 id="2147484643" r:id="rId12"/>
    <p:sldLayoutId id="2147484644" r:id="rId13"/>
    <p:sldLayoutId id="2147484645" r:id="rId14"/>
    <p:sldLayoutId id="2147484646" r:id="rId15"/>
    <p:sldLayoutId id="2147484647" r:id="rId16"/>
    <p:sldLayoutId id="2147484648" r:id="rId17"/>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431780" rtl="0" eaLnBrk="1" latinLnBrk="0" hangingPunct="1">
        <a:spcBef>
          <a:spcPct val="0"/>
        </a:spcBef>
        <a:buNone/>
        <a:defRPr sz="3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23835" indent="-323835" algn="l" defTabSz="431780" rtl="0" eaLnBrk="1" latinLnBrk="0" hangingPunct="1">
        <a:spcBef>
          <a:spcPts val="944"/>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701642" indent="-269862" algn="l" defTabSz="431780" rtl="0" eaLnBrk="1" latinLnBrk="0" hangingPunct="1">
        <a:spcBef>
          <a:spcPts val="944"/>
        </a:spcBef>
        <a:spcAft>
          <a:spcPts val="0"/>
        </a:spcAft>
        <a:buClr>
          <a:schemeClr val="accent1"/>
        </a:buClr>
        <a:buSzPct val="80000"/>
        <a:buFont typeface="Wingdings 3" charset="2"/>
        <a:buChar char=""/>
        <a:defRPr sz="1511" kern="1200">
          <a:solidFill>
            <a:schemeClr val="tx1">
              <a:lumMod val="75000"/>
              <a:lumOff val="25000"/>
            </a:schemeClr>
          </a:solidFill>
          <a:latin typeface="+mn-lt"/>
          <a:ea typeface="+mn-ea"/>
          <a:cs typeface="+mn-cs"/>
        </a:defRPr>
      </a:lvl2pPr>
      <a:lvl3pPr marL="1079449" indent="-215890" algn="l" defTabSz="431780" rtl="0" eaLnBrk="1" latinLnBrk="0" hangingPunct="1">
        <a:spcBef>
          <a:spcPts val="944"/>
        </a:spcBef>
        <a:spcAft>
          <a:spcPts val="0"/>
        </a:spcAft>
        <a:buClr>
          <a:schemeClr val="accent1"/>
        </a:buClr>
        <a:buSzPct val="80000"/>
        <a:buFont typeface="Wingdings 3" charset="2"/>
        <a:buChar char=""/>
        <a:defRPr sz="1322" kern="1200">
          <a:solidFill>
            <a:schemeClr val="tx1">
              <a:lumMod val="75000"/>
              <a:lumOff val="25000"/>
            </a:schemeClr>
          </a:solidFill>
          <a:latin typeface="+mn-lt"/>
          <a:ea typeface="+mn-ea"/>
          <a:cs typeface="+mn-cs"/>
        </a:defRPr>
      </a:lvl3pPr>
      <a:lvl4pPr marL="1511229" indent="-215890" algn="l" defTabSz="431780" rtl="0" eaLnBrk="1" latinLnBrk="0" hangingPunct="1">
        <a:spcBef>
          <a:spcPts val="944"/>
        </a:spcBef>
        <a:spcAft>
          <a:spcPts val="0"/>
        </a:spcAft>
        <a:buClr>
          <a:schemeClr val="accent1"/>
        </a:buClr>
        <a:buSzPct val="80000"/>
        <a:buFont typeface="Wingdings 3" charset="2"/>
        <a:buChar char=""/>
        <a:defRPr sz="1133" kern="1200">
          <a:solidFill>
            <a:schemeClr val="tx1">
              <a:lumMod val="75000"/>
              <a:lumOff val="25000"/>
            </a:schemeClr>
          </a:solidFill>
          <a:latin typeface="+mn-lt"/>
          <a:ea typeface="+mn-ea"/>
          <a:cs typeface="+mn-cs"/>
        </a:defRPr>
      </a:lvl4pPr>
      <a:lvl5pPr marL="1943009" indent="-215890" algn="l" defTabSz="431780" rtl="0" eaLnBrk="1" latinLnBrk="0" hangingPunct="1">
        <a:spcBef>
          <a:spcPts val="944"/>
        </a:spcBef>
        <a:spcAft>
          <a:spcPts val="0"/>
        </a:spcAft>
        <a:buClr>
          <a:schemeClr val="accent1"/>
        </a:buClr>
        <a:buSzPct val="80000"/>
        <a:buFont typeface="Wingdings 3" charset="2"/>
        <a:buChar char=""/>
        <a:defRPr sz="1133" kern="1200">
          <a:solidFill>
            <a:schemeClr val="tx1">
              <a:lumMod val="75000"/>
              <a:lumOff val="25000"/>
            </a:schemeClr>
          </a:solidFill>
          <a:latin typeface="+mn-lt"/>
          <a:ea typeface="+mn-ea"/>
          <a:cs typeface="+mn-cs"/>
        </a:defRPr>
      </a:lvl5pPr>
      <a:lvl6pPr marL="2374788" indent="-215890" algn="l" defTabSz="431780" rtl="0" eaLnBrk="1" latinLnBrk="0" hangingPunct="1">
        <a:spcBef>
          <a:spcPts val="944"/>
        </a:spcBef>
        <a:spcAft>
          <a:spcPts val="0"/>
        </a:spcAft>
        <a:buClr>
          <a:schemeClr val="accent1"/>
        </a:buClr>
        <a:buSzPct val="80000"/>
        <a:buFont typeface="Wingdings 3" charset="2"/>
        <a:buChar char=""/>
        <a:defRPr sz="1133" kern="1200">
          <a:solidFill>
            <a:schemeClr val="tx1">
              <a:lumMod val="75000"/>
              <a:lumOff val="25000"/>
            </a:schemeClr>
          </a:solidFill>
          <a:latin typeface="+mn-lt"/>
          <a:ea typeface="+mn-ea"/>
          <a:cs typeface="+mn-cs"/>
        </a:defRPr>
      </a:lvl6pPr>
      <a:lvl7pPr marL="2806568" indent="-215890" algn="l" defTabSz="431780" rtl="0" eaLnBrk="1" latinLnBrk="0" hangingPunct="1">
        <a:spcBef>
          <a:spcPts val="944"/>
        </a:spcBef>
        <a:spcAft>
          <a:spcPts val="0"/>
        </a:spcAft>
        <a:buClr>
          <a:schemeClr val="accent1"/>
        </a:buClr>
        <a:buSzPct val="80000"/>
        <a:buFont typeface="Wingdings 3" charset="2"/>
        <a:buChar char=""/>
        <a:defRPr sz="1133" kern="1200">
          <a:solidFill>
            <a:schemeClr val="tx1">
              <a:lumMod val="75000"/>
              <a:lumOff val="25000"/>
            </a:schemeClr>
          </a:solidFill>
          <a:latin typeface="+mn-lt"/>
          <a:ea typeface="+mn-ea"/>
          <a:cs typeface="+mn-cs"/>
        </a:defRPr>
      </a:lvl7pPr>
      <a:lvl8pPr marL="3238348" indent="-215890" algn="l" defTabSz="431780" rtl="0" eaLnBrk="1" latinLnBrk="0" hangingPunct="1">
        <a:spcBef>
          <a:spcPts val="944"/>
        </a:spcBef>
        <a:spcAft>
          <a:spcPts val="0"/>
        </a:spcAft>
        <a:buClr>
          <a:schemeClr val="accent1"/>
        </a:buClr>
        <a:buSzPct val="80000"/>
        <a:buFont typeface="Wingdings 3" charset="2"/>
        <a:buChar char=""/>
        <a:defRPr sz="1133" kern="1200">
          <a:solidFill>
            <a:schemeClr val="tx1">
              <a:lumMod val="75000"/>
              <a:lumOff val="25000"/>
            </a:schemeClr>
          </a:solidFill>
          <a:latin typeface="+mn-lt"/>
          <a:ea typeface="+mn-ea"/>
          <a:cs typeface="+mn-cs"/>
        </a:defRPr>
      </a:lvl8pPr>
      <a:lvl9pPr marL="3670127" indent="-215890" algn="l" defTabSz="431780" rtl="0" eaLnBrk="1" latinLnBrk="0" hangingPunct="1">
        <a:spcBef>
          <a:spcPts val="944"/>
        </a:spcBef>
        <a:spcAft>
          <a:spcPts val="0"/>
        </a:spcAft>
        <a:buClr>
          <a:schemeClr val="accent1"/>
        </a:buClr>
        <a:buSzPct val="80000"/>
        <a:buFont typeface="Wingdings 3" charset="2"/>
        <a:buChar char=""/>
        <a:defRPr sz="1133" kern="1200">
          <a:solidFill>
            <a:schemeClr val="tx1">
              <a:lumMod val="75000"/>
              <a:lumOff val="25000"/>
            </a:schemeClr>
          </a:solidFill>
          <a:latin typeface="+mn-lt"/>
          <a:ea typeface="+mn-ea"/>
          <a:cs typeface="+mn-cs"/>
        </a:defRPr>
      </a:lvl9pPr>
    </p:bodyStyle>
    <p:otherStyle>
      <a:defPPr>
        <a:defRPr lang="en-US"/>
      </a:defPPr>
      <a:lvl1pPr marL="0" algn="l" defTabSz="431780" rtl="0" eaLnBrk="1" latinLnBrk="0" hangingPunct="1">
        <a:defRPr sz="1700" kern="1200">
          <a:solidFill>
            <a:schemeClr val="tx1"/>
          </a:solidFill>
          <a:latin typeface="+mn-lt"/>
          <a:ea typeface="+mn-ea"/>
          <a:cs typeface="+mn-cs"/>
        </a:defRPr>
      </a:lvl1pPr>
      <a:lvl2pPr marL="431780" algn="l" defTabSz="431780" rtl="0" eaLnBrk="1" latinLnBrk="0" hangingPunct="1">
        <a:defRPr sz="1700" kern="1200">
          <a:solidFill>
            <a:schemeClr val="tx1"/>
          </a:solidFill>
          <a:latin typeface="+mn-lt"/>
          <a:ea typeface="+mn-ea"/>
          <a:cs typeface="+mn-cs"/>
        </a:defRPr>
      </a:lvl2pPr>
      <a:lvl3pPr marL="863559" algn="l" defTabSz="431780" rtl="0" eaLnBrk="1" latinLnBrk="0" hangingPunct="1">
        <a:defRPr sz="1700" kern="1200">
          <a:solidFill>
            <a:schemeClr val="tx1"/>
          </a:solidFill>
          <a:latin typeface="+mn-lt"/>
          <a:ea typeface="+mn-ea"/>
          <a:cs typeface="+mn-cs"/>
        </a:defRPr>
      </a:lvl3pPr>
      <a:lvl4pPr marL="1295339" algn="l" defTabSz="431780" rtl="0" eaLnBrk="1" latinLnBrk="0" hangingPunct="1">
        <a:defRPr sz="1700" kern="1200">
          <a:solidFill>
            <a:schemeClr val="tx1"/>
          </a:solidFill>
          <a:latin typeface="+mn-lt"/>
          <a:ea typeface="+mn-ea"/>
          <a:cs typeface="+mn-cs"/>
        </a:defRPr>
      </a:lvl4pPr>
      <a:lvl5pPr marL="1727119" algn="l" defTabSz="431780" rtl="0" eaLnBrk="1" latinLnBrk="0" hangingPunct="1">
        <a:defRPr sz="1700" kern="1200">
          <a:solidFill>
            <a:schemeClr val="tx1"/>
          </a:solidFill>
          <a:latin typeface="+mn-lt"/>
          <a:ea typeface="+mn-ea"/>
          <a:cs typeface="+mn-cs"/>
        </a:defRPr>
      </a:lvl5pPr>
      <a:lvl6pPr marL="2158898" algn="l" defTabSz="431780" rtl="0" eaLnBrk="1" latinLnBrk="0" hangingPunct="1">
        <a:defRPr sz="1700" kern="1200">
          <a:solidFill>
            <a:schemeClr val="tx1"/>
          </a:solidFill>
          <a:latin typeface="+mn-lt"/>
          <a:ea typeface="+mn-ea"/>
          <a:cs typeface="+mn-cs"/>
        </a:defRPr>
      </a:lvl6pPr>
      <a:lvl7pPr marL="2590678" algn="l" defTabSz="431780" rtl="0" eaLnBrk="1" latinLnBrk="0" hangingPunct="1">
        <a:defRPr sz="1700" kern="1200">
          <a:solidFill>
            <a:schemeClr val="tx1"/>
          </a:solidFill>
          <a:latin typeface="+mn-lt"/>
          <a:ea typeface="+mn-ea"/>
          <a:cs typeface="+mn-cs"/>
        </a:defRPr>
      </a:lvl7pPr>
      <a:lvl8pPr marL="3022458" algn="l" defTabSz="431780" rtl="0" eaLnBrk="1" latinLnBrk="0" hangingPunct="1">
        <a:defRPr sz="1700" kern="1200">
          <a:solidFill>
            <a:schemeClr val="tx1"/>
          </a:solidFill>
          <a:latin typeface="+mn-lt"/>
          <a:ea typeface="+mn-ea"/>
          <a:cs typeface="+mn-cs"/>
        </a:defRPr>
      </a:lvl8pPr>
      <a:lvl9pPr marL="3454237" algn="l" defTabSz="431780"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2.bin"/><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object 3"/>
          <p:cNvSpPr txBox="1"/>
          <p:nvPr/>
        </p:nvSpPr>
        <p:spPr>
          <a:xfrm>
            <a:off x="4751337" y="35813"/>
            <a:ext cx="5832649" cy="1436797"/>
          </a:xfrm>
          <a:prstGeom prst="rect">
            <a:avLst/>
          </a:prstGeom>
        </p:spPr>
        <p:txBody>
          <a:bodyPr vert="horz" lIns="91440" tIns="45720" rIns="91440" bIns="45720" rtlCol="0" anchor="t">
            <a:noAutofit/>
          </a:bodyPr>
          <a:lstStyle/>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Beleggersadvies</a:t>
            </a:r>
            <a:endParaRPr lang="en-US" sz="3200" b="1" dirty="0">
              <a:solidFill>
                <a:schemeClr val="tx1">
                  <a:lumMod val="65000"/>
                  <a:lumOff val="35000"/>
                </a:schemeClr>
              </a:solidFill>
              <a:latin typeface="+mj-lt"/>
              <a:ea typeface="+mj-ea"/>
              <a:cs typeface="+mj-cs"/>
            </a:endParaRPr>
          </a:p>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Uw</a:t>
            </a:r>
            <a:r>
              <a:rPr lang="en-US" sz="3200" b="1" dirty="0">
                <a:solidFill>
                  <a:schemeClr val="tx1">
                    <a:lumMod val="65000"/>
                    <a:lumOff val="35000"/>
                  </a:schemeClr>
                </a:solidFill>
                <a:latin typeface="+mj-lt"/>
                <a:ea typeface="+mj-ea"/>
                <a:cs typeface="+mj-cs"/>
              </a:rPr>
              <a:t> docent</a:t>
            </a:r>
          </a:p>
          <a:p>
            <a:pPr marL="1028700" lvl="1" indent="-571500" algn="just">
              <a:lnSpc>
                <a:spcPct val="90000"/>
              </a:lnSpc>
              <a:spcBef>
                <a:spcPct val="0"/>
              </a:spcBef>
              <a:spcAft>
                <a:spcPts val="600"/>
              </a:spcAft>
              <a:buFont typeface="Arial" panose="020B0604020202020204" pitchFamily="34" charset="0"/>
              <a:buChar char="•"/>
            </a:pPr>
            <a:r>
              <a:rPr lang="en-US" sz="3200" b="1" dirty="0">
                <a:solidFill>
                  <a:schemeClr val="tx1">
                    <a:lumMod val="65000"/>
                    <a:lumOff val="35000"/>
                  </a:schemeClr>
                </a:solidFill>
                <a:latin typeface="+mj-lt"/>
                <a:ea typeface="+mj-ea"/>
                <a:cs typeface="+mj-cs"/>
              </a:rPr>
              <a:t>B BUSSCHAERT</a:t>
            </a:r>
          </a:p>
          <a:p>
            <a:pPr marL="1028700" lvl="1" indent="-571500" algn="just">
              <a:lnSpc>
                <a:spcPct val="90000"/>
              </a:lnSpc>
              <a:spcBef>
                <a:spcPct val="0"/>
              </a:spcBef>
              <a:spcAft>
                <a:spcPts val="600"/>
              </a:spcAft>
              <a:buFont typeface="Arial" panose="020B0604020202020204" pitchFamily="34" charset="0"/>
              <a:buChar char="•"/>
            </a:pPr>
            <a:endParaRPr lang="en-US" sz="4400" b="1" dirty="0">
              <a:solidFill>
                <a:srgbClr val="FF0000"/>
              </a:solidFill>
              <a:latin typeface="+mj-lt"/>
              <a:ea typeface="+mj-ea"/>
              <a:cs typeface="+mj-cs"/>
            </a:endParaRP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EC7C6A84-4328-493F-A9BC-6CC7A43A8B74}" type="datetime1">
              <a:rPr lang="en-US" sz="900"/>
              <a:pPr defTabSz="914400">
                <a:spcAft>
                  <a:spcPts val="600"/>
                </a:spcAft>
              </a:pPr>
              <a:t>1/12/2023</a:t>
            </a:fld>
            <a:endParaRPr lang="en-US" sz="900"/>
          </a:p>
        </p:txBody>
      </p:sp>
      <p:sp>
        <p:nvSpPr>
          <p:cNvPr id="4" name="object 4"/>
          <p:cNvSpPr txBox="1"/>
          <p:nvPr/>
        </p:nvSpPr>
        <p:spPr>
          <a:xfrm>
            <a:off x="6082749" y="482676"/>
            <a:ext cx="4786710" cy="510014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endParaRPr lang="en-US" b="1" spc="-21" dirty="0">
              <a:solidFill>
                <a:schemeClr val="tx1">
                  <a:lumMod val="75000"/>
                  <a:lumOff val="25000"/>
                </a:schemeClr>
              </a:solidFill>
            </a:endParaRPr>
          </a:p>
        </p:txBody>
      </p:sp>
      <p:sp>
        <p:nvSpPr>
          <p:cNvPr id="5" name="object 5"/>
          <p:cNvSpPr txBox="1"/>
          <p:nvPr/>
        </p:nvSpPr>
        <p:spPr>
          <a:xfrm>
            <a:off x="5875915" y="1603347"/>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FF0000"/>
                </a:solidFill>
                <a:latin typeface="Arial Black"/>
                <a:cs typeface="Arial Black"/>
              </a:rPr>
              <a:t>Fondsen</a:t>
            </a:r>
            <a:r>
              <a:rPr sz="2300" spc="20" dirty="0">
                <a:solidFill>
                  <a:srgbClr val="FF0000"/>
                </a:solidFill>
                <a:latin typeface="Arial Black"/>
                <a:cs typeface="Arial Black"/>
              </a:rPr>
              <a:t> </a:t>
            </a:r>
            <a:r>
              <a:rPr sz="2300" spc="-21" dirty="0">
                <a:solidFill>
                  <a:srgbClr val="FF0000"/>
                </a:solidFill>
                <a:latin typeface="Arial Black"/>
                <a:cs typeface="Arial Black"/>
              </a:rPr>
              <a:t>overzicht</a:t>
            </a:r>
          </a:p>
          <a:p>
            <a:pPr marL="0" marR="0">
              <a:lnSpc>
                <a:spcPts val="3243"/>
              </a:lnSpc>
              <a:spcBef>
                <a:spcPts val="696"/>
              </a:spcBef>
              <a:spcAft>
                <a:spcPts val="0"/>
              </a:spcAft>
            </a:pPr>
            <a:r>
              <a:rPr sz="2300" dirty="0">
                <a:solidFill>
                  <a:srgbClr val="FF0000"/>
                </a:solidFill>
                <a:latin typeface="Arial Black"/>
                <a:cs typeface="Arial Black"/>
              </a:rPr>
              <a:t>Obligaties </a:t>
            </a:r>
            <a:r>
              <a:rPr sz="2300" spc="-21" dirty="0">
                <a:solidFill>
                  <a:srgbClr val="FF0000"/>
                </a:solidFill>
                <a:latin typeface="Arial Black"/>
                <a:cs typeface="Arial Black"/>
              </a:rPr>
              <a:t>overzicht</a:t>
            </a:r>
          </a:p>
          <a:p>
            <a:pPr marL="0" marR="0">
              <a:lnSpc>
                <a:spcPts val="3243"/>
              </a:lnSpc>
              <a:spcBef>
                <a:spcPts val="686"/>
              </a:spcBef>
              <a:spcAft>
                <a:spcPts val="0"/>
              </a:spcAft>
            </a:pPr>
            <a:r>
              <a:rPr sz="2300" dirty="0">
                <a:solidFill>
                  <a:srgbClr val="FF0000"/>
                </a:solidFill>
                <a:latin typeface="Arial Black"/>
                <a:cs typeface="Arial Black"/>
              </a:rPr>
              <a:t>Aandelen </a:t>
            </a:r>
            <a:r>
              <a:rPr sz="2300" spc="-21" dirty="0">
                <a:solidFill>
                  <a:srgbClr val="FF0000"/>
                </a:solidFill>
                <a:latin typeface="Arial Black"/>
                <a:cs typeface="Arial Black"/>
              </a:rPr>
              <a:t>overzich</a:t>
            </a:r>
            <a:r>
              <a:rPr sz="2300" spc="-21" dirty="0">
                <a:solidFill>
                  <a:schemeClr val="bg2"/>
                </a:solidFill>
                <a:latin typeface="Arial Black"/>
                <a:cs typeface="Arial Black"/>
              </a:rPr>
              <a:t>t</a:t>
            </a:r>
          </a:p>
        </p:txBody>
      </p:sp>
      <p:sp>
        <p:nvSpPr>
          <p:cNvPr id="7" name="object 7"/>
          <p:cNvSpPr txBox="1"/>
          <p:nvPr/>
        </p:nvSpPr>
        <p:spPr>
          <a:xfrm>
            <a:off x="4662642" y="3119459"/>
            <a:ext cx="6768752"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FFFF00"/>
                </a:highlight>
                <a:latin typeface="Arial Black"/>
                <a:cs typeface="Arial Black"/>
              </a:rPr>
              <a:t>Onze adviezen zijn geen aan/verkoop opdrachten </a:t>
            </a:r>
            <a:r>
              <a:rPr sz="2400" spc="-27" dirty="0" err="1">
                <a:highlight>
                  <a:srgbClr val="FFFF00"/>
                </a:highlight>
                <a:latin typeface="Arial Black"/>
                <a:cs typeface="Arial Black"/>
              </a:rPr>
              <a:t>voor</a:t>
            </a:r>
            <a:r>
              <a:rPr sz="2400" spc="37" dirty="0">
                <a:highlight>
                  <a:srgbClr val="FFFF00"/>
                </a:highlight>
                <a:latin typeface="Arial Black"/>
                <a:cs typeface="Arial Black"/>
              </a:rPr>
              <a:t> </a:t>
            </a:r>
            <a:r>
              <a:rPr sz="2400" dirty="0">
                <a:highlight>
                  <a:srgbClr val="FFFF00"/>
                </a:highlight>
                <a:latin typeface="Arial Black"/>
                <a:cs typeface="Arial Black"/>
              </a:rPr>
              <a:t>persoonlijke vermogensbeheer</a:t>
            </a:r>
            <a:endParaRPr lang="nl-BE" sz="2400" dirty="0">
              <a:highlight>
                <a:srgbClr val="FFFF00"/>
              </a:highlight>
              <a:latin typeface="Arial Black"/>
              <a:cs typeface="Arial Black"/>
            </a:endParaRPr>
          </a:p>
          <a:p>
            <a:pPr marL="0" marR="0">
              <a:lnSpc>
                <a:spcPts val="2880"/>
              </a:lnSpc>
              <a:spcBef>
                <a:spcPts val="0"/>
              </a:spcBef>
              <a:spcAft>
                <a:spcPts val="600"/>
              </a:spcAft>
            </a:pPr>
            <a:r>
              <a:rPr sz="2400" dirty="0">
                <a:highlight>
                  <a:srgbClr val="FFFF00"/>
                </a:highlight>
                <a:latin typeface="Arial Black"/>
                <a:cs typeface="Arial Black"/>
              </a:rPr>
              <a:t>Maar </a:t>
            </a:r>
            <a:r>
              <a:rPr sz="2400" dirty="0" err="1">
                <a:highlight>
                  <a:srgbClr val="FFFF00"/>
                </a:highlight>
                <a:latin typeface="Arial Black"/>
                <a:cs typeface="Arial Black"/>
              </a:rPr>
              <a:t>louter</a:t>
            </a:r>
            <a:r>
              <a:rPr sz="2400" dirty="0">
                <a:highlight>
                  <a:srgbClr val="FFFF00"/>
                </a:highlight>
                <a:latin typeface="Arial Black"/>
                <a:cs typeface="Arial Black"/>
              </a:rPr>
              <a:t> </a:t>
            </a:r>
            <a:r>
              <a:rPr sz="2400" dirty="0" err="1">
                <a:highlight>
                  <a:srgbClr val="FFFF00"/>
                </a:highlight>
                <a:latin typeface="Arial Black"/>
                <a:cs typeface="Arial Black"/>
              </a:rPr>
              <a:t>informatie</a:t>
            </a:r>
            <a:r>
              <a:rPr lang="nl-NL" sz="2400" dirty="0">
                <a:highlight>
                  <a:srgbClr val="FFFF00"/>
                </a:highlight>
                <a:latin typeface="Arial Black"/>
                <a:cs typeface="Arial Black"/>
              </a:rPr>
              <a:t>  berichten</a:t>
            </a:r>
            <a:endParaRPr lang="nl-BE" sz="2400" dirty="0">
              <a:highlight>
                <a:srgbClr val="FFFF00"/>
              </a:highlight>
              <a:latin typeface="Arial Black"/>
              <a:cs typeface="Arial Black"/>
            </a:endParaRPr>
          </a:p>
        </p:txBody>
      </p:sp>
      <p:sp>
        <p:nvSpPr>
          <p:cNvPr id="8" name="object 8"/>
          <p:cNvSpPr txBox="1"/>
          <p:nvPr/>
        </p:nvSpPr>
        <p:spPr>
          <a:xfrm>
            <a:off x="4645664" y="4864424"/>
            <a:ext cx="6502492" cy="844077"/>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4751337" y="5759379"/>
            <a:ext cx="6839570" cy="664349"/>
          </a:xfrm>
          <a:prstGeom prst="rect">
            <a:avLst/>
          </a:prstGeom>
        </p:spPr>
        <p:txBody>
          <a:bodyPr vert="horz" wrap="square" lIns="0" tIns="0" rIns="0" bIns="0" rtlCol="0">
            <a:spAutoFit/>
          </a:bodyPr>
          <a:lstStyle/>
          <a:p>
            <a:pPr marL="0" marR="0">
              <a:lnSpc>
                <a:spcPts val="2679"/>
              </a:lnSpc>
              <a:spcBef>
                <a:spcPts val="0"/>
              </a:spcBef>
              <a:spcAft>
                <a:spcPts val="600"/>
              </a:spcAft>
            </a:pPr>
            <a:r>
              <a:rPr sz="2000" b="1">
                <a:highlight>
                  <a:srgbClr val="00FF00"/>
                </a:highlight>
                <a:latin typeface="Arial Unicode MS"/>
                <a:cs typeface="Arial Unicode MS"/>
              </a:rPr>
              <a:t>UITGEVER </a:t>
            </a:r>
            <a:r>
              <a:rPr lang="nl-BE" sz="2000" b="1">
                <a:highlight>
                  <a:srgbClr val="00FF00"/>
                </a:highlight>
                <a:latin typeface="Arial Unicode MS"/>
                <a:cs typeface="Arial Unicode MS"/>
              </a:rPr>
              <a:t> </a:t>
            </a:r>
            <a:r>
              <a:rPr sz="2000" b="1" dirty="0">
                <a:highlight>
                  <a:srgbClr val="00FF00"/>
                </a:highlight>
                <a:latin typeface="Arial Unicode MS"/>
                <a:cs typeface="Arial Unicode MS"/>
              </a:rPr>
              <a:t>MANON</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BUSSCHAERT PIERSLN 113 KNOKKE-HEIST</a:t>
            </a:r>
            <a:endParaRPr lang="nl-BE" sz="2000" b="1" dirty="0">
              <a:highlight>
                <a:srgbClr val="00FF00"/>
              </a:highlight>
              <a:latin typeface="Arial Unicode MS"/>
              <a:cs typeface="Arial Unicode MS"/>
            </a:endParaRPr>
          </a:p>
        </p:txBody>
      </p:sp>
      <p:pic>
        <p:nvPicPr>
          <p:cNvPr id="104" name="Picture 12">
            <a:extLst>
              <a:ext uri="{FF2B5EF4-FFF2-40B4-BE49-F238E27FC236}">
                <a16:creationId xmlns:a16="http://schemas.microsoft.com/office/drawing/2014/main" id="{8FCC45A3-9E06-DF6F-04CA-1B42D39266FB}"/>
              </a:ext>
            </a:extLst>
          </p:cNvPr>
          <p:cNvPicPr>
            <a:picLocks noChangeAspect="1"/>
          </p:cNvPicPr>
          <p:nvPr/>
        </p:nvPicPr>
        <p:blipFill rotWithShape="1">
          <a:blip r:embed="rId2"/>
          <a:srcRect l="19857" r="41817" b="1"/>
          <a:stretch/>
        </p:blipFill>
        <p:spPr>
          <a:xfrm>
            <a:off x="-1469" y="1634"/>
            <a:ext cx="4413207"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C1A8BAA-5E78-BD84-67BA-FBD4156BD5D5}"/>
              </a:ext>
            </a:extLst>
          </p:cNvPr>
          <p:cNvPicPr>
            <a:picLocks noChangeAspect="1"/>
          </p:cNvPicPr>
          <p:nvPr/>
        </p:nvPicPr>
        <p:blipFill>
          <a:blip r:embed="rId2"/>
          <a:stretch>
            <a:fillRect/>
          </a:stretch>
        </p:blipFill>
        <p:spPr>
          <a:xfrm>
            <a:off x="2231057" y="539253"/>
            <a:ext cx="6963063" cy="555449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a:xfrm>
            <a:off x="8579726" y="6037881"/>
            <a:ext cx="861593" cy="344840"/>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1/12/2023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a:xfrm>
            <a:off x="10265344" y="6037881"/>
            <a:ext cx="645613" cy="344840"/>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10</a:t>
            </a:fld>
            <a:endParaRPr lang="en-US" sz="900">
              <a:solidFill>
                <a:srgbClr val="FFFFFF"/>
              </a:solidFill>
            </a:endParaRPr>
          </a:p>
        </p:txBody>
      </p:sp>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E5AFF7A-A628-E1A7-3447-F4FE2F79CF60}"/>
              </a:ext>
            </a:extLst>
          </p:cNvPr>
          <p:cNvPicPr>
            <a:picLocks noChangeAspect="1"/>
          </p:cNvPicPr>
          <p:nvPr/>
        </p:nvPicPr>
        <p:blipFill>
          <a:blip r:embed="rId2"/>
          <a:stretch>
            <a:fillRect/>
          </a:stretch>
        </p:blipFill>
        <p:spPr>
          <a:xfrm>
            <a:off x="2159050" y="430396"/>
            <a:ext cx="6466526" cy="568104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Tijdelijke aanduiding voor datum 3">
            <a:extLst>
              <a:ext uri="{FF2B5EF4-FFF2-40B4-BE49-F238E27FC236}">
                <a16:creationId xmlns:a16="http://schemas.microsoft.com/office/drawing/2014/main" id="{D6D9F421-152E-4BD5-F87C-853F9886881B}"/>
              </a:ext>
            </a:extLst>
          </p:cNvPr>
          <p:cNvSpPr>
            <a:spLocks noGrp="1"/>
          </p:cNvSpPr>
          <p:nvPr>
            <p:ph type="dt" sz="half" idx="10"/>
          </p:nvPr>
        </p:nvSpPr>
        <p:spPr>
          <a:xfrm>
            <a:off x="8860320" y="6055417"/>
            <a:ext cx="861592" cy="344841"/>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1/12/2023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9F9B99E1-FAB5-0900-4AFC-46FA2AC632B6}"/>
              </a:ext>
            </a:extLst>
          </p:cNvPr>
          <p:cNvSpPr>
            <a:spLocks noGrp="1"/>
          </p:cNvSpPr>
          <p:nvPr>
            <p:ph type="sldNum" sz="quarter" idx="12"/>
          </p:nvPr>
        </p:nvSpPr>
        <p:spPr>
          <a:xfrm>
            <a:off x="10265344" y="6055417"/>
            <a:ext cx="645613" cy="344841"/>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11</a:t>
            </a:fld>
            <a:endParaRPr lang="en-US" sz="900">
              <a:solidFill>
                <a:srgbClr val="FFFFFF"/>
              </a:solidFill>
            </a:endParaRPr>
          </a:p>
        </p:txBody>
      </p:sp>
    </p:spTree>
    <p:extLst>
      <p:ext uri="{BB962C8B-B14F-4D97-AF65-F5344CB8AC3E}">
        <p14:creationId xmlns:p14="http://schemas.microsoft.com/office/powerpoint/2010/main" val="20942139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60E3EEA-F43B-73A6-BA94-ABE889727963}"/>
              </a:ext>
            </a:extLst>
          </p:cNvPr>
          <p:cNvPicPr>
            <a:picLocks noChangeAspect="1"/>
          </p:cNvPicPr>
          <p:nvPr/>
        </p:nvPicPr>
        <p:blipFill>
          <a:blip r:embed="rId2"/>
          <a:stretch>
            <a:fillRect/>
          </a:stretch>
        </p:blipFill>
        <p:spPr>
          <a:xfrm>
            <a:off x="2375074" y="453389"/>
            <a:ext cx="6061122" cy="5602028"/>
          </a:xfrm>
          <a:prstGeom prst="rect">
            <a:avLst/>
          </a:prstGeom>
        </p:spPr>
      </p:pic>
      <p:sp>
        <p:nvSpPr>
          <p:cNvPr id="4" name="Tijdelijke aanduiding voor datum 3">
            <a:extLst>
              <a:ext uri="{FF2B5EF4-FFF2-40B4-BE49-F238E27FC236}">
                <a16:creationId xmlns:a16="http://schemas.microsoft.com/office/drawing/2014/main" id="{12812C25-49C4-632D-362C-7342E1551C85}"/>
              </a:ext>
            </a:extLst>
          </p:cNvPr>
          <p:cNvSpPr>
            <a:spLocks noGrp="1"/>
          </p:cNvSpPr>
          <p:nvPr>
            <p:ph type="dt" sz="half" idx="10"/>
          </p:nvPr>
        </p:nvSpPr>
        <p:spPr>
          <a:xfrm>
            <a:off x="8860320" y="6055417"/>
            <a:ext cx="861592" cy="344841"/>
          </a:xfrm>
        </p:spPr>
        <p:txBody>
          <a:bodyPr vert="horz" lIns="91440" tIns="45720" rIns="91440" bIns="45720" rtlCol="0" anchor="ctr">
            <a:normAutofit/>
          </a:bodyPr>
          <a:lstStyle/>
          <a:p>
            <a:pPr>
              <a:spcAft>
                <a:spcPts val="600"/>
              </a:spcAft>
            </a:pPr>
            <a:fld id="{79EC0A4B-AE81-4AD7-86EA-9F753B2B1EB0}" type="datetime1">
              <a:rPr lang="en-US" sz="900">
                <a:solidFill>
                  <a:srgbClr val="FFFFFF"/>
                </a:solidFill>
              </a:rPr>
              <a:pPr>
                <a:spcAft>
                  <a:spcPts val="600"/>
                </a:spcAft>
              </a:pPr>
              <a:t>1/12/2023</a:t>
            </a:fld>
            <a:endParaRPr lang="en-US" sz="900">
              <a:solidFill>
                <a:srgbClr val="FFFFFF"/>
              </a:solidFill>
            </a:endParaRPr>
          </a:p>
        </p:txBody>
      </p:sp>
      <p:sp>
        <p:nvSpPr>
          <p:cNvPr id="5" name="Tijdelijke aanduiding voor dianummer 4">
            <a:extLst>
              <a:ext uri="{FF2B5EF4-FFF2-40B4-BE49-F238E27FC236}">
                <a16:creationId xmlns:a16="http://schemas.microsoft.com/office/drawing/2014/main" id="{98DC1F1D-0F80-9FC4-AC67-2BF2129E3EB3}"/>
              </a:ext>
            </a:extLst>
          </p:cNvPr>
          <p:cNvSpPr>
            <a:spLocks noGrp="1"/>
          </p:cNvSpPr>
          <p:nvPr>
            <p:ph type="sldNum" sz="quarter" idx="12"/>
          </p:nvPr>
        </p:nvSpPr>
        <p:spPr>
          <a:xfrm>
            <a:off x="10265344" y="6055417"/>
            <a:ext cx="645613" cy="344841"/>
          </a:xfrm>
        </p:spPr>
        <p:txBody>
          <a:bodyPr vert="horz" lIns="91440" tIns="45720" rIns="91440" bIns="45720" rtlCol="0" anchor="ctr">
            <a:normAutofit/>
          </a:bodyPr>
          <a:lstStyle/>
          <a:p>
            <a:pPr>
              <a:spcAft>
                <a:spcPts val="600"/>
              </a:spcAft>
            </a:pPr>
            <a:fld id="{80F073CC-40D5-4B23-8DF0-9BD0A0C12F2C}" type="slidenum">
              <a:rPr lang="en-US" sz="900">
                <a:solidFill>
                  <a:srgbClr val="FFFFFF"/>
                </a:solidFill>
              </a:rPr>
              <a:pPr>
                <a:spcAft>
                  <a:spcPts val="600"/>
                </a:spcAft>
              </a:pPr>
              <a:t>12</a:t>
            </a:fld>
            <a:endParaRPr lang="en-US" sz="900">
              <a:solidFill>
                <a:srgbClr val="FFFFFF"/>
              </a:solidFill>
            </a:endParaRPr>
          </a:p>
        </p:txBody>
      </p:sp>
    </p:spTree>
    <p:extLst>
      <p:ext uri="{BB962C8B-B14F-4D97-AF65-F5344CB8AC3E}">
        <p14:creationId xmlns:p14="http://schemas.microsoft.com/office/powerpoint/2010/main" val="246373594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1/12/2023</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62622-3308-BF2D-DBD9-8EB1AA64B194}"/>
              </a:ext>
            </a:extLst>
          </p:cNvPr>
          <p:cNvSpPr>
            <a:spLocks noGrp="1"/>
          </p:cNvSpPr>
          <p:nvPr>
            <p:ph type="title"/>
          </p:nvPr>
        </p:nvSpPr>
        <p:spPr>
          <a:xfrm>
            <a:off x="931535" y="4300728"/>
            <a:ext cx="7830463" cy="1035409"/>
          </a:xfrm>
        </p:spPr>
        <p:txBody>
          <a:bodyPr vert="horz" lIns="91440" tIns="45720" rIns="91440" bIns="45720" rtlCol="0" anchor="b">
            <a:normAutofit/>
          </a:bodyPr>
          <a:lstStyle/>
          <a:p>
            <a:pPr algn="ctr" defTabSz="457200"/>
            <a:r>
              <a:rPr lang="en-US" sz="4500" b="1" kern="1200">
                <a:solidFill>
                  <a:schemeClr val="accent1"/>
                </a:solidFill>
                <a:latin typeface="+mj-lt"/>
                <a:ea typeface="+mj-ea"/>
                <a:cs typeface="+mj-cs"/>
              </a:rPr>
              <a:t>Nieuwe obligaties </a:t>
            </a:r>
          </a:p>
        </p:txBody>
      </p:sp>
      <p:sp>
        <p:nvSpPr>
          <p:cNvPr id="4" name="Tijdelijke aanduiding voor datum 3">
            <a:extLst>
              <a:ext uri="{FF2B5EF4-FFF2-40B4-BE49-F238E27FC236}">
                <a16:creationId xmlns:a16="http://schemas.microsoft.com/office/drawing/2014/main" id="{2F20B357-39BD-DA80-387F-6F8ED1B8D00A}"/>
              </a:ext>
            </a:extLst>
          </p:cNvPr>
          <p:cNvSpPr>
            <a:spLocks noGrp="1"/>
          </p:cNvSpPr>
          <p:nvPr>
            <p:ph type="dt" sz="half" idx="10"/>
          </p:nvPr>
        </p:nvSpPr>
        <p:spPr>
          <a:xfrm>
            <a:off x="6807349" y="5999725"/>
            <a:ext cx="861592" cy="344841"/>
          </a:xfrm>
        </p:spPr>
        <p:txBody>
          <a:bodyPr vert="horz" lIns="91440" tIns="45720" rIns="91440" bIns="45720" rtlCol="0" anchor="ctr">
            <a:normAutofit/>
          </a:bodyPr>
          <a:lstStyle/>
          <a:p>
            <a:pPr defTabSz="914400">
              <a:spcAft>
                <a:spcPts val="600"/>
              </a:spcAft>
            </a:pPr>
            <a:fld id="{79EC0A4B-AE81-4AD7-86EA-9F753B2B1EB0}" type="datetime1">
              <a:rPr lang="en-US" sz="900" smtClean="0"/>
              <a:pPr defTabSz="914400">
                <a:spcAft>
                  <a:spcPts val="600"/>
                </a:spcAft>
              </a:pPr>
              <a:t>1/12/2023</a:t>
            </a:fld>
            <a:endParaRPr lang="en-US" sz="900"/>
          </a:p>
        </p:txBody>
      </p:sp>
      <p:sp>
        <p:nvSpPr>
          <p:cNvPr id="5" name="Tijdelijke aanduiding voor dianummer 4">
            <a:extLst>
              <a:ext uri="{FF2B5EF4-FFF2-40B4-BE49-F238E27FC236}">
                <a16:creationId xmlns:a16="http://schemas.microsoft.com/office/drawing/2014/main" id="{F1F02081-E221-91CA-6A2A-F3EF8C33DB2E}"/>
              </a:ext>
            </a:extLst>
          </p:cNvPr>
          <p:cNvSpPr>
            <a:spLocks noGrp="1"/>
          </p:cNvSpPr>
          <p:nvPr>
            <p:ph type="sldNum" sz="quarter" idx="12"/>
          </p:nvPr>
        </p:nvSpPr>
        <p:spPr>
          <a:xfrm>
            <a:off x="8070432" y="5999725"/>
            <a:ext cx="645613" cy="344841"/>
          </a:xfrm>
        </p:spPr>
        <p:txBody>
          <a:bodyPr vert="horz" lIns="91440" tIns="45720" rIns="91440" bIns="45720" rtlCol="0" anchor="ctr">
            <a:normAutofit/>
          </a:bodyPr>
          <a:lstStyle/>
          <a:p>
            <a:pPr defTabSz="914400">
              <a:spcAft>
                <a:spcPts val="600"/>
              </a:spcAft>
            </a:pPr>
            <a:fld id="{80F073CC-40D5-4B23-8DF0-9BD0A0C12F2C}" type="slidenum">
              <a:rPr lang="en-US" sz="900" smtClean="0"/>
              <a:pPr defTabSz="914400">
                <a:spcAft>
                  <a:spcPts val="600"/>
                </a:spcAft>
              </a:pPr>
              <a:t>14</a:t>
            </a:fld>
            <a:endParaRPr lang="en-US" sz="900"/>
          </a:p>
        </p:txBody>
      </p:sp>
      <p:pic>
        <p:nvPicPr>
          <p:cNvPr id="8" name="Afbeelding 7">
            <a:extLst>
              <a:ext uri="{FF2B5EF4-FFF2-40B4-BE49-F238E27FC236}">
                <a16:creationId xmlns:a16="http://schemas.microsoft.com/office/drawing/2014/main" id="{FA6F66AC-592A-A3A6-CA92-DA261ECDE5D9}"/>
              </a:ext>
            </a:extLst>
          </p:cNvPr>
          <p:cNvPicPr>
            <a:picLocks noChangeAspect="1"/>
          </p:cNvPicPr>
          <p:nvPr/>
        </p:nvPicPr>
        <p:blipFill>
          <a:blip r:embed="rId2"/>
          <a:stretch>
            <a:fillRect/>
          </a:stretch>
        </p:blipFill>
        <p:spPr>
          <a:xfrm>
            <a:off x="336850" y="1969703"/>
            <a:ext cx="9032349" cy="2416152"/>
          </a:xfrm>
          <a:prstGeom prst="rect">
            <a:avLst/>
          </a:prstGeom>
        </p:spPr>
      </p:pic>
    </p:spTree>
    <p:extLst>
      <p:ext uri="{BB962C8B-B14F-4D97-AF65-F5344CB8AC3E}">
        <p14:creationId xmlns:p14="http://schemas.microsoft.com/office/powerpoint/2010/main" val="267380982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1/12/2023</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1/12/2023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16</a:t>
            </a:fld>
            <a:endParaRPr lang="en-US" sz="1900">
              <a:solidFill>
                <a:srgbClr val="FFFFFF"/>
              </a:solidFill>
            </a:endParaRPr>
          </a:p>
        </p:txBody>
      </p:sp>
      <p:graphicFrame>
        <p:nvGraphicFramePr>
          <p:cNvPr id="6" name="Object 5">
            <a:extLst>
              <a:ext uri="{FF2B5EF4-FFF2-40B4-BE49-F238E27FC236}">
                <a16:creationId xmlns:a16="http://schemas.microsoft.com/office/drawing/2014/main" id="{DB109DB7-D610-564D-030D-8BDEE586ECF7}"/>
              </a:ext>
            </a:extLst>
          </p:cNvPr>
          <p:cNvGraphicFramePr>
            <a:graphicFrameLocks noChangeAspect="1"/>
          </p:cNvGraphicFramePr>
          <p:nvPr>
            <p:extLst>
              <p:ext uri="{D42A27DB-BD31-4B8C-83A1-F6EECF244321}">
                <p14:modId xmlns:p14="http://schemas.microsoft.com/office/powerpoint/2010/main" val="1316257932"/>
              </p:ext>
            </p:extLst>
          </p:nvPr>
        </p:nvGraphicFramePr>
        <p:xfrm>
          <a:off x="70818" y="861659"/>
          <a:ext cx="6147321" cy="5615341"/>
        </p:xfrm>
        <a:graphic>
          <a:graphicData uri="http://schemas.openxmlformats.org/presentationml/2006/ole">
            <mc:AlternateContent xmlns:mc="http://schemas.openxmlformats.org/markup-compatibility/2006">
              <mc:Choice xmlns:v="urn:schemas-microsoft-com:vml" Requires="v">
                <p:oleObj name="Bitmap Image" r:id="rId2" imgW="4952880" imgH="4524480" progId="PBrush">
                  <p:embed/>
                </p:oleObj>
              </mc:Choice>
              <mc:Fallback>
                <p:oleObj name="Bitmap Image" r:id="rId2" imgW="4952880" imgH="4524480" progId="PBrush">
                  <p:embed/>
                  <p:pic>
                    <p:nvPicPr>
                      <p:cNvPr id="6" name="Object 5">
                        <a:extLst>
                          <a:ext uri="{FF2B5EF4-FFF2-40B4-BE49-F238E27FC236}">
                            <a16:creationId xmlns:a16="http://schemas.microsoft.com/office/drawing/2014/main" id="{DB109DB7-D610-564D-030D-8BDEE586ECF7}"/>
                          </a:ext>
                        </a:extLst>
                      </p:cNvPr>
                      <p:cNvPicPr/>
                      <p:nvPr/>
                    </p:nvPicPr>
                    <p:blipFill>
                      <a:blip r:embed="rId3"/>
                      <a:stretch>
                        <a:fillRect/>
                      </a:stretch>
                    </p:blipFill>
                    <p:spPr>
                      <a:xfrm>
                        <a:off x="70818" y="861659"/>
                        <a:ext cx="6147321" cy="5615341"/>
                      </a:xfrm>
                      <a:prstGeom prst="rect">
                        <a:avLst/>
                      </a:prstGeom>
                    </p:spPr>
                  </p:pic>
                </p:oleObj>
              </mc:Fallback>
            </mc:AlternateContent>
          </a:graphicData>
        </a:graphic>
      </p:graphicFrame>
      <p:sp>
        <p:nvSpPr>
          <p:cNvPr id="7" name="Rechthoek 6">
            <a:extLst>
              <a:ext uri="{FF2B5EF4-FFF2-40B4-BE49-F238E27FC236}">
                <a16:creationId xmlns:a16="http://schemas.microsoft.com/office/drawing/2014/main" id="{BEBB7476-A81E-1F9E-7F91-CB92FE8F291F}"/>
              </a:ext>
            </a:extLst>
          </p:cNvPr>
          <p:cNvSpPr/>
          <p:nvPr/>
        </p:nvSpPr>
        <p:spPr>
          <a:xfrm>
            <a:off x="4391298" y="0"/>
            <a:ext cx="7412542" cy="3416320"/>
          </a:xfrm>
          <a:prstGeom prst="rect">
            <a:avLst/>
          </a:prstGeom>
          <a:noFill/>
        </p:spPr>
        <p:txBody>
          <a:bodyPr wrap="none" lIns="91440" tIns="45720" rIns="91440" bIns="45720">
            <a:spAutoFit/>
          </a:bodyPr>
          <a:lstStyle/>
          <a:p>
            <a:pPr algn="ct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Wat hebben onze tips </a:t>
            </a:r>
          </a:p>
          <a:p>
            <a:pPr algn="ct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vorige</a:t>
            </a:r>
          </a:p>
          <a:p>
            <a:pPr algn="ct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week </a:t>
            </a:r>
          </a:p>
          <a:p>
            <a:pPr algn="ct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opgebracht </a:t>
            </a:r>
          </a:p>
        </p:txBody>
      </p:sp>
    </p:spTree>
    <p:extLst>
      <p:ext uri="{BB962C8B-B14F-4D97-AF65-F5344CB8AC3E}">
        <p14:creationId xmlns:p14="http://schemas.microsoft.com/office/powerpoint/2010/main" val="99100479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B3054-F332-4708-62D4-66345A3B7D28}"/>
              </a:ext>
            </a:extLst>
          </p:cNvPr>
          <p:cNvSpPr>
            <a:spLocks noGrp="1"/>
          </p:cNvSpPr>
          <p:nvPr>
            <p:ph type="title"/>
          </p:nvPr>
        </p:nvSpPr>
        <p:spPr/>
        <p:txBody>
          <a:bodyPr/>
          <a:lstStyle/>
          <a:p>
            <a:r>
              <a:rPr lang="nl-BE"/>
              <a:t>  </a:t>
            </a:r>
          </a:p>
        </p:txBody>
      </p:sp>
      <p:sp>
        <p:nvSpPr>
          <p:cNvPr id="3" name="Tijdelijke aanduiding voor tekst 2">
            <a:extLst>
              <a:ext uri="{FF2B5EF4-FFF2-40B4-BE49-F238E27FC236}">
                <a16:creationId xmlns:a16="http://schemas.microsoft.com/office/drawing/2014/main" id="{70A13D84-C61D-A00E-D081-A00E3AD15625}"/>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C9106C38-AF05-564C-D176-21598A1582C5}"/>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D360623B-22B0-554D-56A3-DBDBC198D18D}"/>
              </a:ext>
            </a:extLst>
          </p:cNvPr>
          <p:cNvSpPr>
            <a:spLocks noGrp="1"/>
          </p:cNvSpPr>
          <p:nvPr>
            <p:ph type="sldNum" sz="quarter" idx="12"/>
          </p:nvPr>
        </p:nvSpPr>
        <p:spPr/>
        <p:txBody>
          <a:bodyPr/>
          <a:lstStyle/>
          <a:p>
            <a:fld id="{80F073CC-40D5-4B23-8DF0-9BD0A0C12F2C}" type="slidenum">
              <a:rPr lang="en-US" smtClean="0"/>
              <a:t>17</a:t>
            </a:fld>
            <a:endParaRPr lang="en-US"/>
          </a:p>
        </p:txBody>
      </p:sp>
      <p:graphicFrame>
        <p:nvGraphicFramePr>
          <p:cNvPr id="6" name="Object 5">
            <a:extLst>
              <a:ext uri="{FF2B5EF4-FFF2-40B4-BE49-F238E27FC236}">
                <a16:creationId xmlns:a16="http://schemas.microsoft.com/office/drawing/2014/main" id="{7AC50835-EF42-66DF-02CD-ECB9D074B0CD}"/>
              </a:ext>
            </a:extLst>
          </p:cNvPr>
          <p:cNvGraphicFramePr>
            <a:graphicFrameLocks noChangeAspect="1"/>
          </p:cNvGraphicFramePr>
          <p:nvPr>
            <p:extLst>
              <p:ext uri="{D42A27DB-BD31-4B8C-83A1-F6EECF244321}">
                <p14:modId xmlns:p14="http://schemas.microsoft.com/office/powerpoint/2010/main" val="2287662229"/>
              </p:ext>
            </p:extLst>
          </p:nvPr>
        </p:nvGraphicFramePr>
        <p:xfrm>
          <a:off x="358850" y="111712"/>
          <a:ext cx="8496944" cy="5915025"/>
        </p:xfrm>
        <a:graphic>
          <a:graphicData uri="http://schemas.openxmlformats.org/presentationml/2006/ole">
            <mc:AlternateContent xmlns:mc="http://schemas.openxmlformats.org/markup-compatibility/2006">
              <mc:Choice xmlns:v="urn:schemas-microsoft-com:vml" Requires="v">
                <p:oleObj name="Bitmap Image" r:id="rId2" imgW="7620120" imgH="5915160" progId="PBrush">
                  <p:embed/>
                </p:oleObj>
              </mc:Choice>
              <mc:Fallback>
                <p:oleObj name="Bitmap Image" r:id="rId2" imgW="7620120" imgH="5915160" progId="PBrush">
                  <p:embed/>
                  <p:pic>
                    <p:nvPicPr>
                      <p:cNvPr id="6" name="Object 5">
                        <a:extLst>
                          <a:ext uri="{FF2B5EF4-FFF2-40B4-BE49-F238E27FC236}">
                            <a16:creationId xmlns:a16="http://schemas.microsoft.com/office/drawing/2014/main" id="{7AC50835-EF42-66DF-02CD-ECB9D074B0CD}"/>
                          </a:ext>
                        </a:extLst>
                      </p:cNvPr>
                      <p:cNvPicPr/>
                      <p:nvPr/>
                    </p:nvPicPr>
                    <p:blipFill>
                      <a:blip r:embed="rId3"/>
                      <a:stretch>
                        <a:fillRect/>
                      </a:stretch>
                    </p:blipFill>
                    <p:spPr>
                      <a:xfrm>
                        <a:off x="358850" y="111712"/>
                        <a:ext cx="8496944" cy="5915025"/>
                      </a:xfrm>
                      <a:prstGeom prst="rect">
                        <a:avLst/>
                      </a:prstGeom>
                    </p:spPr>
                  </p:pic>
                </p:oleObj>
              </mc:Fallback>
            </mc:AlternateContent>
          </a:graphicData>
        </a:graphic>
      </p:graphicFrame>
      <p:sp>
        <p:nvSpPr>
          <p:cNvPr id="7" name="Tekstvak 6">
            <a:extLst>
              <a:ext uri="{FF2B5EF4-FFF2-40B4-BE49-F238E27FC236}">
                <a16:creationId xmlns:a16="http://schemas.microsoft.com/office/drawing/2014/main" id="{82DE2B6F-2AB8-3DA3-B7FB-ED43A38A1B71}"/>
              </a:ext>
            </a:extLst>
          </p:cNvPr>
          <p:cNvSpPr txBox="1"/>
          <p:nvPr/>
        </p:nvSpPr>
        <p:spPr>
          <a:xfrm>
            <a:off x="8855794" y="934244"/>
            <a:ext cx="2663106" cy="1477328"/>
          </a:xfrm>
          <a:prstGeom prst="rect">
            <a:avLst/>
          </a:prstGeom>
          <a:solidFill>
            <a:srgbClr val="FF0000"/>
          </a:solidFill>
        </p:spPr>
        <p:txBody>
          <a:bodyPr wrap="square" rtlCol="0">
            <a:spAutoFit/>
          </a:bodyPr>
          <a:lstStyle/>
          <a:p>
            <a:r>
              <a:rPr lang="nl-BE" dirty="0">
                <a:highlight>
                  <a:srgbClr val="FFFF00"/>
                </a:highlight>
              </a:rPr>
              <a:t>Lijst 13/01/2023</a:t>
            </a:r>
          </a:p>
          <a:p>
            <a:r>
              <a:rPr lang="nl-BE" dirty="0">
                <a:highlight>
                  <a:srgbClr val="FFFF00"/>
                </a:highlight>
              </a:rPr>
              <a:t>Met koopsignalen</a:t>
            </a:r>
          </a:p>
          <a:p>
            <a:endParaRPr lang="nl-BE" dirty="0">
              <a:highlight>
                <a:srgbClr val="FFFF00"/>
              </a:highlight>
            </a:endParaRPr>
          </a:p>
          <a:p>
            <a:r>
              <a:rPr lang="nl-BE" dirty="0">
                <a:highlight>
                  <a:srgbClr val="FFFF00"/>
                </a:highlight>
              </a:rPr>
              <a:t>Chinese gerelateerde aandelen</a:t>
            </a:r>
          </a:p>
        </p:txBody>
      </p:sp>
    </p:spTree>
    <p:extLst>
      <p:ext uri="{BB962C8B-B14F-4D97-AF65-F5344CB8AC3E}">
        <p14:creationId xmlns:p14="http://schemas.microsoft.com/office/powerpoint/2010/main" val="146228075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E8D5DFD-6FDE-E19E-B0BF-E73E388E2B8B}"/>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1/12/2023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BB46F96C-145E-BA97-CE4C-4B5DD48FF96E}"/>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18</a:t>
            </a:fld>
            <a:endParaRPr lang="en-US" sz="1900">
              <a:solidFill>
                <a:srgbClr val="FFFFFF"/>
              </a:solidFill>
            </a:endParaRPr>
          </a:p>
        </p:txBody>
      </p:sp>
      <p:pic>
        <p:nvPicPr>
          <p:cNvPr id="6" name="Afbeelding 5">
            <a:extLst>
              <a:ext uri="{FF2B5EF4-FFF2-40B4-BE49-F238E27FC236}">
                <a16:creationId xmlns:a16="http://schemas.microsoft.com/office/drawing/2014/main" id="{C0BEF1C9-B6C0-2981-2B72-FC652FA875AF}"/>
              </a:ext>
            </a:extLst>
          </p:cNvPr>
          <p:cNvPicPr>
            <a:picLocks noChangeAspect="1"/>
          </p:cNvPicPr>
          <p:nvPr/>
        </p:nvPicPr>
        <p:blipFill>
          <a:blip r:embed="rId2"/>
          <a:stretch>
            <a:fillRect/>
          </a:stretch>
        </p:blipFill>
        <p:spPr>
          <a:xfrm>
            <a:off x="2116" y="-217884"/>
            <a:ext cx="11514667" cy="7344816"/>
          </a:xfrm>
          <a:prstGeom prst="rect">
            <a:avLst/>
          </a:prstGeom>
        </p:spPr>
      </p:pic>
    </p:spTree>
    <p:extLst>
      <p:ext uri="{BB962C8B-B14F-4D97-AF65-F5344CB8AC3E}">
        <p14:creationId xmlns:p14="http://schemas.microsoft.com/office/powerpoint/2010/main" val="372450719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3B365-D178-CFFB-5C13-7EF3410DB508}"/>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945B9ABF-B450-5D09-8846-E7EA68D7DFAA}"/>
              </a:ext>
            </a:extLst>
          </p:cNvPr>
          <p:cNvSpPr>
            <a:spLocks noGrp="1"/>
          </p:cNvSpPr>
          <p:nvPr>
            <p:ph type="body" idx="1"/>
          </p:nvPr>
        </p:nvSpPr>
        <p:spPr/>
        <p:txBody>
          <a:bodyPr/>
          <a:lstStyle/>
          <a:p>
            <a:endParaRPr lang="nl-BE" dirty="0"/>
          </a:p>
        </p:txBody>
      </p:sp>
      <p:sp>
        <p:nvSpPr>
          <p:cNvPr id="4" name="Tijdelijke aanduiding voor datum 3">
            <a:extLst>
              <a:ext uri="{FF2B5EF4-FFF2-40B4-BE49-F238E27FC236}">
                <a16:creationId xmlns:a16="http://schemas.microsoft.com/office/drawing/2014/main" id="{EE286828-0D6B-E0C7-B1EE-09E69D110F6E}"/>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0BC2DE4C-0ADE-5A4C-A022-422287E7CAEF}"/>
              </a:ext>
            </a:extLst>
          </p:cNvPr>
          <p:cNvSpPr>
            <a:spLocks noGrp="1"/>
          </p:cNvSpPr>
          <p:nvPr>
            <p:ph type="sldNum" sz="quarter" idx="12"/>
          </p:nvPr>
        </p:nvSpPr>
        <p:spPr/>
        <p:txBody>
          <a:bodyPr/>
          <a:lstStyle/>
          <a:p>
            <a:fld id="{80F073CC-40D5-4B23-8DF0-9BD0A0C12F2C}" type="slidenum">
              <a:rPr lang="en-US" smtClean="0"/>
              <a:t>19</a:t>
            </a:fld>
            <a:endParaRPr lang="en-US"/>
          </a:p>
        </p:txBody>
      </p:sp>
      <p:pic>
        <p:nvPicPr>
          <p:cNvPr id="7" name="Afbeelding 6">
            <a:extLst>
              <a:ext uri="{FF2B5EF4-FFF2-40B4-BE49-F238E27FC236}">
                <a16:creationId xmlns:a16="http://schemas.microsoft.com/office/drawing/2014/main" id="{EE275010-F7E4-ED72-AEAF-B9F62B142DA0}"/>
              </a:ext>
            </a:extLst>
          </p:cNvPr>
          <p:cNvPicPr>
            <a:picLocks noChangeAspect="1"/>
          </p:cNvPicPr>
          <p:nvPr/>
        </p:nvPicPr>
        <p:blipFill>
          <a:blip r:embed="rId2"/>
          <a:stretch>
            <a:fillRect/>
          </a:stretch>
        </p:blipFill>
        <p:spPr>
          <a:xfrm>
            <a:off x="2116" y="-289892"/>
            <a:ext cx="11514667" cy="7344816"/>
          </a:xfrm>
          <a:prstGeom prst="rect">
            <a:avLst/>
          </a:prstGeom>
        </p:spPr>
      </p:pic>
    </p:spTree>
    <p:extLst>
      <p:ext uri="{BB962C8B-B14F-4D97-AF65-F5344CB8AC3E}">
        <p14:creationId xmlns:p14="http://schemas.microsoft.com/office/powerpoint/2010/main" val="2719559574"/>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0E8F0-3BE9-446A-7141-8C45BC478FBE}"/>
              </a:ext>
            </a:extLst>
          </p:cNvPr>
          <p:cNvSpPr>
            <a:spLocks noGrp="1"/>
          </p:cNvSpPr>
          <p:nvPr>
            <p:ph type="title"/>
          </p:nvPr>
        </p:nvSpPr>
        <p:spPr>
          <a:xfrm>
            <a:off x="862906" y="312017"/>
            <a:ext cx="9073094" cy="990944"/>
          </a:xfrm>
        </p:spPr>
        <p:txBody>
          <a:bodyPr>
            <a:normAutofit/>
          </a:bodyPr>
          <a:lstStyle/>
          <a:p>
            <a:r>
              <a:rPr lang="nl-BE" b="1" dirty="0">
                <a:solidFill>
                  <a:srgbClr val="FF0000"/>
                </a:solidFill>
              </a:rPr>
              <a:t>Is de stijging van de beurzen een valstrik??</a:t>
            </a:r>
          </a:p>
        </p:txBody>
      </p:sp>
      <p:sp>
        <p:nvSpPr>
          <p:cNvPr id="3" name="Tijdelijke aanduiding voor tekst 2">
            <a:extLst>
              <a:ext uri="{FF2B5EF4-FFF2-40B4-BE49-F238E27FC236}">
                <a16:creationId xmlns:a16="http://schemas.microsoft.com/office/drawing/2014/main" id="{14D35FEA-C01C-A7CD-FA66-20FC470322E6}"/>
              </a:ext>
            </a:extLst>
          </p:cNvPr>
          <p:cNvSpPr>
            <a:spLocks noGrp="1"/>
          </p:cNvSpPr>
          <p:nvPr>
            <p:ph type="body" idx="1"/>
          </p:nvPr>
        </p:nvSpPr>
        <p:spPr>
          <a:xfrm>
            <a:off x="858702" y="1078260"/>
            <a:ext cx="8933196" cy="5184576"/>
          </a:xfrm>
        </p:spPr>
        <p:txBody>
          <a:bodyPr>
            <a:normAutofit lnSpcReduction="10000"/>
          </a:bodyPr>
          <a:lstStyle/>
          <a:p>
            <a:r>
              <a:rPr lang="nl-BE" b="1" dirty="0">
                <a:solidFill>
                  <a:srgbClr val="7030A0"/>
                </a:solidFill>
              </a:rPr>
              <a:t>Volgens ons zeker en als we de </a:t>
            </a:r>
            <a:r>
              <a:rPr lang="nl-BE" b="1" dirty="0" err="1">
                <a:solidFill>
                  <a:srgbClr val="7030A0"/>
                </a:solidFill>
              </a:rPr>
              <a:t>analyzen</a:t>
            </a:r>
            <a:r>
              <a:rPr lang="nl-BE" b="1" dirty="0">
                <a:solidFill>
                  <a:srgbClr val="7030A0"/>
                </a:solidFill>
              </a:rPr>
              <a:t> lezen van </a:t>
            </a:r>
            <a:r>
              <a:rPr lang="nl-BE" b="1" dirty="0" err="1">
                <a:solidFill>
                  <a:srgbClr val="7030A0"/>
                </a:solidFill>
              </a:rPr>
              <a:t>iMF</a:t>
            </a:r>
            <a:r>
              <a:rPr lang="nl-BE" b="1" dirty="0">
                <a:solidFill>
                  <a:srgbClr val="7030A0"/>
                </a:solidFill>
              </a:rPr>
              <a:t> of Goldman </a:t>
            </a:r>
            <a:r>
              <a:rPr lang="nl-BE" b="1" dirty="0" err="1">
                <a:solidFill>
                  <a:srgbClr val="7030A0"/>
                </a:solidFill>
              </a:rPr>
              <a:t>sach</a:t>
            </a:r>
            <a:r>
              <a:rPr lang="nl-BE" b="1" dirty="0">
                <a:solidFill>
                  <a:srgbClr val="7030A0"/>
                </a:solidFill>
              </a:rPr>
              <a:t> ja die voorspellen voor 2023 een heel moeilijk </a:t>
            </a:r>
            <a:r>
              <a:rPr lang="nl-BE" b="1" dirty="0" err="1">
                <a:solidFill>
                  <a:srgbClr val="7030A0"/>
                </a:solidFill>
              </a:rPr>
              <a:t>financiëel</a:t>
            </a:r>
            <a:r>
              <a:rPr lang="nl-BE" b="1" dirty="0">
                <a:solidFill>
                  <a:srgbClr val="7030A0"/>
                </a:solidFill>
              </a:rPr>
              <a:t> en economisch jaar!!</a:t>
            </a:r>
          </a:p>
          <a:p>
            <a:r>
              <a:rPr lang="nl-BE" b="1" dirty="0">
                <a:solidFill>
                  <a:srgbClr val="7030A0"/>
                </a:solidFill>
              </a:rPr>
              <a:t>Volgens ons  is de stijging van de beurs op twee zaken </a:t>
            </a:r>
            <a:r>
              <a:rPr lang="nl-BE" b="1" dirty="0" err="1">
                <a:solidFill>
                  <a:srgbClr val="7030A0"/>
                </a:solidFill>
              </a:rPr>
              <a:t>gebasseerd,,,de</a:t>
            </a:r>
            <a:r>
              <a:rPr lang="nl-BE" b="1" dirty="0">
                <a:solidFill>
                  <a:srgbClr val="7030A0"/>
                </a:solidFill>
              </a:rPr>
              <a:t> onwetendheid van vele beleggers over de slechte situatie van de wereldeconomie en ten tweede  het leugenparadijs van de financiële instituten die beleggingsfondsen verkopen die vertellen dat het een koopmoment is  of dat alles terug zal stijgen omdat China  terug open gaat,,,</a:t>
            </a:r>
            <a:r>
              <a:rPr lang="nl-BE" b="1" dirty="0" err="1">
                <a:solidFill>
                  <a:srgbClr val="7030A0"/>
                </a:solidFill>
              </a:rPr>
              <a:t>enz</a:t>
            </a:r>
            <a:r>
              <a:rPr lang="nl-BE" b="1" dirty="0">
                <a:solidFill>
                  <a:srgbClr val="7030A0"/>
                </a:solidFill>
              </a:rPr>
              <a:t>  en ja sommigen geloven dit </a:t>
            </a:r>
          </a:p>
          <a:p>
            <a:r>
              <a:rPr lang="nl-BE" b="1" dirty="0">
                <a:solidFill>
                  <a:srgbClr val="7030A0"/>
                </a:solidFill>
              </a:rPr>
              <a:t>Helaas je moet als belegger twee zaken doen eerst kijken of het opportuun is te beleggen op de beurs en nadien welk aandeel.</a:t>
            </a:r>
          </a:p>
          <a:p>
            <a:r>
              <a:rPr lang="nl-BE" b="1" dirty="0">
                <a:solidFill>
                  <a:srgbClr val="7030A0"/>
                </a:solidFill>
              </a:rPr>
              <a:t>Gezien de rentevoeten nog steeds te laag staan </a:t>
            </a:r>
            <a:r>
              <a:rPr lang="nl-BE" b="1" dirty="0" err="1">
                <a:solidFill>
                  <a:srgbClr val="7030A0"/>
                </a:solidFill>
              </a:rPr>
              <a:t>tov</a:t>
            </a:r>
            <a:r>
              <a:rPr lang="nl-BE" b="1" dirty="0">
                <a:solidFill>
                  <a:srgbClr val="7030A0"/>
                </a:solidFill>
              </a:rPr>
              <a:t> de inflatie en alhoewel de inflatie lichtjes daalt is er dus geen reden om in te stappen maar blijft verkopen slimste</a:t>
            </a:r>
          </a:p>
          <a:p>
            <a:r>
              <a:rPr lang="nl-BE" b="1" dirty="0">
                <a:solidFill>
                  <a:srgbClr val="7030A0"/>
                </a:solidFill>
              </a:rPr>
              <a:t>Na een negatieve rente en  nul rente moet de stal uitgekuist worden  van aandelen/bedrijven die een te grote schuldposities hebben en dat zal de beurzen kraken want de schuldposities van zowel de staten of bedrijven of en de particulieren staat op een onbekende </a:t>
            </a:r>
            <a:r>
              <a:rPr lang="nl-BE" b="1" dirty="0" err="1">
                <a:solidFill>
                  <a:srgbClr val="7030A0"/>
                </a:solidFill>
              </a:rPr>
              <a:t>hoogte,,,,en</a:t>
            </a:r>
            <a:r>
              <a:rPr lang="nl-BE" b="1" dirty="0">
                <a:solidFill>
                  <a:srgbClr val="7030A0"/>
                </a:solidFill>
              </a:rPr>
              <a:t> de afbouw zal bloed en tranen  kosten zoals steeds in het verleden is </a:t>
            </a:r>
            <a:r>
              <a:rPr lang="nl-BE" b="1" dirty="0" err="1">
                <a:solidFill>
                  <a:srgbClr val="7030A0"/>
                </a:solidFill>
              </a:rPr>
              <a:t>geweest,,de</a:t>
            </a:r>
            <a:r>
              <a:rPr lang="nl-BE" b="1" dirty="0">
                <a:solidFill>
                  <a:srgbClr val="7030A0"/>
                </a:solidFill>
              </a:rPr>
              <a:t> geschiedenis herhaalt zich steeds ,,,maar de vermomming is soms anders !!en dat brengt veel beleggers op een dwaalspoor</a:t>
            </a:r>
          </a:p>
        </p:txBody>
      </p:sp>
      <p:sp>
        <p:nvSpPr>
          <p:cNvPr id="4" name="Tijdelijke aanduiding voor datum 3">
            <a:extLst>
              <a:ext uri="{FF2B5EF4-FFF2-40B4-BE49-F238E27FC236}">
                <a16:creationId xmlns:a16="http://schemas.microsoft.com/office/drawing/2014/main" id="{625EBD68-E017-0E6C-F014-717F8B24759C}"/>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64FDC14F-4904-D596-20A6-4B7885362112}"/>
              </a:ext>
            </a:extLst>
          </p:cNvPr>
          <p:cNvSpPr>
            <a:spLocks noGrp="1"/>
          </p:cNvSpPr>
          <p:nvPr>
            <p:ph type="sldNum" sz="quarter" idx="12"/>
          </p:nvPr>
        </p:nvSpPr>
        <p:spPr/>
        <p:txBody>
          <a:bodyPr/>
          <a:lstStyle/>
          <a:p>
            <a:fld id="{80F073CC-40D5-4B23-8DF0-9BD0A0C12F2C}" type="slidenum">
              <a:rPr lang="en-US" smtClean="0"/>
              <a:t>2</a:t>
            </a:fld>
            <a:endParaRPr lang="en-US"/>
          </a:p>
        </p:txBody>
      </p:sp>
    </p:spTree>
    <p:extLst>
      <p:ext uri="{BB962C8B-B14F-4D97-AF65-F5344CB8AC3E}">
        <p14:creationId xmlns:p14="http://schemas.microsoft.com/office/powerpoint/2010/main" val="101787741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1/12/2023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20</a:t>
            </a:fld>
            <a:endParaRPr lang="en-US" sz="1900">
              <a:solidFill>
                <a:srgbClr val="FFFFFF"/>
              </a:solidFill>
            </a:endParaRPr>
          </a:p>
        </p:txBody>
      </p:sp>
      <p:pic>
        <p:nvPicPr>
          <p:cNvPr id="6" name="Afbeelding 5">
            <a:extLst>
              <a:ext uri="{FF2B5EF4-FFF2-40B4-BE49-F238E27FC236}">
                <a16:creationId xmlns:a16="http://schemas.microsoft.com/office/drawing/2014/main" id="{584FAC10-C975-CC3D-3C37-719BF1B00668}"/>
              </a:ext>
            </a:extLst>
          </p:cNvPr>
          <p:cNvPicPr>
            <a:picLocks noChangeAspect="1"/>
          </p:cNvPicPr>
          <p:nvPr/>
        </p:nvPicPr>
        <p:blipFill>
          <a:blip r:embed="rId2"/>
          <a:stretch>
            <a:fillRect/>
          </a:stretch>
        </p:blipFill>
        <p:spPr>
          <a:xfrm>
            <a:off x="2116" y="-289892"/>
            <a:ext cx="11514667" cy="7344816"/>
          </a:xfrm>
          <a:prstGeom prst="rect">
            <a:avLst/>
          </a:prstGeom>
        </p:spPr>
      </p:pic>
    </p:spTree>
    <p:extLst>
      <p:ext uri="{BB962C8B-B14F-4D97-AF65-F5344CB8AC3E}">
        <p14:creationId xmlns:p14="http://schemas.microsoft.com/office/powerpoint/2010/main" val="1149945296"/>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6F1AE9E-6479-7941-3042-34B646914B3F}"/>
              </a:ext>
            </a:extLst>
          </p:cNvPr>
          <p:cNvSpPr>
            <a:spLocks noGrp="1"/>
          </p:cNvSpPr>
          <p:nvPr>
            <p:ph type="dt" sz="half" idx="10"/>
          </p:nvPr>
        </p:nvSpPr>
        <p:spPr>
          <a:xfrm>
            <a:off x="7137086" y="312016"/>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1/12/2023</a:t>
            </a:fld>
            <a:endParaRPr lang="en-US" sz="1000">
              <a:solidFill>
                <a:srgbClr val="FFFFFF"/>
              </a:solidFill>
            </a:endParaRPr>
          </a:p>
        </p:txBody>
      </p:sp>
      <p:sp>
        <p:nvSpPr>
          <p:cNvPr id="5" name="Tijdelijke aanduiding voor dianummer 4">
            <a:extLst>
              <a:ext uri="{FF2B5EF4-FFF2-40B4-BE49-F238E27FC236}">
                <a16:creationId xmlns:a16="http://schemas.microsoft.com/office/drawing/2014/main" id="{95B65265-D503-9502-80AA-31B1B1AF322C}"/>
              </a:ext>
            </a:extLst>
          </p:cNvPr>
          <p:cNvSpPr>
            <a:spLocks noGrp="1"/>
          </p:cNvSpPr>
          <p:nvPr>
            <p:ph type="sldNum" sz="quarter" idx="12"/>
          </p:nvPr>
        </p:nvSpPr>
        <p:spPr>
          <a:xfrm>
            <a:off x="453556" y="219222"/>
            <a:ext cx="766244" cy="475602"/>
          </a:xfrm>
        </p:spPr>
        <p:txBody>
          <a:bodyPr vert="horz" lIns="91440" tIns="45720" rIns="91440" bIns="45720" rtlCol="0" anchor="t">
            <a:normAutofit/>
          </a:bodyPr>
          <a:lstStyle/>
          <a:p>
            <a:pPr>
              <a:lnSpc>
                <a:spcPct val="90000"/>
              </a:lnSpc>
              <a:spcAft>
                <a:spcPts val="600"/>
              </a:spcAft>
            </a:pPr>
            <a:fld id="{80F073CC-40D5-4B23-8DF0-9BD0A0C12F2C}" type="slidenum">
              <a:rPr lang="en-US" sz="2800">
                <a:solidFill>
                  <a:srgbClr val="FFFFFF"/>
                </a:solidFill>
              </a:rPr>
              <a:pPr>
                <a:lnSpc>
                  <a:spcPct val="90000"/>
                </a:lnSpc>
                <a:spcAft>
                  <a:spcPts val="600"/>
                </a:spcAft>
              </a:pPr>
              <a:t>21</a:t>
            </a:fld>
            <a:endParaRPr lang="en-US" sz="2800">
              <a:solidFill>
                <a:srgbClr val="FFFFFF"/>
              </a:solidFill>
            </a:endParaRPr>
          </a:p>
        </p:txBody>
      </p:sp>
      <p:pic>
        <p:nvPicPr>
          <p:cNvPr id="6" name="Afbeelding 5">
            <a:extLst>
              <a:ext uri="{FF2B5EF4-FFF2-40B4-BE49-F238E27FC236}">
                <a16:creationId xmlns:a16="http://schemas.microsoft.com/office/drawing/2014/main" id="{30E44E19-D0F4-8B71-AFEF-D94A82622EED}"/>
              </a:ext>
            </a:extLst>
          </p:cNvPr>
          <p:cNvPicPr>
            <a:picLocks noChangeAspect="1"/>
          </p:cNvPicPr>
          <p:nvPr/>
        </p:nvPicPr>
        <p:blipFill>
          <a:blip r:embed="rId2"/>
          <a:stretch>
            <a:fillRect/>
          </a:stretch>
        </p:blipFill>
        <p:spPr>
          <a:xfrm>
            <a:off x="2116" y="-145876"/>
            <a:ext cx="11514667" cy="7560840"/>
          </a:xfrm>
          <a:prstGeom prst="rect">
            <a:avLst/>
          </a:prstGeom>
        </p:spPr>
      </p:pic>
    </p:spTree>
    <p:extLst>
      <p:ext uri="{BB962C8B-B14F-4D97-AF65-F5344CB8AC3E}">
        <p14:creationId xmlns:p14="http://schemas.microsoft.com/office/powerpoint/2010/main" val="81780498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205299-7B95-85FE-0601-0360B43874D3}"/>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B8ACFA28-EF1B-9879-D0EA-E98BFFD59F5B}"/>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8957D299-7A23-15C0-4754-C3B1DC435EE3}"/>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AC47AB2A-4748-B2F2-41BE-25F4F37B00A2}"/>
              </a:ext>
            </a:extLst>
          </p:cNvPr>
          <p:cNvSpPr>
            <a:spLocks noGrp="1"/>
          </p:cNvSpPr>
          <p:nvPr>
            <p:ph type="sldNum" sz="quarter" idx="12"/>
          </p:nvPr>
        </p:nvSpPr>
        <p:spPr/>
        <p:txBody>
          <a:bodyPr/>
          <a:lstStyle/>
          <a:p>
            <a:fld id="{80F073CC-40D5-4B23-8DF0-9BD0A0C12F2C}" type="slidenum">
              <a:rPr lang="en-US" smtClean="0"/>
              <a:t>22</a:t>
            </a:fld>
            <a:endParaRPr lang="en-US"/>
          </a:p>
        </p:txBody>
      </p:sp>
      <p:pic>
        <p:nvPicPr>
          <p:cNvPr id="7" name="Afbeelding 6">
            <a:extLst>
              <a:ext uri="{FF2B5EF4-FFF2-40B4-BE49-F238E27FC236}">
                <a16:creationId xmlns:a16="http://schemas.microsoft.com/office/drawing/2014/main" id="{B38DC7AD-FF74-AC7C-890F-647A6071F459}"/>
              </a:ext>
            </a:extLst>
          </p:cNvPr>
          <p:cNvPicPr>
            <a:picLocks noChangeAspect="1"/>
          </p:cNvPicPr>
          <p:nvPr/>
        </p:nvPicPr>
        <p:blipFill>
          <a:blip r:embed="rId2"/>
          <a:stretch>
            <a:fillRect/>
          </a:stretch>
        </p:blipFill>
        <p:spPr>
          <a:xfrm>
            <a:off x="2116" y="-289892"/>
            <a:ext cx="11514667" cy="7776864"/>
          </a:xfrm>
          <a:prstGeom prst="rect">
            <a:avLst/>
          </a:prstGeom>
        </p:spPr>
      </p:pic>
    </p:spTree>
    <p:extLst>
      <p:ext uri="{BB962C8B-B14F-4D97-AF65-F5344CB8AC3E}">
        <p14:creationId xmlns:p14="http://schemas.microsoft.com/office/powerpoint/2010/main" val="100213212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D6C22-4D6F-D1BB-C3C8-66149B0666BB}"/>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1F29B845-7AB7-7F3A-258B-732F1477780F}"/>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F835CC64-5046-AC56-1088-037D0EBF4A92}"/>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DA0949EE-FDE7-E579-D22C-E449453E857C}"/>
              </a:ext>
            </a:extLst>
          </p:cNvPr>
          <p:cNvSpPr>
            <a:spLocks noGrp="1"/>
          </p:cNvSpPr>
          <p:nvPr>
            <p:ph type="sldNum" sz="quarter" idx="12"/>
          </p:nvPr>
        </p:nvSpPr>
        <p:spPr/>
        <p:txBody>
          <a:bodyPr/>
          <a:lstStyle/>
          <a:p>
            <a:fld id="{80F073CC-40D5-4B23-8DF0-9BD0A0C12F2C}" type="slidenum">
              <a:rPr lang="en-US" smtClean="0"/>
              <a:t>23</a:t>
            </a:fld>
            <a:endParaRPr lang="en-US"/>
          </a:p>
        </p:txBody>
      </p:sp>
      <p:pic>
        <p:nvPicPr>
          <p:cNvPr id="7" name="Afbeelding 6">
            <a:extLst>
              <a:ext uri="{FF2B5EF4-FFF2-40B4-BE49-F238E27FC236}">
                <a16:creationId xmlns:a16="http://schemas.microsoft.com/office/drawing/2014/main" id="{34DBD0EA-5F45-685E-DB93-224020306CA5}"/>
              </a:ext>
            </a:extLst>
          </p:cNvPr>
          <p:cNvPicPr>
            <a:picLocks noChangeAspect="1"/>
          </p:cNvPicPr>
          <p:nvPr/>
        </p:nvPicPr>
        <p:blipFill>
          <a:blip r:embed="rId2"/>
          <a:stretch>
            <a:fillRect/>
          </a:stretch>
        </p:blipFill>
        <p:spPr>
          <a:xfrm>
            <a:off x="2116" y="-217884"/>
            <a:ext cx="11514667" cy="7488832"/>
          </a:xfrm>
          <a:prstGeom prst="rect">
            <a:avLst/>
          </a:prstGeom>
        </p:spPr>
      </p:pic>
    </p:spTree>
    <p:extLst>
      <p:ext uri="{BB962C8B-B14F-4D97-AF65-F5344CB8AC3E}">
        <p14:creationId xmlns:p14="http://schemas.microsoft.com/office/powerpoint/2010/main" val="1805676023"/>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7E251-83AC-5DCE-17D0-50B5D192C006}"/>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57F6CE4-0192-D702-7CEC-898CD7811CDC}"/>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C5D0D029-F363-99EA-D62E-D93F3D190AB1}"/>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CE877318-CF11-0FA1-ADFF-A26555FCBFCC}"/>
              </a:ext>
            </a:extLst>
          </p:cNvPr>
          <p:cNvSpPr>
            <a:spLocks noGrp="1"/>
          </p:cNvSpPr>
          <p:nvPr>
            <p:ph type="sldNum" sz="quarter" idx="12"/>
          </p:nvPr>
        </p:nvSpPr>
        <p:spPr/>
        <p:txBody>
          <a:bodyPr/>
          <a:lstStyle/>
          <a:p>
            <a:fld id="{80F073CC-40D5-4B23-8DF0-9BD0A0C12F2C}" type="slidenum">
              <a:rPr lang="en-US" smtClean="0"/>
              <a:t>24</a:t>
            </a:fld>
            <a:endParaRPr lang="en-US"/>
          </a:p>
        </p:txBody>
      </p:sp>
      <p:pic>
        <p:nvPicPr>
          <p:cNvPr id="7" name="Afbeelding 6">
            <a:extLst>
              <a:ext uri="{FF2B5EF4-FFF2-40B4-BE49-F238E27FC236}">
                <a16:creationId xmlns:a16="http://schemas.microsoft.com/office/drawing/2014/main" id="{73424BF8-70B1-6604-3573-D363CC5D6643}"/>
              </a:ext>
            </a:extLst>
          </p:cNvPr>
          <p:cNvPicPr>
            <a:picLocks noChangeAspect="1"/>
          </p:cNvPicPr>
          <p:nvPr/>
        </p:nvPicPr>
        <p:blipFill>
          <a:blip r:embed="rId2"/>
          <a:stretch>
            <a:fillRect/>
          </a:stretch>
        </p:blipFill>
        <p:spPr>
          <a:xfrm>
            <a:off x="2116" y="-289892"/>
            <a:ext cx="11514667" cy="7848872"/>
          </a:xfrm>
          <a:prstGeom prst="rect">
            <a:avLst/>
          </a:prstGeom>
        </p:spPr>
      </p:pic>
    </p:spTree>
    <p:extLst>
      <p:ext uri="{BB962C8B-B14F-4D97-AF65-F5344CB8AC3E}">
        <p14:creationId xmlns:p14="http://schemas.microsoft.com/office/powerpoint/2010/main" val="2051211891"/>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1E5EC-7C3E-B763-8981-72304C87D596}"/>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845619A-F202-861D-2B1B-37AA2EAB17CB}"/>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70B90656-B37F-EFC6-299A-144EC9DC3676}"/>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9E79B5F5-B4F5-65AC-42D1-A2232F425FBB}"/>
              </a:ext>
            </a:extLst>
          </p:cNvPr>
          <p:cNvSpPr>
            <a:spLocks noGrp="1"/>
          </p:cNvSpPr>
          <p:nvPr>
            <p:ph type="sldNum" sz="quarter" idx="12"/>
          </p:nvPr>
        </p:nvSpPr>
        <p:spPr/>
        <p:txBody>
          <a:bodyPr/>
          <a:lstStyle/>
          <a:p>
            <a:fld id="{80F073CC-40D5-4B23-8DF0-9BD0A0C12F2C}" type="slidenum">
              <a:rPr lang="en-US" smtClean="0"/>
              <a:t>25</a:t>
            </a:fld>
            <a:endParaRPr lang="en-US"/>
          </a:p>
        </p:txBody>
      </p:sp>
      <p:pic>
        <p:nvPicPr>
          <p:cNvPr id="7" name="Afbeelding 6">
            <a:extLst>
              <a:ext uri="{FF2B5EF4-FFF2-40B4-BE49-F238E27FC236}">
                <a16:creationId xmlns:a16="http://schemas.microsoft.com/office/drawing/2014/main" id="{0720847F-B171-A806-FF66-74572BD60962}"/>
              </a:ext>
            </a:extLst>
          </p:cNvPr>
          <p:cNvPicPr>
            <a:picLocks noChangeAspect="1"/>
          </p:cNvPicPr>
          <p:nvPr/>
        </p:nvPicPr>
        <p:blipFill>
          <a:blip r:embed="rId2"/>
          <a:stretch>
            <a:fillRect/>
          </a:stretch>
        </p:blipFill>
        <p:spPr>
          <a:xfrm>
            <a:off x="2116" y="-289892"/>
            <a:ext cx="11514667" cy="7704856"/>
          </a:xfrm>
          <a:prstGeom prst="rect">
            <a:avLst/>
          </a:prstGeom>
        </p:spPr>
      </p:pic>
    </p:spTree>
    <p:extLst>
      <p:ext uri="{BB962C8B-B14F-4D97-AF65-F5344CB8AC3E}">
        <p14:creationId xmlns:p14="http://schemas.microsoft.com/office/powerpoint/2010/main" val="419101105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A859B-2807-4E80-26CF-58E9DF7CD255}"/>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61FDE630-8817-EB1A-116B-22B7CED0F546}"/>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9C798016-5E5A-F3F5-5ED4-D233271AE854}"/>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0DAEE8E9-6711-CF1E-5D36-38364ECB21A3}"/>
              </a:ext>
            </a:extLst>
          </p:cNvPr>
          <p:cNvSpPr>
            <a:spLocks noGrp="1"/>
          </p:cNvSpPr>
          <p:nvPr>
            <p:ph type="sldNum" sz="quarter" idx="12"/>
          </p:nvPr>
        </p:nvSpPr>
        <p:spPr/>
        <p:txBody>
          <a:bodyPr/>
          <a:lstStyle/>
          <a:p>
            <a:fld id="{80F073CC-40D5-4B23-8DF0-9BD0A0C12F2C}" type="slidenum">
              <a:rPr lang="en-US" smtClean="0"/>
              <a:t>26</a:t>
            </a:fld>
            <a:endParaRPr lang="en-US"/>
          </a:p>
        </p:txBody>
      </p:sp>
      <p:pic>
        <p:nvPicPr>
          <p:cNvPr id="7" name="Afbeelding 6">
            <a:extLst>
              <a:ext uri="{FF2B5EF4-FFF2-40B4-BE49-F238E27FC236}">
                <a16:creationId xmlns:a16="http://schemas.microsoft.com/office/drawing/2014/main" id="{F5A064D5-C17A-DA5D-578C-E44F66895C0D}"/>
              </a:ext>
            </a:extLst>
          </p:cNvPr>
          <p:cNvPicPr>
            <a:picLocks noChangeAspect="1"/>
          </p:cNvPicPr>
          <p:nvPr/>
        </p:nvPicPr>
        <p:blipFill>
          <a:blip r:embed="rId2"/>
          <a:stretch>
            <a:fillRect/>
          </a:stretch>
        </p:blipFill>
        <p:spPr>
          <a:xfrm>
            <a:off x="2116" y="-217884"/>
            <a:ext cx="11514667" cy="7488832"/>
          </a:xfrm>
          <a:prstGeom prst="rect">
            <a:avLst/>
          </a:prstGeom>
        </p:spPr>
      </p:pic>
    </p:spTree>
    <p:extLst>
      <p:ext uri="{BB962C8B-B14F-4D97-AF65-F5344CB8AC3E}">
        <p14:creationId xmlns:p14="http://schemas.microsoft.com/office/powerpoint/2010/main" val="396912211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C451E-6CBB-5037-2CAA-CA5AA1328445}"/>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03BB1204-DEE0-8354-65A9-D1D35E4395F3}"/>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8BC13266-3F3C-79B0-C148-7ABA16B9541D}"/>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9C8CA757-8314-51DD-733A-B76BCC516DC0}"/>
              </a:ext>
            </a:extLst>
          </p:cNvPr>
          <p:cNvSpPr>
            <a:spLocks noGrp="1"/>
          </p:cNvSpPr>
          <p:nvPr>
            <p:ph type="sldNum" sz="quarter" idx="12"/>
          </p:nvPr>
        </p:nvSpPr>
        <p:spPr/>
        <p:txBody>
          <a:bodyPr/>
          <a:lstStyle/>
          <a:p>
            <a:fld id="{80F073CC-40D5-4B23-8DF0-9BD0A0C12F2C}" type="slidenum">
              <a:rPr lang="en-US" smtClean="0"/>
              <a:t>27</a:t>
            </a:fld>
            <a:endParaRPr lang="en-US"/>
          </a:p>
        </p:txBody>
      </p:sp>
      <p:pic>
        <p:nvPicPr>
          <p:cNvPr id="7" name="Afbeelding 6">
            <a:extLst>
              <a:ext uri="{FF2B5EF4-FFF2-40B4-BE49-F238E27FC236}">
                <a16:creationId xmlns:a16="http://schemas.microsoft.com/office/drawing/2014/main" id="{E0867DA6-C1BB-99EB-FCAC-45CB605980B9}"/>
              </a:ext>
            </a:extLst>
          </p:cNvPr>
          <p:cNvPicPr>
            <a:picLocks noChangeAspect="1"/>
          </p:cNvPicPr>
          <p:nvPr/>
        </p:nvPicPr>
        <p:blipFill>
          <a:blip r:embed="rId2"/>
          <a:stretch>
            <a:fillRect/>
          </a:stretch>
        </p:blipFill>
        <p:spPr>
          <a:xfrm>
            <a:off x="2116" y="-289892"/>
            <a:ext cx="11514667" cy="7776864"/>
          </a:xfrm>
          <a:prstGeom prst="rect">
            <a:avLst/>
          </a:prstGeom>
        </p:spPr>
      </p:pic>
    </p:spTree>
    <p:extLst>
      <p:ext uri="{BB962C8B-B14F-4D97-AF65-F5344CB8AC3E}">
        <p14:creationId xmlns:p14="http://schemas.microsoft.com/office/powerpoint/2010/main" val="730570732"/>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1/12/2023</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a:bodyPr>
          <a:lstStyle/>
          <a:p>
            <a:pPr>
              <a:spcAft>
                <a:spcPts val="600"/>
              </a:spcAft>
            </a:pPr>
            <a:fld id="{B6F15528-21DE-4FAA-801E-634DDDAF4B2B}" type="slidenum">
              <a:rPr lang="nl-BE">
                <a:solidFill>
                  <a:srgbClr val="FFFFFF"/>
                </a:solidFill>
              </a:rPr>
              <a:pPr>
                <a:spcAft>
                  <a:spcPts val="600"/>
                </a:spcAft>
              </a:pPr>
              <a:t>28</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11" name="Afbeelding 10">
            <a:extLst>
              <a:ext uri="{FF2B5EF4-FFF2-40B4-BE49-F238E27FC236}">
                <a16:creationId xmlns:a16="http://schemas.microsoft.com/office/drawing/2014/main" id="{24EF9B57-E9BA-F3D4-3395-8B721782522D}"/>
              </a:ext>
            </a:extLst>
          </p:cNvPr>
          <p:cNvPicPr>
            <a:picLocks noChangeAspect="1"/>
          </p:cNvPicPr>
          <p:nvPr/>
        </p:nvPicPr>
        <p:blipFill>
          <a:blip r:embed="rId2"/>
          <a:stretch>
            <a:fillRect/>
          </a:stretch>
        </p:blipFill>
        <p:spPr>
          <a:xfrm>
            <a:off x="142826" y="31251"/>
            <a:ext cx="11376074" cy="6414498"/>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id="{263A5AC8-4DB3-44B8-3ABF-C1538A783C87}"/>
              </a:ext>
            </a:extLst>
          </p:cNvPr>
          <p:cNvSpPr>
            <a:spLocks noGrp="1"/>
          </p:cNvSpPr>
          <p:nvPr>
            <p:ph idx="1"/>
          </p:nvPr>
        </p:nvSpPr>
        <p:spPr>
          <a:xfrm>
            <a:off x="330367" y="1150268"/>
            <a:ext cx="2914534" cy="3150213"/>
          </a:xfrm>
        </p:spPr>
        <p:txBody>
          <a:bodyPr>
            <a:noAutofit/>
          </a:bodyPr>
          <a:lstStyle/>
          <a:p>
            <a:r>
              <a:rPr lang="nl-BE" sz="1800" b="1" dirty="0">
                <a:solidFill>
                  <a:srgbClr val="FF0000"/>
                </a:solidFill>
              </a:rPr>
              <a:t>Iedereen kan orders plaatsen met limieten</a:t>
            </a:r>
          </a:p>
          <a:p>
            <a:r>
              <a:rPr lang="nl-BE" sz="1800" b="1" dirty="0">
                <a:solidFill>
                  <a:srgbClr val="FF0000"/>
                </a:solidFill>
              </a:rPr>
              <a:t>Dus je moet niet aan dagkoers kopen of verkopen</a:t>
            </a:r>
          </a:p>
          <a:p>
            <a:endParaRPr lang="nl-BE" sz="1800" b="1" dirty="0">
              <a:solidFill>
                <a:srgbClr val="FF0000"/>
              </a:solidFill>
            </a:endParaRPr>
          </a:p>
          <a:p>
            <a:r>
              <a:rPr lang="nl-BE" sz="1800" b="1" dirty="0">
                <a:solidFill>
                  <a:srgbClr val="FF0000"/>
                </a:solidFill>
              </a:rPr>
              <a:t>Je denkt dat de kg naar 59000</a:t>
            </a:r>
            <a:r>
              <a:rPr lang="nl-BE" sz="1800" b="1" baseline="30000" dirty="0">
                <a:solidFill>
                  <a:srgbClr val="FF0000"/>
                </a:solidFill>
              </a:rPr>
              <a:t>e</a:t>
            </a:r>
            <a:r>
              <a:rPr lang="nl-BE" sz="1800" b="1" dirty="0">
                <a:solidFill>
                  <a:srgbClr val="FF0000"/>
                </a:solidFill>
              </a:rPr>
              <a:t> kan gaan en je plaatst een order aan 59000</a:t>
            </a:r>
            <a:r>
              <a:rPr lang="nl-BE" sz="1800" b="1" baseline="30000" dirty="0">
                <a:solidFill>
                  <a:srgbClr val="FF0000"/>
                </a:solidFill>
              </a:rPr>
              <a:t>e</a:t>
            </a:r>
            <a:r>
              <a:rPr lang="nl-BE" sz="1800" b="1" dirty="0">
                <a:solidFill>
                  <a:srgbClr val="FF0000"/>
                </a:solidFill>
              </a:rPr>
              <a:t> all-in</a:t>
            </a:r>
          </a:p>
          <a:p>
            <a:r>
              <a:rPr lang="nl-BE" sz="1800" b="1" dirty="0">
                <a:solidFill>
                  <a:srgbClr val="FF0000"/>
                </a:solidFill>
              </a:rPr>
              <a:t>Voorwaarden deponeren van je goud of overboeken van de geldsom</a:t>
            </a:r>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5068053" y="6100908"/>
            <a:ext cx="1639564" cy="344840"/>
          </a:xfrm>
        </p:spPr>
        <p:txBody>
          <a:bodyPr vert="horz" lIns="91440" tIns="45720" rIns="91440" bIns="45720" rtlCol="0">
            <a:normAutofit/>
          </a:bodyPr>
          <a:lstStyle/>
          <a:p>
            <a:pPr algn="r">
              <a:spcAft>
                <a:spcPts val="600"/>
              </a:spcAft>
            </a:pPr>
            <a:fld id="{47309314-E4B1-4CA1-9313-ED56281F2FEC}" type="datetime1">
              <a:rPr lang="en-US"/>
              <a:pPr algn="r">
                <a:spcAft>
                  <a:spcPts val="600"/>
                </a:spcAft>
              </a:pPr>
              <a:t>1/12/2023</a:t>
            </a:fld>
            <a:endParaRPr lang="en-US"/>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p:txBody>
          <a:bodyPr vert="horz" lIns="91440" tIns="45720" rIns="91440" bIns="45720" rtlCol="0">
            <a:normAutofit/>
          </a:bodyPr>
          <a:lstStyle/>
          <a:p>
            <a:pPr>
              <a:spcAft>
                <a:spcPts val="600"/>
              </a:spcAft>
            </a:pPr>
            <a:fld id="{B6F15528-21DE-4FAA-801E-634DDDAF4B2B}" type="slidenum">
              <a:rPr lang="en-US">
                <a:solidFill>
                  <a:schemeClr val="tx2"/>
                </a:solidFill>
              </a:rPr>
              <a:pPr>
                <a:spcAft>
                  <a:spcPts val="600"/>
                </a:spcAft>
              </a:pPr>
              <a:t>29</a:t>
            </a:fld>
            <a:endParaRPr lang="en-US">
              <a:solidFill>
                <a:schemeClr val="tx2"/>
              </a:solidFill>
            </a:endParaRPr>
          </a:p>
        </p:txBody>
      </p:sp>
      <p:pic>
        <p:nvPicPr>
          <p:cNvPr id="8" name="Afbeelding 7">
            <a:extLst>
              <a:ext uri="{FF2B5EF4-FFF2-40B4-BE49-F238E27FC236}">
                <a16:creationId xmlns:a16="http://schemas.microsoft.com/office/drawing/2014/main" id="{D8EC8C7E-3D3F-BE9F-8959-D1760EC71AFC}"/>
              </a:ext>
            </a:extLst>
          </p:cNvPr>
          <p:cNvPicPr>
            <a:picLocks noChangeAspect="1"/>
          </p:cNvPicPr>
          <p:nvPr/>
        </p:nvPicPr>
        <p:blipFill>
          <a:blip r:embed="rId2"/>
          <a:stretch>
            <a:fillRect/>
          </a:stretch>
        </p:blipFill>
        <p:spPr>
          <a:xfrm>
            <a:off x="4480218" y="701506"/>
            <a:ext cx="6422771" cy="5073988"/>
          </a:xfrm>
          <a:prstGeom prst="rect">
            <a:avLst/>
          </a:prstGeom>
        </p:spPr>
      </p:pic>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1/12/2023</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3</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954107"/>
          </a:xfrm>
          <a:prstGeom prst="rect">
            <a:avLst/>
          </a:prstGeom>
          <a:solidFill>
            <a:srgbClr val="FFFF00"/>
          </a:solidFill>
        </p:spPr>
        <p:txBody>
          <a:bodyPr wrap="square" rtlCol="0">
            <a:spAutoFit/>
          </a:bodyPr>
          <a:lstStyle/>
          <a:p>
            <a:pPr algn="ctr"/>
            <a:r>
              <a:rPr lang="nl-BE" sz="2800" b="1" dirty="0">
                <a:solidFill>
                  <a:srgbClr val="FF0000"/>
                </a:solidFill>
              </a:rPr>
              <a:t>PRIVATE PORTFOLIO MASTERS</a:t>
            </a:r>
          </a:p>
        </p:txBody>
      </p:sp>
      <p:sp>
        <p:nvSpPr>
          <p:cNvPr id="3" name="Rechthoek 2">
            <a:extLst>
              <a:ext uri="{FF2B5EF4-FFF2-40B4-BE49-F238E27FC236}">
                <a16:creationId xmlns:a16="http://schemas.microsoft.com/office/drawing/2014/main" id="{9D48CD45-2A50-119D-82D1-5C7D78AC41B5}"/>
              </a:ext>
            </a:extLst>
          </p:cNvPr>
          <p:cNvSpPr/>
          <p:nvPr/>
        </p:nvSpPr>
        <p:spPr>
          <a:xfrm>
            <a:off x="5615434" y="548376"/>
            <a:ext cx="5112568" cy="601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t>UW GOUDBANK</a:t>
            </a: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68EBC9F7-98A9-70E4-EDD5-6334F9DDF2F6}"/>
              </a:ext>
            </a:extLst>
          </p:cNvPr>
          <p:cNvPicPr>
            <a:picLocks noGrp="1" noChangeAspect="1"/>
          </p:cNvPicPr>
          <p:nvPr>
            <p:ph idx="1"/>
          </p:nvPr>
        </p:nvPicPr>
        <p:blipFill>
          <a:blip r:embed="rId2"/>
          <a:stretch>
            <a:fillRect/>
          </a:stretch>
        </p:blipFill>
        <p:spPr>
          <a:xfrm>
            <a:off x="1366962" y="508624"/>
            <a:ext cx="9283143" cy="5250155"/>
          </a:xfrm>
        </p:spPr>
      </p:pic>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p:txBody>
          <a:bodyPr vert="horz" lIns="91440" tIns="45720" rIns="91440" bIns="45720" rtlCol="0" anchor="ctr">
            <a:normAutofit/>
          </a:bodyPr>
          <a:lstStyle/>
          <a:p>
            <a:pPr>
              <a:spcAft>
                <a:spcPts val="600"/>
              </a:spcAft>
            </a:pPr>
            <a:fld id="{47309314-E4B1-4CA1-9313-ED56281F2FEC}" type="datetime1">
              <a:rPr lang="en-US" sz="900"/>
              <a:pPr>
                <a:spcAft>
                  <a:spcPts val="600"/>
                </a:spcAft>
              </a:pPr>
              <a:t>1/12/2023</a:t>
            </a:fld>
            <a:endParaRPr lang="en-US" sz="900"/>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050"/>
              <a:pPr>
                <a:spcAft>
                  <a:spcPts val="600"/>
                </a:spcAft>
              </a:pPr>
              <a:t>30</a:t>
            </a:fld>
            <a:endParaRPr lang="en-US" sz="1050"/>
          </a:p>
        </p:txBody>
      </p:sp>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D85A2691-54B5-7B53-5D39-89774B73D22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20"/>
          <a:stretch/>
        </p:blipFill>
        <p:spPr bwMode="auto">
          <a:xfrm>
            <a:off x="20" y="10"/>
            <a:ext cx="11518880" cy="647699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atum 3">
            <a:extLst>
              <a:ext uri="{FF2B5EF4-FFF2-40B4-BE49-F238E27FC236}">
                <a16:creationId xmlns:a16="http://schemas.microsoft.com/office/drawing/2014/main" id="{B0E42F8B-71C8-DE9A-CD07-BDE18A37A4CE}"/>
              </a:ext>
            </a:extLst>
          </p:cNvPr>
          <p:cNvSpPr>
            <a:spLocks noGrp="1"/>
          </p:cNvSpPr>
          <p:nvPr>
            <p:ph type="dt" sz="half" idx="10"/>
          </p:nvPr>
        </p:nvSpPr>
        <p:spPr/>
        <p:txBody>
          <a:bodyPr vert="horz" lIns="91440" tIns="45720" rIns="91440" bIns="45720" rtlCol="0" anchor="ctr">
            <a:normAutofit/>
          </a:bodyPr>
          <a:lstStyle/>
          <a:p>
            <a:pPr>
              <a:spcAft>
                <a:spcPts val="600"/>
              </a:spcAft>
            </a:pPr>
            <a:fld id="{19127723-9AB6-4880-AA78-6BD21EBC34E1}" type="datetime1">
              <a:rPr lang="en-US" sz="900"/>
              <a:pPr>
                <a:spcAft>
                  <a:spcPts val="600"/>
                </a:spcAft>
              </a:pPr>
              <a:t>1/12/2023</a:t>
            </a:fld>
            <a:endParaRPr lang="en-US" sz="900"/>
          </a:p>
        </p:txBody>
      </p:sp>
      <p:sp>
        <p:nvSpPr>
          <p:cNvPr id="5" name="Tijdelijke aanduiding voor dianummer 4">
            <a:extLst>
              <a:ext uri="{FF2B5EF4-FFF2-40B4-BE49-F238E27FC236}">
                <a16:creationId xmlns:a16="http://schemas.microsoft.com/office/drawing/2014/main" id="{2E68B248-7EC1-0A23-6E4B-3B65FB8835F1}"/>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050"/>
              <a:pPr>
                <a:spcAft>
                  <a:spcPts val="600"/>
                </a:spcAft>
              </a:pPr>
              <a:t>31</a:t>
            </a:fld>
            <a:endParaRPr lang="en-US" sz="1050"/>
          </a:p>
        </p:txBody>
      </p:sp>
    </p:spTree>
    <p:extLst>
      <p:ext uri="{BB962C8B-B14F-4D97-AF65-F5344CB8AC3E}">
        <p14:creationId xmlns:p14="http://schemas.microsoft.com/office/powerpoint/2010/main" val="2396945255"/>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a:lstStyle/>
          <a:p>
            <a:fld id="{19127723-9AB6-4880-AA78-6BD21EBC34E1}" type="datetime1">
              <a:rPr lang="en-US" smtClean="0"/>
              <a:t>1/12/2023</a:t>
            </a:fld>
            <a:endParaRPr lang="en-US"/>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a:lstStyle/>
          <a:p>
            <a:fld id="{B6F15528-21DE-4FAA-801E-634DDDAF4B2B}" type="slidenum">
              <a:rPr lang="nl-BE" smtClean="0"/>
              <a:t>4</a:t>
            </a:fld>
            <a:endParaRPr lang="nl-BE"/>
          </a:p>
        </p:txBody>
      </p:sp>
      <p:sp>
        <p:nvSpPr>
          <p:cNvPr id="2" name="Rechthoek 1">
            <a:extLst>
              <a:ext uri="{FF2B5EF4-FFF2-40B4-BE49-F238E27FC236}">
                <a16:creationId xmlns:a16="http://schemas.microsoft.com/office/drawing/2014/main" id="{3FBB6272-4711-4A61-3975-1C3088C84218}"/>
              </a:ext>
            </a:extLst>
          </p:cNvPr>
          <p:cNvSpPr/>
          <p:nvPr/>
        </p:nvSpPr>
        <p:spPr>
          <a:xfrm>
            <a:off x="1150938" y="291275"/>
            <a:ext cx="921702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dirty="0"/>
              <a:t>Over elke bedrijf in de wereld kun je gratis via onze site en je account van de meeste aandelen een prachtig rapport krijgen</a:t>
            </a:r>
          </a:p>
        </p:txBody>
      </p:sp>
      <p:sp>
        <p:nvSpPr>
          <p:cNvPr id="6" name="Rechthoek 5">
            <a:extLst>
              <a:ext uri="{FF2B5EF4-FFF2-40B4-BE49-F238E27FC236}">
                <a16:creationId xmlns:a16="http://schemas.microsoft.com/office/drawing/2014/main" id="{04FFAFEB-6737-25A4-F925-70C9ABD7E485}"/>
              </a:ext>
            </a:extLst>
          </p:cNvPr>
          <p:cNvSpPr/>
          <p:nvPr/>
        </p:nvSpPr>
        <p:spPr>
          <a:xfrm>
            <a:off x="-111709" y="5724060"/>
            <a:ext cx="11742317" cy="923330"/>
          </a:xfrm>
          <a:prstGeom prst="rect">
            <a:avLst/>
          </a:prstGeom>
          <a:noFill/>
        </p:spPr>
        <p:txBody>
          <a:bodyPr wrap="none" lIns="91440" tIns="45720" rIns="91440" bIns="45720">
            <a:spAutoFit/>
          </a:bodyPr>
          <a:lstStyle/>
          <a:p>
            <a:pPr algn="ctr"/>
            <a:r>
              <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private banking &amp;portfolio </a:t>
            </a:r>
            <a:r>
              <a:rPr lang="nl-NL"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advisor</a:t>
            </a:r>
            <a:endParaRPr lang="nl-N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aphicFrame>
        <p:nvGraphicFramePr>
          <p:cNvPr id="7" name="Object 6">
            <a:extLst>
              <a:ext uri="{FF2B5EF4-FFF2-40B4-BE49-F238E27FC236}">
                <a16:creationId xmlns:a16="http://schemas.microsoft.com/office/drawing/2014/main" id="{A610FE07-75B7-AF5D-259F-0C745D36D3EF}"/>
              </a:ext>
            </a:extLst>
          </p:cNvPr>
          <p:cNvGraphicFramePr>
            <a:graphicFrameLocks noChangeAspect="1"/>
          </p:cNvGraphicFramePr>
          <p:nvPr>
            <p:extLst>
              <p:ext uri="{D42A27DB-BD31-4B8C-83A1-F6EECF244321}">
                <p14:modId xmlns:p14="http://schemas.microsoft.com/office/powerpoint/2010/main" val="189741177"/>
              </p:ext>
            </p:extLst>
          </p:nvPr>
        </p:nvGraphicFramePr>
        <p:xfrm>
          <a:off x="1787525" y="1199745"/>
          <a:ext cx="7943850" cy="4559035"/>
        </p:xfrm>
        <a:graphic>
          <a:graphicData uri="http://schemas.openxmlformats.org/presentationml/2006/ole">
            <mc:AlternateContent xmlns:mc="http://schemas.openxmlformats.org/markup-compatibility/2006">
              <mc:Choice xmlns:v="urn:schemas-microsoft-com:vml" Requires="v">
                <p:oleObj name="Bitmap Image" r:id="rId2" imgW="7943760" imgH="6372360" progId="PBrush">
                  <p:embed/>
                </p:oleObj>
              </mc:Choice>
              <mc:Fallback>
                <p:oleObj name="Bitmap Image" r:id="rId2" imgW="7943760" imgH="6372360" progId="PBrush">
                  <p:embed/>
                  <p:pic>
                    <p:nvPicPr>
                      <p:cNvPr id="7" name="Object 6">
                        <a:extLst>
                          <a:ext uri="{FF2B5EF4-FFF2-40B4-BE49-F238E27FC236}">
                            <a16:creationId xmlns:a16="http://schemas.microsoft.com/office/drawing/2014/main" id="{A610FE07-75B7-AF5D-259F-0C745D36D3EF}"/>
                          </a:ext>
                        </a:extLst>
                      </p:cNvPr>
                      <p:cNvPicPr/>
                      <p:nvPr/>
                    </p:nvPicPr>
                    <p:blipFill>
                      <a:blip r:embed="rId3"/>
                      <a:stretch>
                        <a:fillRect/>
                      </a:stretch>
                    </p:blipFill>
                    <p:spPr>
                      <a:xfrm>
                        <a:off x="1787525" y="1199745"/>
                        <a:ext cx="7943850" cy="4559035"/>
                      </a:xfrm>
                      <a:prstGeom prst="rect">
                        <a:avLst/>
                      </a:prstGeom>
                    </p:spPr>
                  </p:pic>
                </p:oleObj>
              </mc:Fallback>
            </mc:AlternateContent>
          </a:graphicData>
        </a:graphic>
      </p:graphicFrame>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1/12/2023</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1B432BF8-42C7-2EA3-9887-BBB6A59948EF}"/>
              </a:ext>
            </a:extLst>
          </p:cNvPr>
          <p:cNvSpPr txBox="1"/>
          <p:nvPr/>
        </p:nvSpPr>
        <p:spPr>
          <a:xfrm>
            <a:off x="5758368" y="1191257"/>
            <a:ext cx="3304470" cy="2835847"/>
          </a:xfrm>
          <a:prstGeom prst="rect">
            <a:avLst/>
          </a:prstGeom>
        </p:spPr>
        <p:txBody>
          <a:bodyPr vert="horz" lIns="91440" tIns="45720" rIns="91440" bIns="45720" rtlCol="0" anchor="b">
            <a:normAutofit/>
          </a:bodyPr>
          <a:lstStyle/>
          <a:p>
            <a:pPr>
              <a:spcBef>
                <a:spcPct val="0"/>
              </a:spcBef>
              <a:spcAft>
                <a:spcPts val="600"/>
              </a:spcAft>
            </a:pPr>
            <a:r>
              <a:rPr lang="en-US" sz="4100" b="1" kern="1200">
                <a:solidFill>
                  <a:schemeClr val="accent1"/>
                </a:solidFill>
                <a:latin typeface="+mj-lt"/>
                <a:ea typeface="+mj-ea"/>
                <a:cs typeface="+mj-cs"/>
              </a:rPr>
              <a:t>.</a:t>
            </a:r>
          </a:p>
        </p:txBody>
      </p:sp>
      <p:pic>
        <p:nvPicPr>
          <p:cNvPr id="3" name="Afbeelding 2">
            <a:extLst>
              <a:ext uri="{FF2B5EF4-FFF2-40B4-BE49-F238E27FC236}">
                <a16:creationId xmlns:a16="http://schemas.microsoft.com/office/drawing/2014/main" id="{A4687864-F768-7FF6-4BA3-2DE612D4A09B}"/>
              </a:ext>
            </a:extLst>
          </p:cNvPr>
          <p:cNvPicPr>
            <a:picLocks noChangeAspect="1"/>
          </p:cNvPicPr>
          <p:nvPr/>
        </p:nvPicPr>
        <p:blipFill>
          <a:blip r:embed="rId3"/>
          <a:stretch>
            <a:fillRect/>
          </a:stretch>
        </p:blipFill>
        <p:spPr>
          <a:xfrm>
            <a:off x="839544" y="358180"/>
            <a:ext cx="7969200" cy="5616623"/>
          </a:xfrm>
          <a:prstGeom prst="rect">
            <a:avLst/>
          </a:prstGeom>
        </p:spPr>
      </p:pic>
      <p:sp>
        <p:nvSpPr>
          <p:cNvPr id="4" name="Tijdelijke aanduiding voor datum 3">
            <a:extLst>
              <a:ext uri="{FF2B5EF4-FFF2-40B4-BE49-F238E27FC236}">
                <a16:creationId xmlns:a16="http://schemas.microsoft.com/office/drawing/2014/main" id="{1B53FA0C-D5DF-298E-A8B8-CD37484325EA}"/>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79EC0A4B-AE81-4AD7-86EA-9F753B2B1EB0}" type="datetime1">
              <a:rPr lang="en-US" sz="900"/>
              <a:pPr defTabSz="914400">
                <a:spcAft>
                  <a:spcPts val="600"/>
                </a:spcAft>
              </a:pPr>
              <a:t>1/12/2023</a:t>
            </a:fld>
            <a:endParaRPr lang="en-US" sz="900"/>
          </a:p>
        </p:txBody>
      </p:sp>
      <p:sp>
        <p:nvSpPr>
          <p:cNvPr id="5" name="Tijdelijke aanduiding voor dianummer 4">
            <a:extLst>
              <a:ext uri="{FF2B5EF4-FFF2-40B4-BE49-F238E27FC236}">
                <a16:creationId xmlns:a16="http://schemas.microsoft.com/office/drawing/2014/main" id="{69DD361B-6B0A-8645-1008-A683BC9205D0}"/>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80F073CC-40D5-4B23-8DF0-9BD0A0C12F2C}" type="slidenum">
              <a:rPr lang="en-US" sz="900"/>
              <a:pPr defTabSz="914400">
                <a:spcAft>
                  <a:spcPts val="600"/>
                </a:spcAft>
              </a:pPr>
              <a:t>6</a:t>
            </a:fld>
            <a:endParaRPr lang="en-US" sz="900"/>
          </a:p>
        </p:txBody>
      </p:sp>
    </p:spTree>
    <p:extLst>
      <p:ext uri="{BB962C8B-B14F-4D97-AF65-F5344CB8AC3E}">
        <p14:creationId xmlns:p14="http://schemas.microsoft.com/office/powerpoint/2010/main" val="416866243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D37525A8-3667-5E57-7AB3-D8F720DB43BF}"/>
              </a:ext>
            </a:extLst>
          </p:cNvPr>
          <p:cNvSpPr>
            <a:spLocks noGrp="1"/>
          </p:cNvSpPr>
          <p:nvPr>
            <p:ph type="body" idx="1"/>
          </p:nvPr>
        </p:nvSpPr>
        <p:spPr>
          <a:xfrm>
            <a:off x="70818" y="129774"/>
            <a:ext cx="11305256" cy="6217452"/>
          </a:xfrm>
        </p:spPr>
        <p:txBody>
          <a:bodyPr>
            <a:normAutofit/>
          </a:bodyPr>
          <a:lstStyle/>
          <a:p>
            <a:endParaRPr lang="nl-BE" b="1" dirty="0">
              <a:solidFill>
                <a:srgbClr val="FF0000"/>
              </a:solidFill>
            </a:endParaRPr>
          </a:p>
        </p:txBody>
      </p:sp>
      <p:sp>
        <p:nvSpPr>
          <p:cNvPr id="4" name="Tijdelijke aanduiding voor datum 3">
            <a:extLst>
              <a:ext uri="{FF2B5EF4-FFF2-40B4-BE49-F238E27FC236}">
                <a16:creationId xmlns:a16="http://schemas.microsoft.com/office/drawing/2014/main" id="{21C94A13-5C45-CA2F-206F-B92663220DD2}"/>
              </a:ext>
            </a:extLst>
          </p:cNvPr>
          <p:cNvSpPr>
            <a:spLocks noGrp="1"/>
          </p:cNvSpPr>
          <p:nvPr>
            <p:ph type="dt" sz="half" idx="10"/>
          </p:nvPr>
        </p:nvSpPr>
        <p:spPr/>
        <p:txBody>
          <a:bodyPr/>
          <a:lstStyle/>
          <a:p>
            <a:fld id="{79EC0A4B-AE81-4AD7-86EA-9F753B2B1EB0}" type="datetime1">
              <a:rPr lang="en-US" smtClean="0"/>
              <a:t>1/12/2023</a:t>
            </a:fld>
            <a:endParaRPr lang="en-US"/>
          </a:p>
        </p:txBody>
      </p:sp>
      <p:sp>
        <p:nvSpPr>
          <p:cNvPr id="5" name="Tijdelijke aanduiding voor dianummer 4">
            <a:extLst>
              <a:ext uri="{FF2B5EF4-FFF2-40B4-BE49-F238E27FC236}">
                <a16:creationId xmlns:a16="http://schemas.microsoft.com/office/drawing/2014/main" id="{C245F860-AA57-2C16-114C-C7D12F047565}"/>
              </a:ext>
            </a:extLst>
          </p:cNvPr>
          <p:cNvSpPr>
            <a:spLocks noGrp="1"/>
          </p:cNvSpPr>
          <p:nvPr>
            <p:ph type="sldNum" sz="quarter" idx="12"/>
          </p:nvPr>
        </p:nvSpPr>
        <p:spPr/>
        <p:txBody>
          <a:bodyPr/>
          <a:lstStyle/>
          <a:p>
            <a:fld id="{80F073CC-40D5-4B23-8DF0-9BD0A0C12F2C}" type="slidenum">
              <a:rPr lang="en-US" smtClean="0"/>
              <a:t>7</a:t>
            </a:fld>
            <a:endParaRPr lang="en-US"/>
          </a:p>
        </p:txBody>
      </p:sp>
      <p:pic>
        <p:nvPicPr>
          <p:cNvPr id="6" name="Afbeelding 5">
            <a:extLst>
              <a:ext uri="{FF2B5EF4-FFF2-40B4-BE49-F238E27FC236}">
                <a16:creationId xmlns:a16="http://schemas.microsoft.com/office/drawing/2014/main" id="{883F986C-B2D1-6EB9-8A3F-FB7E39CE8089}"/>
              </a:ext>
            </a:extLst>
          </p:cNvPr>
          <p:cNvPicPr>
            <a:picLocks noChangeAspect="1"/>
          </p:cNvPicPr>
          <p:nvPr/>
        </p:nvPicPr>
        <p:blipFill>
          <a:blip r:embed="rId2"/>
          <a:stretch>
            <a:fillRect/>
          </a:stretch>
        </p:blipFill>
        <p:spPr>
          <a:xfrm>
            <a:off x="430858" y="131924"/>
            <a:ext cx="8114756" cy="6477000"/>
          </a:xfrm>
          <a:prstGeom prst="rect">
            <a:avLst/>
          </a:prstGeom>
        </p:spPr>
      </p:pic>
    </p:spTree>
    <p:extLst>
      <p:ext uri="{BB962C8B-B14F-4D97-AF65-F5344CB8AC3E}">
        <p14:creationId xmlns:p14="http://schemas.microsoft.com/office/powerpoint/2010/main" val="6550023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8F2B0-D785-CB20-AC4F-5292ED5E4529}"/>
              </a:ext>
            </a:extLst>
          </p:cNvPr>
          <p:cNvSpPr>
            <a:spLocks noGrp="1"/>
          </p:cNvSpPr>
          <p:nvPr>
            <p:ph type="title"/>
          </p:nvPr>
        </p:nvSpPr>
        <p:spPr>
          <a:xfrm>
            <a:off x="35767" y="832105"/>
            <a:ext cx="9073094" cy="990944"/>
          </a:xfrm>
        </p:spPr>
        <p:txBody>
          <a:bodyPr>
            <a:normAutofit fontScale="90000"/>
          </a:bodyPr>
          <a:lstStyle/>
          <a:p>
            <a:r>
              <a:rPr lang="nl-BE" b="1" dirty="0">
                <a:solidFill>
                  <a:srgbClr val="FF0000"/>
                </a:solidFill>
              </a:rPr>
              <a:t>HOE KAN MEN ZICH BESCHERMEN TEGEN DEFLATIE OF KOOPKRACHTCRASH ??</a:t>
            </a:r>
          </a:p>
        </p:txBody>
      </p:sp>
      <p:sp>
        <p:nvSpPr>
          <p:cNvPr id="3" name="Tijdelijke aanduiding voor tekst 2">
            <a:extLst>
              <a:ext uri="{FF2B5EF4-FFF2-40B4-BE49-F238E27FC236}">
                <a16:creationId xmlns:a16="http://schemas.microsoft.com/office/drawing/2014/main" id="{81C68396-9735-6281-6AFE-C33C9DD3D4EC}"/>
              </a:ext>
            </a:extLst>
          </p:cNvPr>
          <p:cNvSpPr>
            <a:spLocks noGrp="1"/>
          </p:cNvSpPr>
          <p:nvPr>
            <p:ph type="body" idx="1"/>
          </p:nvPr>
        </p:nvSpPr>
        <p:spPr>
          <a:xfrm>
            <a:off x="35767" y="2051114"/>
            <a:ext cx="8820027" cy="3111544"/>
          </a:xfrm>
          <a:solidFill>
            <a:schemeClr val="accent4"/>
          </a:solidFill>
        </p:spPr>
        <p:txBody>
          <a:bodyPr/>
          <a:lstStyle/>
          <a:p>
            <a:r>
              <a:rPr lang="nl-BE" b="1" dirty="0"/>
              <a:t>DE LAASTE 3000 JAAR IS ER MAAR WEINIG VERANDERD OP DEZE AARDE OM UW VERMOGEN AFTESCHERMEN  TEGEN KOOPKRACHTVERLIES</a:t>
            </a:r>
          </a:p>
          <a:p>
            <a:r>
              <a:rPr lang="nl-BE" b="1" dirty="0"/>
              <a:t>BEURZEN.OBLIGATIES ALLES ZAL IN WAARDE VERMINDEREN</a:t>
            </a:r>
          </a:p>
          <a:p>
            <a:r>
              <a:rPr lang="nl-BE" b="1" dirty="0"/>
              <a:t>UITSLUITEND FYSISCH GOUD KAN U BEHOEDEN VAN DIT VERLIES</a:t>
            </a:r>
          </a:p>
          <a:p>
            <a:r>
              <a:rPr lang="nl-BE" b="1" dirty="0"/>
              <a:t>GOUDSTAVEN BEHOUDEN AL SINDS 3000JAAR STEEDS HUN KOOPKRACHT</a:t>
            </a:r>
          </a:p>
          <a:p>
            <a:r>
              <a:rPr lang="nl-BE" b="1" dirty="0"/>
              <a:t>EN JA AZIE EN CHINA GELOVEN MASSAAL DAARIN</a:t>
            </a:r>
          </a:p>
        </p:txBody>
      </p:sp>
      <p:sp>
        <p:nvSpPr>
          <p:cNvPr id="4" name="Tijdelijke aanduiding voor datum 3">
            <a:extLst>
              <a:ext uri="{FF2B5EF4-FFF2-40B4-BE49-F238E27FC236}">
                <a16:creationId xmlns:a16="http://schemas.microsoft.com/office/drawing/2014/main" id="{52C75B4B-AB06-3713-A0A2-4BE6BFDA321E}"/>
              </a:ext>
            </a:extLst>
          </p:cNvPr>
          <p:cNvSpPr>
            <a:spLocks noGrp="1"/>
          </p:cNvSpPr>
          <p:nvPr>
            <p:ph type="dt" sz="half" idx="10"/>
          </p:nvPr>
        </p:nvSpPr>
        <p:spPr/>
        <p:txBody>
          <a:bodyPr/>
          <a:lstStyle/>
          <a:p>
            <a:fld id="{79EC0A4B-AE81-4AD7-86EA-9F753B2B1EB0}" type="datetime1">
              <a:rPr lang="en-US" smtClean="0"/>
              <a:t>1/12/2023</a:t>
            </a:fld>
            <a:endParaRPr lang="en-US" dirty="0"/>
          </a:p>
        </p:txBody>
      </p:sp>
      <p:sp>
        <p:nvSpPr>
          <p:cNvPr id="5" name="Tijdelijke aanduiding voor dianummer 4">
            <a:extLst>
              <a:ext uri="{FF2B5EF4-FFF2-40B4-BE49-F238E27FC236}">
                <a16:creationId xmlns:a16="http://schemas.microsoft.com/office/drawing/2014/main" id="{79B41B69-48CF-1025-BDB0-0DC4F085F930}"/>
              </a:ext>
            </a:extLst>
          </p:cNvPr>
          <p:cNvSpPr>
            <a:spLocks noGrp="1"/>
          </p:cNvSpPr>
          <p:nvPr>
            <p:ph type="sldNum" sz="quarter" idx="12"/>
          </p:nvPr>
        </p:nvSpPr>
        <p:spPr/>
        <p:txBody>
          <a:bodyPr/>
          <a:lstStyle/>
          <a:p>
            <a:fld id="{80F073CC-40D5-4B23-8DF0-9BD0A0C12F2C}" type="slidenum">
              <a:rPr lang="en-US" smtClean="0"/>
              <a:t>8</a:t>
            </a:fld>
            <a:endParaRPr lang="en-US" dirty="0"/>
          </a:p>
        </p:txBody>
      </p:sp>
      <p:pic>
        <p:nvPicPr>
          <p:cNvPr id="7" name="Afbeelding 6">
            <a:extLst>
              <a:ext uri="{FF2B5EF4-FFF2-40B4-BE49-F238E27FC236}">
                <a16:creationId xmlns:a16="http://schemas.microsoft.com/office/drawing/2014/main" id="{750DEE98-3839-A933-D001-430BEFF144D2}"/>
              </a:ext>
            </a:extLst>
          </p:cNvPr>
          <p:cNvPicPr>
            <a:picLocks noChangeAspect="1"/>
          </p:cNvPicPr>
          <p:nvPr/>
        </p:nvPicPr>
        <p:blipFill>
          <a:blip r:embed="rId2"/>
          <a:stretch>
            <a:fillRect/>
          </a:stretch>
        </p:blipFill>
        <p:spPr>
          <a:xfrm>
            <a:off x="10121333" y="0"/>
            <a:ext cx="1165318" cy="6477000"/>
          </a:xfrm>
          <a:prstGeom prst="rect">
            <a:avLst/>
          </a:prstGeom>
        </p:spPr>
      </p:pic>
      <p:pic>
        <p:nvPicPr>
          <p:cNvPr id="9" name="Afbeelding 8">
            <a:extLst>
              <a:ext uri="{FF2B5EF4-FFF2-40B4-BE49-F238E27FC236}">
                <a16:creationId xmlns:a16="http://schemas.microsoft.com/office/drawing/2014/main" id="{8690B9D0-696E-1C88-C659-C5FA860286DD}"/>
              </a:ext>
            </a:extLst>
          </p:cNvPr>
          <p:cNvPicPr>
            <a:picLocks noChangeAspect="1"/>
          </p:cNvPicPr>
          <p:nvPr/>
        </p:nvPicPr>
        <p:blipFill>
          <a:blip r:embed="rId3"/>
          <a:stretch>
            <a:fillRect/>
          </a:stretch>
        </p:blipFill>
        <p:spPr>
          <a:xfrm>
            <a:off x="8932276" y="0"/>
            <a:ext cx="1290239" cy="6477000"/>
          </a:xfrm>
          <a:prstGeom prst="rect">
            <a:avLst/>
          </a:prstGeom>
        </p:spPr>
      </p:pic>
      <p:pic>
        <p:nvPicPr>
          <p:cNvPr id="13" name="Afbeelding 12">
            <a:extLst>
              <a:ext uri="{FF2B5EF4-FFF2-40B4-BE49-F238E27FC236}">
                <a16:creationId xmlns:a16="http://schemas.microsoft.com/office/drawing/2014/main" id="{B3176AEE-5010-0E29-F852-D0912BC006F8}"/>
              </a:ext>
            </a:extLst>
          </p:cNvPr>
          <p:cNvPicPr>
            <a:picLocks noChangeAspect="1"/>
          </p:cNvPicPr>
          <p:nvPr/>
        </p:nvPicPr>
        <p:blipFill>
          <a:blip r:embed="rId4"/>
          <a:stretch>
            <a:fillRect/>
          </a:stretch>
        </p:blipFill>
        <p:spPr>
          <a:xfrm>
            <a:off x="2375074" y="4606653"/>
            <a:ext cx="4104456" cy="1846792"/>
          </a:xfrm>
          <a:prstGeom prst="rect">
            <a:avLst/>
          </a:prstGeom>
        </p:spPr>
      </p:pic>
    </p:spTree>
    <p:extLst>
      <p:ext uri="{BB962C8B-B14F-4D97-AF65-F5344CB8AC3E}">
        <p14:creationId xmlns:p14="http://schemas.microsoft.com/office/powerpoint/2010/main" val="232476529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1/12/2023</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578</Words>
  <Application>Microsoft Office PowerPoint</Application>
  <PresentationFormat>Aangepast</PresentationFormat>
  <Paragraphs>120</Paragraphs>
  <Slides>31</Slides>
  <Notes>2</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31</vt:i4>
      </vt:variant>
    </vt:vector>
  </HeadingPairs>
  <TitlesOfParts>
    <vt:vector size="41" baseType="lpstr">
      <vt:lpstr>Trebuchet MS</vt:lpstr>
      <vt:lpstr>LJQQAM+ITC Zapf Chancery Medium Italic</vt:lpstr>
      <vt:lpstr>Wingdings 3</vt:lpstr>
      <vt:lpstr>Arial</vt:lpstr>
      <vt:lpstr>Arial Black</vt:lpstr>
      <vt:lpstr>Calibri</vt:lpstr>
      <vt:lpstr>Constantia</vt:lpstr>
      <vt:lpstr>Arial Unicode MS</vt:lpstr>
      <vt:lpstr>Facet</vt:lpstr>
      <vt:lpstr>Bitmap Image</vt:lpstr>
      <vt:lpstr>PowerPoint-presentatie</vt:lpstr>
      <vt:lpstr>Is de stijging van de beurzen een valstrik??</vt:lpstr>
      <vt:lpstr>PowerPoint-presentatie</vt:lpstr>
      <vt:lpstr>PowerPoint-presentatie</vt:lpstr>
      <vt:lpstr>PowerPoint-presentatie</vt:lpstr>
      <vt:lpstr>PowerPoint-presentatie</vt:lpstr>
      <vt:lpstr>PowerPoint-presentatie</vt:lpstr>
      <vt:lpstr>HOE KAN MEN ZICH BESCHERMEN TEGEN DEFLATIE OF KOOPKRACHTCRASH ??</vt:lpstr>
      <vt:lpstr>PowerPoint-presentatie</vt:lpstr>
      <vt:lpstr>PowerPoint-presentatie</vt:lpstr>
      <vt:lpstr>PowerPoint-presentatie</vt:lpstr>
      <vt:lpstr>PowerPoint-presentatie</vt:lpstr>
      <vt:lpstr>PowerPoint-presentatie</vt:lpstr>
      <vt:lpstr>Nieuwe obligaties </vt:lpstr>
      <vt:lpstr>PowerPoint-presentatie</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75</cp:revision>
  <cp:lastPrinted>2023-01-12T09:52:44Z</cp:lastPrinted>
  <dcterms:modified xsi:type="dcterms:W3CDTF">2023-01-12T09:52:55Z</dcterms:modified>
</cp:coreProperties>
</file>