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67" r:id="rId1"/>
  </p:sldMasterIdLst>
  <p:notesMasterIdLst>
    <p:notesMasterId r:id="rId36"/>
  </p:notesMasterIdLst>
  <p:sldIdLst>
    <p:sldId id="256" r:id="rId2"/>
    <p:sldId id="399" r:id="rId3"/>
    <p:sldId id="258" r:id="rId4"/>
    <p:sldId id="377" r:id="rId5"/>
    <p:sldId id="427" r:id="rId6"/>
    <p:sldId id="260" r:id="rId7"/>
    <p:sldId id="428" r:id="rId8"/>
    <p:sldId id="435" r:id="rId9"/>
    <p:sldId id="412" r:id="rId10"/>
    <p:sldId id="439" r:id="rId11"/>
    <p:sldId id="264" r:id="rId12"/>
    <p:sldId id="404" r:id="rId13"/>
    <p:sldId id="405" r:id="rId14"/>
    <p:sldId id="440" r:id="rId15"/>
    <p:sldId id="336" r:id="rId16"/>
    <p:sldId id="272" r:id="rId17"/>
    <p:sldId id="417" r:id="rId18"/>
    <p:sldId id="429" r:id="rId19"/>
    <p:sldId id="274" r:id="rId20"/>
    <p:sldId id="380" r:id="rId21"/>
    <p:sldId id="415" r:id="rId22"/>
    <p:sldId id="403" r:id="rId23"/>
    <p:sldId id="419" r:id="rId24"/>
    <p:sldId id="420" r:id="rId25"/>
    <p:sldId id="421" r:id="rId26"/>
    <p:sldId id="422" r:id="rId27"/>
    <p:sldId id="437" r:id="rId28"/>
    <p:sldId id="438" r:id="rId29"/>
    <p:sldId id="423" r:id="rId30"/>
    <p:sldId id="436" r:id="rId31"/>
    <p:sldId id="344" r:id="rId32"/>
    <p:sldId id="326" r:id="rId33"/>
    <p:sldId id="400" r:id="rId34"/>
    <p:sldId id="386" r:id="rId35"/>
  </p:sldIdLst>
  <p:sldSz cx="11518900" cy="6477000"/>
  <p:notesSz cx="9929813" cy="6797675"/>
  <p:embeddedFontLst>
    <p:embeddedFont>
      <p:font typeface="Arial Black" panose="020B0A040201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Constantia" panose="02030602050306030303" pitchFamily="18" charset="0"/>
      <p:regular r:id="rId46"/>
      <p:bold r:id="rId47"/>
      <p:italic r:id="rId48"/>
      <p:boldItalic r:id="rId49"/>
    </p:embeddedFont>
    <p:embeddedFont>
      <p:font typeface="LJQQAM+ITC Zapf Chancery Medium Italic" panose="020B0604020202020204"/>
      <p:regular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427"/>
            <p14:sldId id="260"/>
            <p14:sldId id="428"/>
            <p14:sldId id="435"/>
            <p14:sldId id="412"/>
            <p14:sldId id="439"/>
            <p14:sldId id="264"/>
            <p14:sldId id="404"/>
            <p14:sldId id="405"/>
            <p14:sldId id="440"/>
            <p14:sldId id="336"/>
            <p14:sldId id="272"/>
            <p14:sldId id="417"/>
            <p14:sldId id="429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37"/>
            <p14:sldId id="438"/>
            <p14:sldId id="423"/>
            <p14:sldId id="436"/>
            <p14:sldId id="344"/>
            <p14:sldId id="326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76195-954F-4674-B3BE-64D6333BC134}" v="3" dt="2023-05-31T09:17:0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6" autoAdjust="0"/>
  </p:normalViewPr>
  <p:slideViewPr>
    <p:cSldViewPr>
      <p:cViewPr varScale="1">
        <p:scale>
          <a:sx n="108" d="100"/>
          <a:sy n="108" d="100"/>
        </p:scale>
        <p:origin x="900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76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8B0D1-0B89-44FD-8D88-1DDD8275075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262D5-83AD-4D24-9034-5CF7ECD523D9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Drie TOP bedrijven die samenwerken  en één  BALIE EN ONTVANGST KANTOOR </a:t>
          </a:r>
          <a:r>
            <a:rPr lang="nl-BE" b="1" dirty="0"/>
            <a:t>vormen voor u</a:t>
          </a:r>
          <a:endParaRPr lang="en-US" dirty="0"/>
        </a:p>
      </dgm:t>
    </dgm:pt>
    <dgm:pt modelId="{1064BF61-CA4D-4D64-95D3-EF4C236977EE}" type="parTrans" cxnId="{C71EF689-680B-48AC-87EB-69FEFC84AAE7}">
      <dgm:prSet/>
      <dgm:spPr/>
      <dgm:t>
        <a:bodyPr/>
        <a:lstStyle/>
        <a:p>
          <a:endParaRPr lang="en-US"/>
        </a:p>
      </dgm:t>
    </dgm:pt>
    <dgm:pt modelId="{694F2FE9-6218-4B6E-8095-6C2D26F34170}" type="sibTrans" cxnId="{C71EF689-680B-48AC-87EB-69FEFC84AAE7}">
      <dgm:prSet/>
      <dgm:spPr/>
      <dgm:t>
        <a:bodyPr/>
        <a:lstStyle/>
        <a:p>
          <a:endParaRPr lang="en-US"/>
        </a:p>
      </dgm:t>
    </dgm:pt>
    <dgm:pt modelId="{6DA5F2E1-C651-44BF-8DF7-9AC5E71A4BB0}">
      <dgm:prSet/>
      <dgm:spPr/>
      <dgm:t>
        <a:bodyPr/>
        <a:lstStyle/>
        <a:p>
          <a:r>
            <a:rPr lang="nl-BE" b="1" dirty="0"/>
            <a:t>Interactive broker  60 miljard  beurswaarde  wereldspeler 125 beurzen</a:t>
          </a:r>
          <a:endParaRPr lang="en-US" dirty="0"/>
        </a:p>
      </dgm:t>
    </dgm:pt>
    <dgm:pt modelId="{C406D42B-D4A6-491C-8B61-561807525967}" type="parTrans" cxnId="{12174B53-16DC-4AEE-B7D3-095901703929}">
      <dgm:prSet/>
      <dgm:spPr/>
      <dgm:t>
        <a:bodyPr/>
        <a:lstStyle/>
        <a:p>
          <a:endParaRPr lang="en-US"/>
        </a:p>
      </dgm:t>
    </dgm:pt>
    <dgm:pt modelId="{508F1CB9-B6D8-498A-A77C-F4685D9AB5AC}" type="sibTrans" cxnId="{12174B53-16DC-4AEE-B7D3-095901703929}">
      <dgm:prSet/>
      <dgm:spPr/>
      <dgm:t>
        <a:bodyPr/>
        <a:lstStyle/>
        <a:p>
          <a:endParaRPr lang="en-US"/>
        </a:p>
      </dgm:t>
    </dgm:pt>
    <dgm:pt modelId="{DF8A10F2-9EBB-45F9-B0F6-ED68DB7B1422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Verzorgt uw rekening (beste beurssite sinds 2018!! </a:t>
          </a:r>
          <a:r>
            <a:rPr lang="nl-BE" dirty="0">
              <a:solidFill>
                <a:srgbClr val="FFFF00"/>
              </a:solidFill>
            </a:rPr>
            <a:t>)6x </a:t>
          </a:r>
          <a:r>
            <a:rPr lang="nl-BE" dirty="0"/>
            <a:t>groter dan de grootste </a:t>
          </a:r>
          <a:r>
            <a:rPr lang="nl-BE" dirty="0" err="1"/>
            <a:t>belgische</a:t>
          </a:r>
          <a:r>
            <a:rPr lang="nl-BE" dirty="0"/>
            <a:t> brokers/bank of 15 x groter dan  private banking </a:t>
          </a:r>
          <a:r>
            <a:rPr lang="nl-BE" dirty="0" err="1"/>
            <a:t>uitAntwerpen</a:t>
          </a:r>
          <a:endParaRPr lang="en-US" dirty="0"/>
        </a:p>
      </dgm:t>
    </dgm:pt>
    <dgm:pt modelId="{C6D411AD-62D9-4893-8AFB-0BE48345AE55}" type="parTrans" cxnId="{303D62BB-6788-40AC-95C3-6083836C65D0}">
      <dgm:prSet/>
      <dgm:spPr/>
      <dgm:t>
        <a:bodyPr/>
        <a:lstStyle/>
        <a:p>
          <a:endParaRPr lang="en-US"/>
        </a:p>
      </dgm:t>
    </dgm:pt>
    <dgm:pt modelId="{6C300D50-753B-447D-BAE0-9454DD45E484}" type="sibTrans" cxnId="{303D62BB-6788-40AC-95C3-6083836C65D0}">
      <dgm:prSet/>
      <dgm:spPr/>
      <dgm:t>
        <a:bodyPr/>
        <a:lstStyle/>
        <a:p>
          <a:endParaRPr lang="en-US"/>
        </a:p>
      </dgm:t>
    </dgm:pt>
    <dgm:pt modelId="{10F760D1-2E6D-45CC-903B-2C705D9EFCB7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</a:rPr>
            <a:t>Mexem </a:t>
          </a:r>
          <a:r>
            <a:rPr lang="nl-BE" b="1" dirty="0" err="1">
              <a:solidFill>
                <a:schemeClr val="tx1"/>
              </a:solidFill>
            </a:rPr>
            <a:t>ltd</a:t>
          </a:r>
          <a:r>
            <a:rPr lang="nl-BE" b="1" dirty="0">
              <a:solidFill>
                <a:schemeClr val="tx1"/>
              </a:solidFill>
            </a:rPr>
            <a:t>  </a:t>
          </a:r>
          <a:r>
            <a:rPr lang="nl-BE" dirty="0"/>
            <a:t>zorgt voor je lage tarieven/kosten en financiële hulpmiddelen</a:t>
          </a:r>
          <a:endParaRPr lang="en-US" dirty="0"/>
        </a:p>
      </dgm:t>
    </dgm:pt>
    <dgm:pt modelId="{3891D0B5-6B4F-4651-B25D-623C5CE52D2C}" type="parTrans" cxnId="{94FF60B3-8188-4264-9CBA-5083C9E88409}">
      <dgm:prSet/>
      <dgm:spPr/>
      <dgm:t>
        <a:bodyPr/>
        <a:lstStyle/>
        <a:p>
          <a:endParaRPr lang="en-US"/>
        </a:p>
      </dgm:t>
    </dgm:pt>
    <dgm:pt modelId="{84CAA44F-493C-464F-BAD8-1B2B4D4F56C5}" type="sibTrans" cxnId="{94FF60B3-8188-4264-9CBA-5083C9E88409}">
      <dgm:prSet/>
      <dgm:spPr/>
      <dgm:t>
        <a:bodyPr/>
        <a:lstStyle/>
        <a:p>
          <a:endParaRPr lang="en-US"/>
        </a:p>
      </dgm:t>
    </dgm:pt>
    <dgm:pt modelId="{83D387B0-D507-41A8-90DC-C35BCD65F846}">
      <dgm:prSet/>
      <dgm:spPr/>
      <dgm:t>
        <a:bodyPr/>
        <a:lstStyle/>
        <a:p>
          <a:r>
            <a:rPr lang="nl-BE"/>
            <a:t>Administratieve introducing broker die over heel de wereld klanten groepeert en introduceert  om de goedkoopste kosten te krijgen bij de hoofd broker= </a:t>
          </a:r>
          <a:endParaRPr lang="en-US"/>
        </a:p>
      </dgm:t>
    </dgm:pt>
    <dgm:pt modelId="{03183792-D305-4B0B-8C38-AAB20C379913}" type="parTrans" cxnId="{5D4F5CCB-AB1F-48F2-B3EC-EED7DA8C14EB}">
      <dgm:prSet/>
      <dgm:spPr/>
      <dgm:t>
        <a:bodyPr/>
        <a:lstStyle/>
        <a:p>
          <a:endParaRPr lang="en-US"/>
        </a:p>
      </dgm:t>
    </dgm:pt>
    <dgm:pt modelId="{C8AD9F01-FFDD-4FB4-B414-9CCFFE7F20AE}" type="sibTrans" cxnId="{5D4F5CCB-AB1F-48F2-B3EC-EED7DA8C14EB}">
      <dgm:prSet/>
      <dgm:spPr/>
      <dgm:t>
        <a:bodyPr/>
        <a:lstStyle/>
        <a:p>
          <a:endParaRPr lang="en-US"/>
        </a:p>
      </dgm:t>
    </dgm:pt>
    <dgm:pt modelId="{EC0DD773-0880-4963-A1A0-990AA84B88B8}">
      <dgm:prSet custT="1"/>
      <dgm:spPr/>
      <dgm:t>
        <a:bodyPr/>
        <a:lstStyle/>
        <a:p>
          <a:r>
            <a:rPr lang="nl-BE" sz="2000" b="1" dirty="0" err="1">
              <a:solidFill>
                <a:srgbClr val="FFFF00"/>
              </a:solidFill>
            </a:rPr>
            <a:t>Inter</a:t>
          </a:r>
          <a:r>
            <a:rPr lang="nl-BE" sz="2000" b="1" dirty="0">
              <a:solidFill>
                <a:srgbClr val="FFFF00"/>
              </a:solidFill>
            </a:rPr>
            <a:t> </a:t>
          </a:r>
          <a:r>
            <a:rPr lang="nl-BE" sz="2000" b="1" dirty="0" err="1">
              <a:solidFill>
                <a:srgbClr val="FFFF00"/>
              </a:solidFill>
            </a:rPr>
            <a:t>active</a:t>
          </a:r>
          <a:r>
            <a:rPr lang="nl-BE" sz="2000" b="1" dirty="0">
              <a:solidFill>
                <a:srgbClr val="FFFF00"/>
              </a:solidFill>
            </a:rPr>
            <a:t> brokers </a:t>
          </a:r>
          <a:r>
            <a:rPr lang="nl-BE" sz="2000" b="1" dirty="0" err="1">
              <a:solidFill>
                <a:srgbClr val="FFFF00"/>
              </a:solidFill>
            </a:rPr>
            <a:t>usa</a:t>
          </a:r>
          <a:endParaRPr lang="nl-BE" sz="2000" b="1" dirty="0">
            <a:solidFill>
              <a:srgbClr val="FFFF00"/>
            </a:solidFill>
          </a:endParaRPr>
        </a:p>
        <a:p>
          <a:r>
            <a:rPr lang="nl-BE" sz="2000" b="1" dirty="0">
              <a:solidFill>
                <a:srgbClr val="FFFF00"/>
              </a:solidFill>
            </a:rPr>
            <a:t>50miljard beurswaarde</a:t>
          </a:r>
          <a:endParaRPr lang="en-US" sz="2000" b="1" dirty="0">
            <a:solidFill>
              <a:srgbClr val="FFFF00"/>
            </a:solidFill>
          </a:endParaRPr>
        </a:p>
      </dgm:t>
    </dgm:pt>
    <dgm:pt modelId="{012ABD82-113E-4A0D-9FFD-BD8E15932E3F}" type="parTrans" cxnId="{1A1178EB-21FA-495E-B982-4ABBC59AF2DA}">
      <dgm:prSet/>
      <dgm:spPr/>
      <dgm:t>
        <a:bodyPr/>
        <a:lstStyle/>
        <a:p>
          <a:endParaRPr lang="en-US"/>
        </a:p>
      </dgm:t>
    </dgm:pt>
    <dgm:pt modelId="{85F189D1-11EB-4CDC-A7F4-141A78F20544}" type="sibTrans" cxnId="{1A1178EB-21FA-495E-B982-4ABBC59AF2DA}">
      <dgm:prSet/>
      <dgm:spPr/>
      <dgm:t>
        <a:bodyPr/>
        <a:lstStyle/>
        <a:p>
          <a:endParaRPr lang="en-US"/>
        </a:p>
      </dgm:t>
    </dgm:pt>
    <dgm:pt modelId="{74C2B981-1258-4BC7-A9C5-FA1CF743B5BF}">
      <dgm:prSet/>
      <dgm:spPr/>
      <dgm:t>
        <a:bodyPr/>
        <a:lstStyle/>
        <a:p>
          <a:r>
            <a:rPr lang="nl-BE" b="1" u="sng" dirty="0">
              <a:solidFill>
                <a:srgbClr val="FFFF00"/>
              </a:solidFill>
            </a:rPr>
            <a:t>BEURSEXPERT B BUSSCHAERT </a:t>
          </a:r>
          <a:r>
            <a:rPr lang="nl-BE" b="1" dirty="0"/>
            <a:t>verzorgt je adviezen voor vermogen</a:t>
          </a:r>
          <a:endParaRPr lang="en-US" dirty="0"/>
        </a:p>
      </dgm:t>
    </dgm:pt>
    <dgm:pt modelId="{6C00738F-F1AF-45A3-A721-B6C9A926FB43}" type="parTrans" cxnId="{C974D8DF-1B1C-4CB8-BDD1-72EF24B66DA9}">
      <dgm:prSet/>
      <dgm:spPr/>
      <dgm:t>
        <a:bodyPr/>
        <a:lstStyle/>
        <a:p>
          <a:endParaRPr lang="en-US"/>
        </a:p>
      </dgm:t>
    </dgm:pt>
    <dgm:pt modelId="{1435D186-9613-41C4-8346-303D03532B7C}" type="sibTrans" cxnId="{C974D8DF-1B1C-4CB8-BDD1-72EF24B66DA9}">
      <dgm:prSet/>
      <dgm:spPr/>
      <dgm:t>
        <a:bodyPr/>
        <a:lstStyle/>
        <a:p>
          <a:endParaRPr lang="en-US"/>
        </a:p>
      </dgm:t>
    </dgm:pt>
    <dgm:pt modelId="{B1B584EC-D5AC-4E47-BA63-9D31AB59149B}">
      <dgm:prSet/>
      <dgm:spPr/>
      <dgm:t>
        <a:bodyPr/>
        <a:lstStyle/>
        <a:p>
          <a:r>
            <a:rPr lang="nl-BE" b="1"/>
            <a:t>Heeft al meer dan 50 jaar ervaring in private portfolio&amp;banking service</a:t>
          </a:r>
          <a:endParaRPr lang="en-US"/>
        </a:p>
      </dgm:t>
    </dgm:pt>
    <dgm:pt modelId="{983D358B-4991-4365-B2A6-83308A253404}" type="parTrans" cxnId="{75C5CDF0-D2A8-40E2-824A-89CE42795AD9}">
      <dgm:prSet/>
      <dgm:spPr/>
      <dgm:t>
        <a:bodyPr/>
        <a:lstStyle/>
        <a:p>
          <a:endParaRPr lang="en-US"/>
        </a:p>
      </dgm:t>
    </dgm:pt>
    <dgm:pt modelId="{8AE7FF57-E68E-4057-91D3-2BD044019F69}" type="sibTrans" cxnId="{75C5CDF0-D2A8-40E2-824A-89CE42795AD9}">
      <dgm:prSet/>
      <dgm:spPr/>
      <dgm:t>
        <a:bodyPr/>
        <a:lstStyle/>
        <a:p>
          <a:endParaRPr lang="en-US"/>
        </a:p>
      </dgm:t>
    </dgm:pt>
    <dgm:pt modelId="{9CAABE46-6CEB-4954-9BDF-95ED7EF5AB05}">
      <dgm:prSet custT="1"/>
      <dgm:spPr/>
      <dgm:t>
        <a:bodyPr/>
        <a:lstStyle/>
        <a:p>
          <a:r>
            <a:rPr lang="nl-BE" sz="1600" b="1" dirty="0">
              <a:solidFill>
                <a:srgbClr val="002060"/>
              </a:solidFill>
            </a:rPr>
            <a:t>Heeft meer de 15 nominaties behaald en 10 </a:t>
          </a:r>
          <a:r>
            <a:rPr lang="nl-BE" sz="1600" b="1" dirty="0" err="1">
              <a:solidFill>
                <a:srgbClr val="002060"/>
              </a:solidFill>
            </a:rPr>
            <a:t>awards</a:t>
          </a:r>
          <a:r>
            <a:rPr lang="nl-BE" sz="1600" b="1" dirty="0">
              <a:solidFill>
                <a:srgbClr val="002060"/>
              </a:solidFill>
            </a:rPr>
            <a:t> in vermogensbeheer</a:t>
          </a:r>
          <a:endParaRPr lang="en-US" sz="1600" dirty="0">
            <a:solidFill>
              <a:srgbClr val="002060"/>
            </a:solidFill>
          </a:endParaRPr>
        </a:p>
      </dgm:t>
    </dgm:pt>
    <dgm:pt modelId="{0854F86E-5C58-4732-8165-C679F4A1C264}" type="parTrans" cxnId="{9A0E56DE-B1D9-40A1-8128-0AB582654809}">
      <dgm:prSet/>
      <dgm:spPr/>
      <dgm:t>
        <a:bodyPr/>
        <a:lstStyle/>
        <a:p>
          <a:endParaRPr lang="en-US"/>
        </a:p>
      </dgm:t>
    </dgm:pt>
    <dgm:pt modelId="{42A24422-7B49-42BD-9995-F6461C027D89}" type="sibTrans" cxnId="{9A0E56DE-B1D9-40A1-8128-0AB582654809}">
      <dgm:prSet/>
      <dgm:spPr/>
      <dgm:t>
        <a:bodyPr/>
        <a:lstStyle/>
        <a:p>
          <a:endParaRPr lang="en-US"/>
        </a:p>
      </dgm:t>
    </dgm:pt>
    <dgm:pt modelId="{11000903-9F35-492B-9F88-2CD041912E58}" type="pres">
      <dgm:prSet presAssocID="{7208B0D1-0B89-44FD-8D88-1DDD8275075C}" presName="Name0" presStyleCnt="0">
        <dgm:presLayoutVars>
          <dgm:dir/>
          <dgm:resizeHandles val="exact"/>
        </dgm:presLayoutVars>
      </dgm:prSet>
      <dgm:spPr/>
    </dgm:pt>
    <dgm:pt modelId="{8163074B-C769-4F26-94D4-5FC11E39122B}" type="pres">
      <dgm:prSet presAssocID="{99D262D5-83AD-4D24-9034-5CF7ECD523D9}" presName="node" presStyleLbl="node1" presStyleIdx="0" presStyleCnt="9">
        <dgm:presLayoutVars>
          <dgm:bulletEnabled val="1"/>
        </dgm:presLayoutVars>
      </dgm:prSet>
      <dgm:spPr/>
    </dgm:pt>
    <dgm:pt modelId="{80FF1F96-234E-49CA-AA1D-EC5489009421}" type="pres">
      <dgm:prSet presAssocID="{694F2FE9-6218-4B6E-8095-6C2D26F34170}" presName="sibTrans" presStyleLbl="sibTrans1D1" presStyleIdx="0" presStyleCnt="8"/>
      <dgm:spPr/>
    </dgm:pt>
    <dgm:pt modelId="{BCF44DB0-295A-49F3-B58D-484061C40695}" type="pres">
      <dgm:prSet presAssocID="{694F2FE9-6218-4B6E-8095-6C2D26F34170}" presName="connectorText" presStyleLbl="sibTrans1D1" presStyleIdx="0" presStyleCnt="8"/>
      <dgm:spPr/>
    </dgm:pt>
    <dgm:pt modelId="{3D605EE7-6A62-401C-B6EA-816FDD3AE54E}" type="pres">
      <dgm:prSet presAssocID="{6DA5F2E1-C651-44BF-8DF7-9AC5E71A4BB0}" presName="node" presStyleLbl="node1" presStyleIdx="1" presStyleCnt="9">
        <dgm:presLayoutVars>
          <dgm:bulletEnabled val="1"/>
        </dgm:presLayoutVars>
      </dgm:prSet>
      <dgm:spPr/>
    </dgm:pt>
    <dgm:pt modelId="{05EB1124-55E9-4C9A-8083-284F0EA705EC}" type="pres">
      <dgm:prSet presAssocID="{508F1CB9-B6D8-498A-A77C-F4685D9AB5AC}" presName="sibTrans" presStyleLbl="sibTrans1D1" presStyleIdx="1" presStyleCnt="8"/>
      <dgm:spPr/>
    </dgm:pt>
    <dgm:pt modelId="{A37B058A-1099-4F10-9D07-5394029D258A}" type="pres">
      <dgm:prSet presAssocID="{508F1CB9-B6D8-498A-A77C-F4685D9AB5AC}" presName="connectorText" presStyleLbl="sibTrans1D1" presStyleIdx="1" presStyleCnt="8"/>
      <dgm:spPr/>
    </dgm:pt>
    <dgm:pt modelId="{E38F9A00-F344-444E-8C27-972CBC7D53B8}" type="pres">
      <dgm:prSet presAssocID="{DF8A10F2-9EBB-45F9-B0F6-ED68DB7B1422}" presName="node" presStyleLbl="node1" presStyleIdx="2" presStyleCnt="9">
        <dgm:presLayoutVars>
          <dgm:bulletEnabled val="1"/>
        </dgm:presLayoutVars>
      </dgm:prSet>
      <dgm:spPr/>
    </dgm:pt>
    <dgm:pt modelId="{CF333B92-7A81-4425-8400-CCC7C167C935}" type="pres">
      <dgm:prSet presAssocID="{6C300D50-753B-447D-BAE0-9454DD45E484}" presName="sibTrans" presStyleLbl="sibTrans1D1" presStyleIdx="2" presStyleCnt="8"/>
      <dgm:spPr/>
    </dgm:pt>
    <dgm:pt modelId="{2E75FF2F-8A01-4A62-AF8B-832A90AF98A2}" type="pres">
      <dgm:prSet presAssocID="{6C300D50-753B-447D-BAE0-9454DD45E484}" presName="connectorText" presStyleLbl="sibTrans1D1" presStyleIdx="2" presStyleCnt="8"/>
      <dgm:spPr/>
    </dgm:pt>
    <dgm:pt modelId="{71A4B095-A826-4F4E-86C6-91B5EC6BDF7E}" type="pres">
      <dgm:prSet presAssocID="{10F760D1-2E6D-45CC-903B-2C705D9EFCB7}" presName="node" presStyleLbl="node1" presStyleIdx="3" presStyleCnt="9">
        <dgm:presLayoutVars>
          <dgm:bulletEnabled val="1"/>
        </dgm:presLayoutVars>
      </dgm:prSet>
      <dgm:spPr/>
    </dgm:pt>
    <dgm:pt modelId="{8833C365-BCFE-4A6B-9060-1F6AA2074D7B}" type="pres">
      <dgm:prSet presAssocID="{84CAA44F-493C-464F-BAD8-1B2B4D4F56C5}" presName="sibTrans" presStyleLbl="sibTrans1D1" presStyleIdx="3" presStyleCnt="8"/>
      <dgm:spPr/>
    </dgm:pt>
    <dgm:pt modelId="{BC2A1573-E380-40D1-87C5-C36E4EAB3B91}" type="pres">
      <dgm:prSet presAssocID="{84CAA44F-493C-464F-BAD8-1B2B4D4F56C5}" presName="connectorText" presStyleLbl="sibTrans1D1" presStyleIdx="3" presStyleCnt="8"/>
      <dgm:spPr/>
    </dgm:pt>
    <dgm:pt modelId="{2820C7BA-F3F3-4B57-8E80-925A7A32374B}" type="pres">
      <dgm:prSet presAssocID="{83D387B0-D507-41A8-90DC-C35BCD65F846}" presName="node" presStyleLbl="node1" presStyleIdx="4" presStyleCnt="9">
        <dgm:presLayoutVars>
          <dgm:bulletEnabled val="1"/>
        </dgm:presLayoutVars>
      </dgm:prSet>
      <dgm:spPr/>
    </dgm:pt>
    <dgm:pt modelId="{1874816B-C556-43DF-A5EC-54FE59BDABA2}" type="pres">
      <dgm:prSet presAssocID="{C8AD9F01-FFDD-4FB4-B414-9CCFFE7F20AE}" presName="sibTrans" presStyleLbl="sibTrans1D1" presStyleIdx="4" presStyleCnt="8"/>
      <dgm:spPr/>
    </dgm:pt>
    <dgm:pt modelId="{48BF9A01-0120-4D21-A38F-0F1385EED23F}" type="pres">
      <dgm:prSet presAssocID="{C8AD9F01-FFDD-4FB4-B414-9CCFFE7F20AE}" presName="connectorText" presStyleLbl="sibTrans1D1" presStyleIdx="4" presStyleCnt="8"/>
      <dgm:spPr/>
    </dgm:pt>
    <dgm:pt modelId="{CB0DE8E1-6F0E-4677-AD27-E2C2E1BF6AEA}" type="pres">
      <dgm:prSet presAssocID="{EC0DD773-0880-4963-A1A0-990AA84B88B8}" presName="node" presStyleLbl="node1" presStyleIdx="5" presStyleCnt="9">
        <dgm:presLayoutVars>
          <dgm:bulletEnabled val="1"/>
        </dgm:presLayoutVars>
      </dgm:prSet>
      <dgm:spPr/>
    </dgm:pt>
    <dgm:pt modelId="{6F9CB86C-8236-4AC1-97A1-12822CC2337D}" type="pres">
      <dgm:prSet presAssocID="{85F189D1-11EB-4CDC-A7F4-141A78F20544}" presName="sibTrans" presStyleLbl="sibTrans1D1" presStyleIdx="5" presStyleCnt="8"/>
      <dgm:spPr/>
    </dgm:pt>
    <dgm:pt modelId="{BE392F32-CBC3-4B46-B40D-DE5F3D5BF4FA}" type="pres">
      <dgm:prSet presAssocID="{85F189D1-11EB-4CDC-A7F4-141A78F20544}" presName="connectorText" presStyleLbl="sibTrans1D1" presStyleIdx="5" presStyleCnt="8"/>
      <dgm:spPr/>
    </dgm:pt>
    <dgm:pt modelId="{4D0C92D7-F020-4C8A-87F6-0D2CEFDD6C45}" type="pres">
      <dgm:prSet presAssocID="{74C2B981-1258-4BC7-A9C5-FA1CF743B5BF}" presName="node" presStyleLbl="node1" presStyleIdx="6" presStyleCnt="9">
        <dgm:presLayoutVars>
          <dgm:bulletEnabled val="1"/>
        </dgm:presLayoutVars>
      </dgm:prSet>
      <dgm:spPr/>
    </dgm:pt>
    <dgm:pt modelId="{DAF0D610-A1FC-4854-91EC-AC4904997BCD}" type="pres">
      <dgm:prSet presAssocID="{1435D186-9613-41C4-8346-303D03532B7C}" presName="sibTrans" presStyleLbl="sibTrans1D1" presStyleIdx="6" presStyleCnt="8"/>
      <dgm:spPr/>
    </dgm:pt>
    <dgm:pt modelId="{80C40231-271D-4633-9F21-334E00105F6B}" type="pres">
      <dgm:prSet presAssocID="{1435D186-9613-41C4-8346-303D03532B7C}" presName="connectorText" presStyleLbl="sibTrans1D1" presStyleIdx="6" presStyleCnt="8"/>
      <dgm:spPr/>
    </dgm:pt>
    <dgm:pt modelId="{1BE447D0-2AA3-4BA9-BF63-8E49877FB4B0}" type="pres">
      <dgm:prSet presAssocID="{B1B584EC-D5AC-4E47-BA63-9D31AB59149B}" presName="node" presStyleLbl="node1" presStyleIdx="7" presStyleCnt="9">
        <dgm:presLayoutVars>
          <dgm:bulletEnabled val="1"/>
        </dgm:presLayoutVars>
      </dgm:prSet>
      <dgm:spPr/>
    </dgm:pt>
    <dgm:pt modelId="{D05F1BC0-1A9E-480B-94F0-53132DD6FD4E}" type="pres">
      <dgm:prSet presAssocID="{8AE7FF57-E68E-4057-91D3-2BD044019F69}" presName="sibTrans" presStyleLbl="sibTrans1D1" presStyleIdx="7" presStyleCnt="8"/>
      <dgm:spPr/>
    </dgm:pt>
    <dgm:pt modelId="{48EC43CF-DC63-47DF-89D4-6B38367C8B7E}" type="pres">
      <dgm:prSet presAssocID="{8AE7FF57-E68E-4057-91D3-2BD044019F69}" presName="connectorText" presStyleLbl="sibTrans1D1" presStyleIdx="7" presStyleCnt="8"/>
      <dgm:spPr/>
    </dgm:pt>
    <dgm:pt modelId="{64AD4969-EAA5-4969-AE67-66F3EA4ABC72}" type="pres">
      <dgm:prSet presAssocID="{9CAABE46-6CEB-4954-9BDF-95ED7EF5AB05}" presName="node" presStyleLbl="node1" presStyleIdx="8" presStyleCnt="9">
        <dgm:presLayoutVars>
          <dgm:bulletEnabled val="1"/>
        </dgm:presLayoutVars>
      </dgm:prSet>
      <dgm:spPr/>
    </dgm:pt>
  </dgm:ptLst>
  <dgm:cxnLst>
    <dgm:cxn modelId="{9E045D06-C9EC-4DC8-AAAE-ADF012F0F49F}" type="presOf" srcId="{6C300D50-753B-447D-BAE0-9454DD45E484}" destId="{CF333B92-7A81-4425-8400-CCC7C167C935}" srcOrd="0" destOrd="0" presId="urn:microsoft.com/office/officeart/2016/7/layout/RepeatingBendingProcessNew"/>
    <dgm:cxn modelId="{9322BA0F-DE8B-499E-A756-BCA10864337E}" type="presOf" srcId="{508F1CB9-B6D8-498A-A77C-F4685D9AB5AC}" destId="{A37B058A-1099-4F10-9D07-5394029D258A}" srcOrd="1" destOrd="0" presId="urn:microsoft.com/office/officeart/2016/7/layout/RepeatingBendingProcessNew"/>
    <dgm:cxn modelId="{12450612-B8B2-43F9-9C7A-B4529D3BC029}" type="presOf" srcId="{7208B0D1-0B89-44FD-8D88-1DDD8275075C}" destId="{11000903-9F35-492B-9F88-2CD041912E58}" srcOrd="0" destOrd="0" presId="urn:microsoft.com/office/officeart/2016/7/layout/RepeatingBendingProcessNew"/>
    <dgm:cxn modelId="{96FB7C14-AE9D-4280-A6BB-C31CE65441B9}" type="presOf" srcId="{83D387B0-D507-41A8-90DC-C35BCD65F846}" destId="{2820C7BA-F3F3-4B57-8E80-925A7A32374B}" srcOrd="0" destOrd="0" presId="urn:microsoft.com/office/officeart/2016/7/layout/RepeatingBendingProcessNew"/>
    <dgm:cxn modelId="{846FDB14-AB32-4132-8664-C7D6213E8B84}" type="presOf" srcId="{99D262D5-83AD-4D24-9034-5CF7ECD523D9}" destId="{8163074B-C769-4F26-94D4-5FC11E39122B}" srcOrd="0" destOrd="0" presId="urn:microsoft.com/office/officeart/2016/7/layout/RepeatingBendingProcessNew"/>
    <dgm:cxn modelId="{5DF95B18-7842-462E-8A0E-921E2F39AADC}" type="presOf" srcId="{6C300D50-753B-447D-BAE0-9454DD45E484}" destId="{2E75FF2F-8A01-4A62-AF8B-832A90AF98A2}" srcOrd="1" destOrd="0" presId="urn:microsoft.com/office/officeart/2016/7/layout/RepeatingBendingProcessNew"/>
    <dgm:cxn modelId="{9220C01E-CF6C-4882-848D-EE860D2CDCF4}" type="presOf" srcId="{694F2FE9-6218-4B6E-8095-6C2D26F34170}" destId="{80FF1F96-234E-49CA-AA1D-EC5489009421}" srcOrd="0" destOrd="0" presId="urn:microsoft.com/office/officeart/2016/7/layout/RepeatingBendingProcessNew"/>
    <dgm:cxn modelId="{B56A4B1F-7125-4D06-88BD-FEC02EE77E52}" type="presOf" srcId="{508F1CB9-B6D8-498A-A77C-F4685D9AB5AC}" destId="{05EB1124-55E9-4C9A-8083-284F0EA705EC}" srcOrd="0" destOrd="0" presId="urn:microsoft.com/office/officeart/2016/7/layout/RepeatingBendingProcessNew"/>
    <dgm:cxn modelId="{AFAEE024-8830-4B08-A3E4-74058F2DCEA9}" type="presOf" srcId="{85F189D1-11EB-4CDC-A7F4-141A78F20544}" destId="{6F9CB86C-8236-4AC1-97A1-12822CC2337D}" srcOrd="0" destOrd="0" presId="urn:microsoft.com/office/officeart/2016/7/layout/RepeatingBendingProcessNew"/>
    <dgm:cxn modelId="{3D350E5C-108E-42E0-981F-6B1CBE5BE63E}" type="presOf" srcId="{694F2FE9-6218-4B6E-8095-6C2D26F34170}" destId="{BCF44DB0-295A-49F3-B58D-484061C40695}" srcOrd="1" destOrd="0" presId="urn:microsoft.com/office/officeart/2016/7/layout/RepeatingBendingProcessNew"/>
    <dgm:cxn modelId="{7616DB5E-8DED-4555-9878-725D324A4642}" type="presOf" srcId="{C8AD9F01-FFDD-4FB4-B414-9CCFFE7F20AE}" destId="{1874816B-C556-43DF-A5EC-54FE59BDABA2}" srcOrd="0" destOrd="0" presId="urn:microsoft.com/office/officeart/2016/7/layout/RepeatingBendingProcessNew"/>
    <dgm:cxn modelId="{10F7B743-0B0E-440D-8220-8113BF7F75B2}" type="presOf" srcId="{84CAA44F-493C-464F-BAD8-1B2B4D4F56C5}" destId="{BC2A1573-E380-40D1-87C5-C36E4EAB3B91}" srcOrd="1" destOrd="0" presId="urn:microsoft.com/office/officeart/2016/7/layout/RepeatingBendingProcessNew"/>
    <dgm:cxn modelId="{1077556E-E084-431D-A3F0-A2C6546DE9C5}" type="presOf" srcId="{74C2B981-1258-4BC7-A9C5-FA1CF743B5BF}" destId="{4D0C92D7-F020-4C8A-87F6-0D2CEFDD6C45}" srcOrd="0" destOrd="0" presId="urn:microsoft.com/office/officeart/2016/7/layout/RepeatingBendingProcessNew"/>
    <dgm:cxn modelId="{E7283E50-B73B-4887-8824-7FC477CB12E0}" type="presOf" srcId="{8AE7FF57-E68E-4057-91D3-2BD044019F69}" destId="{48EC43CF-DC63-47DF-89D4-6B38367C8B7E}" srcOrd="1" destOrd="0" presId="urn:microsoft.com/office/officeart/2016/7/layout/RepeatingBendingProcessNew"/>
    <dgm:cxn modelId="{12174B53-16DC-4AEE-B7D3-095901703929}" srcId="{7208B0D1-0B89-44FD-8D88-1DDD8275075C}" destId="{6DA5F2E1-C651-44BF-8DF7-9AC5E71A4BB0}" srcOrd="1" destOrd="0" parTransId="{C406D42B-D4A6-491C-8B61-561807525967}" sibTransId="{508F1CB9-B6D8-498A-A77C-F4685D9AB5AC}"/>
    <dgm:cxn modelId="{C71EF689-680B-48AC-87EB-69FEFC84AAE7}" srcId="{7208B0D1-0B89-44FD-8D88-1DDD8275075C}" destId="{99D262D5-83AD-4D24-9034-5CF7ECD523D9}" srcOrd="0" destOrd="0" parTransId="{1064BF61-CA4D-4D64-95D3-EF4C236977EE}" sibTransId="{694F2FE9-6218-4B6E-8095-6C2D26F34170}"/>
    <dgm:cxn modelId="{5FD4C08C-0AA9-4ECD-98CA-25BE92B78923}" type="presOf" srcId="{10F760D1-2E6D-45CC-903B-2C705D9EFCB7}" destId="{71A4B095-A826-4F4E-86C6-91B5EC6BDF7E}" srcOrd="0" destOrd="0" presId="urn:microsoft.com/office/officeart/2016/7/layout/RepeatingBendingProcessNew"/>
    <dgm:cxn modelId="{888AD18C-A1B0-4D15-A181-2AFCBBCEC9AF}" type="presOf" srcId="{1435D186-9613-41C4-8346-303D03532B7C}" destId="{DAF0D610-A1FC-4854-91EC-AC4904997BCD}" srcOrd="0" destOrd="0" presId="urn:microsoft.com/office/officeart/2016/7/layout/RepeatingBendingProcessNew"/>
    <dgm:cxn modelId="{02F57091-2E82-422E-A183-1F2D607E041C}" type="presOf" srcId="{B1B584EC-D5AC-4E47-BA63-9D31AB59149B}" destId="{1BE447D0-2AA3-4BA9-BF63-8E49877FB4B0}" srcOrd="0" destOrd="0" presId="urn:microsoft.com/office/officeart/2016/7/layout/RepeatingBendingProcessNew"/>
    <dgm:cxn modelId="{A83C3EA0-B968-4347-844D-F3A0FA60C5A7}" type="presOf" srcId="{6DA5F2E1-C651-44BF-8DF7-9AC5E71A4BB0}" destId="{3D605EE7-6A62-401C-B6EA-816FDD3AE54E}" srcOrd="0" destOrd="0" presId="urn:microsoft.com/office/officeart/2016/7/layout/RepeatingBendingProcessNew"/>
    <dgm:cxn modelId="{A71F2CAB-1B90-4C2B-9030-1209F6157D9F}" type="presOf" srcId="{EC0DD773-0880-4963-A1A0-990AA84B88B8}" destId="{CB0DE8E1-6F0E-4677-AD27-E2C2E1BF6AEA}" srcOrd="0" destOrd="0" presId="urn:microsoft.com/office/officeart/2016/7/layout/RepeatingBendingProcessNew"/>
    <dgm:cxn modelId="{68E921AC-3FDB-4C48-B628-1DFCBEC6050E}" type="presOf" srcId="{85F189D1-11EB-4CDC-A7F4-141A78F20544}" destId="{BE392F32-CBC3-4B46-B40D-DE5F3D5BF4FA}" srcOrd="1" destOrd="0" presId="urn:microsoft.com/office/officeart/2016/7/layout/RepeatingBendingProcessNew"/>
    <dgm:cxn modelId="{94FF60B3-8188-4264-9CBA-5083C9E88409}" srcId="{7208B0D1-0B89-44FD-8D88-1DDD8275075C}" destId="{10F760D1-2E6D-45CC-903B-2C705D9EFCB7}" srcOrd="3" destOrd="0" parTransId="{3891D0B5-6B4F-4651-B25D-623C5CE52D2C}" sibTransId="{84CAA44F-493C-464F-BAD8-1B2B4D4F56C5}"/>
    <dgm:cxn modelId="{303D62BB-6788-40AC-95C3-6083836C65D0}" srcId="{7208B0D1-0B89-44FD-8D88-1DDD8275075C}" destId="{DF8A10F2-9EBB-45F9-B0F6-ED68DB7B1422}" srcOrd="2" destOrd="0" parTransId="{C6D411AD-62D9-4893-8AFB-0BE48345AE55}" sibTransId="{6C300D50-753B-447D-BAE0-9454DD45E484}"/>
    <dgm:cxn modelId="{4AAB87BF-FE0C-46E0-92F3-710C7B0B33D6}" type="presOf" srcId="{8AE7FF57-E68E-4057-91D3-2BD044019F69}" destId="{D05F1BC0-1A9E-480B-94F0-53132DD6FD4E}" srcOrd="0" destOrd="0" presId="urn:microsoft.com/office/officeart/2016/7/layout/RepeatingBendingProcessNew"/>
    <dgm:cxn modelId="{F45CA8C9-E631-4D68-8440-A8E900A5AF88}" type="presOf" srcId="{9CAABE46-6CEB-4954-9BDF-95ED7EF5AB05}" destId="{64AD4969-EAA5-4969-AE67-66F3EA4ABC72}" srcOrd="0" destOrd="0" presId="urn:microsoft.com/office/officeart/2016/7/layout/RepeatingBendingProcessNew"/>
    <dgm:cxn modelId="{5D4F5CCB-AB1F-48F2-B3EC-EED7DA8C14EB}" srcId="{7208B0D1-0B89-44FD-8D88-1DDD8275075C}" destId="{83D387B0-D507-41A8-90DC-C35BCD65F846}" srcOrd="4" destOrd="0" parTransId="{03183792-D305-4B0B-8C38-AAB20C379913}" sibTransId="{C8AD9F01-FFDD-4FB4-B414-9CCFFE7F20AE}"/>
    <dgm:cxn modelId="{76E414D4-6876-4F9C-A87E-4422BF1C55BB}" type="presOf" srcId="{84CAA44F-493C-464F-BAD8-1B2B4D4F56C5}" destId="{8833C365-BCFE-4A6B-9060-1F6AA2074D7B}" srcOrd="0" destOrd="0" presId="urn:microsoft.com/office/officeart/2016/7/layout/RepeatingBendingProcessNew"/>
    <dgm:cxn modelId="{9A0E56DE-B1D9-40A1-8128-0AB582654809}" srcId="{7208B0D1-0B89-44FD-8D88-1DDD8275075C}" destId="{9CAABE46-6CEB-4954-9BDF-95ED7EF5AB05}" srcOrd="8" destOrd="0" parTransId="{0854F86E-5C58-4732-8165-C679F4A1C264}" sibTransId="{42A24422-7B49-42BD-9995-F6461C027D89}"/>
    <dgm:cxn modelId="{C974D8DF-1B1C-4CB8-BDD1-72EF24B66DA9}" srcId="{7208B0D1-0B89-44FD-8D88-1DDD8275075C}" destId="{74C2B981-1258-4BC7-A9C5-FA1CF743B5BF}" srcOrd="6" destOrd="0" parTransId="{6C00738F-F1AF-45A3-A721-B6C9A926FB43}" sibTransId="{1435D186-9613-41C4-8346-303D03532B7C}"/>
    <dgm:cxn modelId="{1A1178EB-21FA-495E-B982-4ABBC59AF2DA}" srcId="{7208B0D1-0B89-44FD-8D88-1DDD8275075C}" destId="{EC0DD773-0880-4963-A1A0-990AA84B88B8}" srcOrd="5" destOrd="0" parTransId="{012ABD82-113E-4A0D-9FFD-BD8E15932E3F}" sibTransId="{85F189D1-11EB-4CDC-A7F4-141A78F20544}"/>
    <dgm:cxn modelId="{A939E4EB-F85F-4D9B-A385-A2885DB1C045}" type="presOf" srcId="{C8AD9F01-FFDD-4FB4-B414-9CCFFE7F20AE}" destId="{48BF9A01-0120-4D21-A38F-0F1385EED23F}" srcOrd="1" destOrd="0" presId="urn:microsoft.com/office/officeart/2016/7/layout/RepeatingBendingProcessNew"/>
    <dgm:cxn modelId="{75C5CDF0-D2A8-40E2-824A-89CE42795AD9}" srcId="{7208B0D1-0B89-44FD-8D88-1DDD8275075C}" destId="{B1B584EC-D5AC-4E47-BA63-9D31AB59149B}" srcOrd="7" destOrd="0" parTransId="{983D358B-4991-4365-B2A6-83308A253404}" sibTransId="{8AE7FF57-E68E-4057-91D3-2BD044019F69}"/>
    <dgm:cxn modelId="{5CBB8CF1-9878-41CE-8D5E-337C67197DC4}" type="presOf" srcId="{DF8A10F2-9EBB-45F9-B0F6-ED68DB7B1422}" destId="{E38F9A00-F344-444E-8C27-972CBC7D53B8}" srcOrd="0" destOrd="0" presId="urn:microsoft.com/office/officeart/2016/7/layout/RepeatingBendingProcessNew"/>
    <dgm:cxn modelId="{C1220BF6-05E8-4847-BC3C-0720657AA86F}" type="presOf" srcId="{1435D186-9613-41C4-8346-303D03532B7C}" destId="{80C40231-271D-4633-9F21-334E00105F6B}" srcOrd="1" destOrd="0" presId="urn:microsoft.com/office/officeart/2016/7/layout/RepeatingBendingProcessNew"/>
    <dgm:cxn modelId="{8E7192FE-5760-4DBC-B508-A5A347418722}" type="presParOf" srcId="{11000903-9F35-492B-9F88-2CD041912E58}" destId="{8163074B-C769-4F26-94D4-5FC11E39122B}" srcOrd="0" destOrd="0" presId="urn:microsoft.com/office/officeart/2016/7/layout/RepeatingBendingProcessNew"/>
    <dgm:cxn modelId="{BFBED948-3EE2-460A-9DF2-807BC49125B4}" type="presParOf" srcId="{11000903-9F35-492B-9F88-2CD041912E58}" destId="{80FF1F96-234E-49CA-AA1D-EC5489009421}" srcOrd="1" destOrd="0" presId="urn:microsoft.com/office/officeart/2016/7/layout/RepeatingBendingProcessNew"/>
    <dgm:cxn modelId="{08D29E9C-3E3D-4E49-9883-79A30892EFC3}" type="presParOf" srcId="{80FF1F96-234E-49CA-AA1D-EC5489009421}" destId="{BCF44DB0-295A-49F3-B58D-484061C40695}" srcOrd="0" destOrd="0" presId="urn:microsoft.com/office/officeart/2016/7/layout/RepeatingBendingProcessNew"/>
    <dgm:cxn modelId="{5FCA1E71-89EE-40DA-9CF7-D128B722CB80}" type="presParOf" srcId="{11000903-9F35-492B-9F88-2CD041912E58}" destId="{3D605EE7-6A62-401C-B6EA-816FDD3AE54E}" srcOrd="2" destOrd="0" presId="urn:microsoft.com/office/officeart/2016/7/layout/RepeatingBendingProcessNew"/>
    <dgm:cxn modelId="{AC77EFEC-18A4-4ACC-90F8-E21595B4ED94}" type="presParOf" srcId="{11000903-9F35-492B-9F88-2CD041912E58}" destId="{05EB1124-55E9-4C9A-8083-284F0EA705EC}" srcOrd="3" destOrd="0" presId="urn:microsoft.com/office/officeart/2016/7/layout/RepeatingBendingProcessNew"/>
    <dgm:cxn modelId="{A9138582-8DAA-412A-8306-E3F59235A959}" type="presParOf" srcId="{05EB1124-55E9-4C9A-8083-284F0EA705EC}" destId="{A37B058A-1099-4F10-9D07-5394029D258A}" srcOrd="0" destOrd="0" presId="urn:microsoft.com/office/officeart/2016/7/layout/RepeatingBendingProcessNew"/>
    <dgm:cxn modelId="{40547F3F-81C7-4E6A-93B2-FF4DA445EC2C}" type="presParOf" srcId="{11000903-9F35-492B-9F88-2CD041912E58}" destId="{E38F9A00-F344-444E-8C27-972CBC7D53B8}" srcOrd="4" destOrd="0" presId="urn:microsoft.com/office/officeart/2016/7/layout/RepeatingBendingProcessNew"/>
    <dgm:cxn modelId="{7DBF347E-661B-4D26-BE98-8BC7EAAD72E3}" type="presParOf" srcId="{11000903-9F35-492B-9F88-2CD041912E58}" destId="{CF333B92-7A81-4425-8400-CCC7C167C935}" srcOrd="5" destOrd="0" presId="urn:microsoft.com/office/officeart/2016/7/layout/RepeatingBendingProcessNew"/>
    <dgm:cxn modelId="{B474EADD-43AA-4404-9CBA-06A927DFCF89}" type="presParOf" srcId="{CF333B92-7A81-4425-8400-CCC7C167C935}" destId="{2E75FF2F-8A01-4A62-AF8B-832A90AF98A2}" srcOrd="0" destOrd="0" presId="urn:microsoft.com/office/officeart/2016/7/layout/RepeatingBendingProcessNew"/>
    <dgm:cxn modelId="{572291FE-E02D-4518-8363-FD203706CFDD}" type="presParOf" srcId="{11000903-9F35-492B-9F88-2CD041912E58}" destId="{71A4B095-A826-4F4E-86C6-91B5EC6BDF7E}" srcOrd="6" destOrd="0" presId="urn:microsoft.com/office/officeart/2016/7/layout/RepeatingBendingProcessNew"/>
    <dgm:cxn modelId="{5D091D8B-5B08-447F-ACEB-47B944996641}" type="presParOf" srcId="{11000903-9F35-492B-9F88-2CD041912E58}" destId="{8833C365-BCFE-4A6B-9060-1F6AA2074D7B}" srcOrd="7" destOrd="0" presId="urn:microsoft.com/office/officeart/2016/7/layout/RepeatingBendingProcessNew"/>
    <dgm:cxn modelId="{F3056D66-5C4B-4F21-A549-6831D97F7EB7}" type="presParOf" srcId="{8833C365-BCFE-4A6B-9060-1F6AA2074D7B}" destId="{BC2A1573-E380-40D1-87C5-C36E4EAB3B91}" srcOrd="0" destOrd="0" presId="urn:microsoft.com/office/officeart/2016/7/layout/RepeatingBendingProcessNew"/>
    <dgm:cxn modelId="{DA75A990-F819-4275-A5D1-21849321F8FA}" type="presParOf" srcId="{11000903-9F35-492B-9F88-2CD041912E58}" destId="{2820C7BA-F3F3-4B57-8E80-925A7A32374B}" srcOrd="8" destOrd="0" presId="urn:microsoft.com/office/officeart/2016/7/layout/RepeatingBendingProcessNew"/>
    <dgm:cxn modelId="{443CB73F-C841-4DF2-99E8-809C7378DCEE}" type="presParOf" srcId="{11000903-9F35-492B-9F88-2CD041912E58}" destId="{1874816B-C556-43DF-A5EC-54FE59BDABA2}" srcOrd="9" destOrd="0" presId="urn:microsoft.com/office/officeart/2016/7/layout/RepeatingBendingProcessNew"/>
    <dgm:cxn modelId="{CADD17CC-9F0D-43E0-807E-11DDA625E043}" type="presParOf" srcId="{1874816B-C556-43DF-A5EC-54FE59BDABA2}" destId="{48BF9A01-0120-4D21-A38F-0F1385EED23F}" srcOrd="0" destOrd="0" presId="urn:microsoft.com/office/officeart/2016/7/layout/RepeatingBendingProcessNew"/>
    <dgm:cxn modelId="{42421766-B703-480A-B94A-8C4CA2751DDC}" type="presParOf" srcId="{11000903-9F35-492B-9F88-2CD041912E58}" destId="{CB0DE8E1-6F0E-4677-AD27-E2C2E1BF6AEA}" srcOrd="10" destOrd="0" presId="urn:microsoft.com/office/officeart/2016/7/layout/RepeatingBendingProcessNew"/>
    <dgm:cxn modelId="{CB222AA3-E48A-4B17-B7EC-F8EB443595F4}" type="presParOf" srcId="{11000903-9F35-492B-9F88-2CD041912E58}" destId="{6F9CB86C-8236-4AC1-97A1-12822CC2337D}" srcOrd="11" destOrd="0" presId="urn:microsoft.com/office/officeart/2016/7/layout/RepeatingBendingProcessNew"/>
    <dgm:cxn modelId="{CD817E71-85C8-4265-86C7-0089487BFF83}" type="presParOf" srcId="{6F9CB86C-8236-4AC1-97A1-12822CC2337D}" destId="{BE392F32-CBC3-4B46-B40D-DE5F3D5BF4FA}" srcOrd="0" destOrd="0" presId="urn:microsoft.com/office/officeart/2016/7/layout/RepeatingBendingProcessNew"/>
    <dgm:cxn modelId="{E571A2EB-44B1-4666-B687-FD88B759A0AE}" type="presParOf" srcId="{11000903-9F35-492B-9F88-2CD041912E58}" destId="{4D0C92D7-F020-4C8A-87F6-0D2CEFDD6C45}" srcOrd="12" destOrd="0" presId="urn:microsoft.com/office/officeart/2016/7/layout/RepeatingBendingProcessNew"/>
    <dgm:cxn modelId="{0D616956-4779-4A31-94EB-15D3A53D06BC}" type="presParOf" srcId="{11000903-9F35-492B-9F88-2CD041912E58}" destId="{DAF0D610-A1FC-4854-91EC-AC4904997BCD}" srcOrd="13" destOrd="0" presId="urn:microsoft.com/office/officeart/2016/7/layout/RepeatingBendingProcessNew"/>
    <dgm:cxn modelId="{FF9B9EA0-0CDB-4B94-9D0A-94861FEFC891}" type="presParOf" srcId="{DAF0D610-A1FC-4854-91EC-AC4904997BCD}" destId="{80C40231-271D-4633-9F21-334E00105F6B}" srcOrd="0" destOrd="0" presId="urn:microsoft.com/office/officeart/2016/7/layout/RepeatingBendingProcessNew"/>
    <dgm:cxn modelId="{7AEA502E-7A5D-4F5D-A258-EB8BA63F0602}" type="presParOf" srcId="{11000903-9F35-492B-9F88-2CD041912E58}" destId="{1BE447D0-2AA3-4BA9-BF63-8E49877FB4B0}" srcOrd="14" destOrd="0" presId="urn:microsoft.com/office/officeart/2016/7/layout/RepeatingBendingProcessNew"/>
    <dgm:cxn modelId="{DEFD9C4E-F4C1-47B9-9740-FE06A2A261BA}" type="presParOf" srcId="{11000903-9F35-492B-9F88-2CD041912E58}" destId="{D05F1BC0-1A9E-480B-94F0-53132DD6FD4E}" srcOrd="15" destOrd="0" presId="urn:microsoft.com/office/officeart/2016/7/layout/RepeatingBendingProcessNew"/>
    <dgm:cxn modelId="{194A461F-BE1F-42CB-AF54-205886179B57}" type="presParOf" srcId="{D05F1BC0-1A9E-480B-94F0-53132DD6FD4E}" destId="{48EC43CF-DC63-47DF-89D4-6B38367C8B7E}" srcOrd="0" destOrd="0" presId="urn:microsoft.com/office/officeart/2016/7/layout/RepeatingBendingProcessNew"/>
    <dgm:cxn modelId="{43B80777-36F7-44F0-86C4-3AE8899ACEFD}" type="presParOf" srcId="{11000903-9F35-492B-9F88-2CD041912E58}" destId="{64AD4969-EAA5-4969-AE67-66F3EA4ABC72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C4EEFCA4-3157-46F9-8927-1472C7FE2D37}" type="pres">
      <dgm:prSet presAssocID="{0EE3F159-F1D6-4FE3-B33A-A6B592245C74}" presName="diagram" presStyleCnt="0">
        <dgm:presLayoutVars>
          <dgm:dir/>
          <dgm:resizeHandles val="exact"/>
        </dgm:presLayoutVars>
      </dgm:prSet>
      <dgm:spPr/>
    </dgm:pt>
    <dgm:pt modelId="{CE677986-56E2-48E0-B2E7-947115547DF0}" type="pres">
      <dgm:prSet presAssocID="{56448D94-16A9-4895-8FAA-122E436DE52B}" presName="node" presStyleLbl="node1" presStyleIdx="0" presStyleCnt="5">
        <dgm:presLayoutVars>
          <dgm:bulletEnabled val="1"/>
        </dgm:presLayoutVars>
      </dgm:prSet>
      <dgm:spPr/>
    </dgm:pt>
    <dgm:pt modelId="{2E7354EA-A34A-48BF-9868-7788D45879AA}" type="pres">
      <dgm:prSet presAssocID="{B30CD43A-AD03-4B59-8F4A-17A751F5C3E4}" presName="sibTrans" presStyleCnt="0"/>
      <dgm:spPr/>
    </dgm:pt>
    <dgm:pt modelId="{F63E21D7-F55C-4099-8866-2AE5415E37EB}" type="pres">
      <dgm:prSet presAssocID="{80A314BF-352E-4944-A88C-7AB0CBF31700}" presName="node" presStyleLbl="node1" presStyleIdx="1" presStyleCnt="5">
        <dgm:presLayoutVars>
          <dgm:bulletEnabled val="1"/>
        </dgm:presLayoutVars>
      </dgm:prSet>
      <dgm:spPr/>
    </dgm:pt>
    <dgm:pt modelId="{C0F1C796-1695-4300-B957-1B28A2D813B3}" type="pres">
      <dgm:prSet presAssocID="{1E61E9A5-B69D-413A-8173-37940B8C1274}" presName="sibTrans" presStyleCnt="0"/>
      <dgm:spPr/>
    </dgm:pt>
    <dgm:pt modelId="{9D8F7E90-B257-45BA-A256-EA34769E20E1}" type="pres">
      <dgm:prSet presAssocID="{978A7F72-9446-4607-B7F4-6767861DBBAB}" presName="node" presStyleLbl="node1" presStyleIdx="2" presStyleCnt="5">
        <dgm:presLayoutVars>
          <dgm:bulletEnabled val="1"/>
        </dgm:presLayoutVars>
      </dgm:prSet>
      <dgm:spPr/>
    </dgm:pt>
    <dgm:pt modelId="{C73F370F-3E43-4395-9D4E-5D436D860E0D}" type="pres">
      <dgm:prSet presAssocID="{09AB4A42-4D58-49A7-BF8D-216D6042EAA5}" presName="sibTrans" presStyleCnt="0"/>
      <dgm:spPr/>
    </dgm:pt>
    <dgm:pt modelId="{79B3CB0E-DA9F-4A5E-BFDB-2CCBA6A49047}" type="pres">
      <dgm:prSet presAssocID="{53A3BC40-D848-42E8-B02C-D3435AFDD15F}" presName="node" presStyleLbl="node1" presStyleIdx="3" presStyleCnt="5">
        <dgm:presLayoutVars>
          <dgm:bulletEnabled val="1"/>
        </dgm:presLayoutVars>
      </dgm:prSet>
      <dgm:spPr/>
    </dgm:pt>
    <dgm:pt modelId="{D6AD80FF-4A2B-49C0-ABDC-049F3996E769}" type="pres">
      <dgm:prSet presAssocID="{4EA068D1-CC97-405E-8545-6774E79844EF}" presName="sibTrans" presStyleCnt="0"/>
      <dgm:spPr/>
    </dgm:pt>
    <dgm:pt modelId="{31C445E7-0BA1-4BDC-B4BF-9642AB33738A}" type="pres">
      <dgm:prSet presAssocID="{7B162C0D-8231-49A0-8533-B5A9CBD00339}" presName="node" presStyleLbl="node1" presStyleIdx="4" presStyleCnt="5">
        <dgm:presLayoutVars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B9D5005B-4168-40D1-89B0-374675CC0450}" type="presOf" srcId="{978A7F72-9446-4607-B7F4-6767861DBBAB}" destId="{9D8F7E90-B257-45BA-A256-EA34769E20E1}" srcOrd="0" destOrd="0" presId="urn:microsoft.com/office/officeart/2005/8/layout/default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2136D360-4749-483C-B7F1-90B5764A05EA}" type="presOf" srcId="{53A3BC40-D848-42E8-B02C-D3435AFDD15F}" destId="{79B3CB0E-DA9F-4A5E-BFDB-2CCBA6A49047}" srcOrd="0" destOrd="0" presId="urn:microsoft.com/office/officeart/2005/8/layout/default"/>
    <dgm:cxn modelId="{4F57EA7A-5E96-4E66-AB04-01CDD484F30E}" type="presOf" srcId="{56448D94-16A9-4895-8FAA-122E436DE52B}" destId="{CE677986-56E2-48E0-B2E7-947115547DF0}" srcOrd="0" destOrd="0" presId="urn:microsoft.com/office/officeart/2005/8/layout/default"/>
    <dgm:cxn modelId="{0358AA80-0A98-4FCA-A0C4-2DA2C54C962D}" type="presOf" srcId="{80A314BF-352E-4944-A88C-7AB0CBF31700}" destId="{F63E21D7-F55C-4099-8866-2AE5415E37EB}" srcOrd="0" destOrd="0" presId="urn:microsoft.com/office/officeart/2005/8/layout/default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D0C10492-CAB0-49B5-9766-2ECEFA082AA8}" type="presOf" srcId="{7B162C0D-8231-49A0-8533-B5A9CBD00339}" destId="{31C445E7-0BA1-4BDC-B4BF-9642AB33738A}" srcOrd="0" destOrd="0" presId="urn:microsoft.com/office/officeart/2005/8/layout/default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95724CF0-B690-4163-B249-D60D2962E875}" type="presOf" srcId="{0EE3F159-F1D6-4FE3-B33A-A6B592245C74}" destId="{C4EEFCA4-3157-46F9-8927-1472C7FE2D37}" srcOrd="0" destOrd="0" presId="urn:microsoft.com/office/officeart/2005/8/layout/default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FFEDF7D2-4683-4BDD-A0E1-B0002A683383}" type="presParOf" srcId="{C4EEFCA4-3157-46F9-8927-1472C7FE2D37}" destId="{CE677986-56E2-48E0-B2E7-947115547DF0}" srcOrd="0" destOrd="0" presId="urn:microsoft.com/office/officeart/2005/8/layout/default"/>
    <dgm:cxn modelId="{034152A3-9D9B-4E23-8E4F-2B8F0CDC18CD}" type="presParOf" srcId="{C4EEFCA4-3157-46F9-8927-1472C7FE2D37}" destId="{2E7354EA-A34A-48BF-9868-7788D45879AA}" srcOrd="1" destOrd="0" presId="urn:microsoft.com/office/officeart/2005/8/layout/default"/>
    <dgm:cxn modelId="{B1927B38-2953-4583-9D5A-E7D9467E778B}" type="presParOf" srcId="{C4EEFCA4-3157-46F9-8927-1472C7FE2D37}" destId="{F63E21D7-F55C-4099-8866-2AE5415E37EB}" srcOrd="2" destOrd="0" presId="urn:microsoft.com/office/officeart/2005/8/layout/default"/>
    <dgm:cxn modelId="{BFFB0834-F720-4F8F-8C2F-B387325B7307}" type="presParOf" srcId="{C4EEFCA4-3157-46F9-8927-1472C7FE2D37}" destId="{C0F1C796-1695-4300-B957-1B28A2D813B3}" srcOrd="3" destOrd="0" presId="urn:microsoft.com/office/officeart/2005/8/layout/default"/>
    <dgm:cxn modelId="{C0457AA1-16BC-49B4-9C0F-DB19C5D1453C}" type="presParOf" srcId="{C4EEFCA4-3157-46F9-8927-1472C7FE2D37}" destId="{9D8F7E90-B257-45BA-A256-EA34769E20E1}" srcOrd="4" destOrd="0" presId="urn:microsoft.com/office/officeart/2005/8/layout/default"/>
    <dgm:cxn modelId="{BC0E8AA5-EAD4-4C42-9F9E-21D9D3553BE2}" type="presParOf" srcId="{C4EEFCA4-3157-46F9-8927-1472C7FE2D37}" destId="{C73F370F-3E43-4395-9D4E-5D436D860E0D}" srcOrd="5" destOrd="0" presId="urn:microsoft.com/office/officeart/2005/8/layout/default"/>
    <dgm:cxn modelId="{26B3BF54-022F-434C-A72B-671243AA8F2B}" type="presParOf" srcId="{C4EEFCA4-3157-46F9-8927-1472C7FE2D37}" destId="{79B3CB0E-DA9F-4A5E-BFDB-2CCBA6A49047}" srcOrd="6" destOrd="0" presId="urn:microsoft.com/office/officeart/2005/8/layout/default"/>
    <dgm:cxn modelId="{972261BA-196C-4B78-B530-F448C8EA48AC}" type="presParOf" srcId="{C4EEFCA4-3157-46F9-8927-1472C7FE2D37}" destId="{D6AD80FF-4A2B-49C0-ABDC-049F3996E769}" srcOrd="7" destOrd="0" presId="urn:microsoft.com/office/officeart/2005/8/layout/default"/>
    <dgm:cxn modelId="{77EBA94B-C43D-4C96-A407-AF7DED1596F0}" type="presParOf" srcId="{C4EEFCA4-3157-46F9-8927-1472C7FE2D37}" destId="{31C445E7-0BA1-4BDC-B4BF-9642AB3373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1F96-234E-49CA-AA1D-EC5489009421}">
      <dsp:nvSpPr>
        <dsp:cNvPr id="0" name=""/>
        <dsp:cNvSpPr/>
      </dsp:nvSpPr>
      <dsp:spPr>
        <a:xfrm>
          <a:off x="269043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784787"/>
        <a:ext cx="30075" cy="6015"/>
      </dsp:txXfrm>
    </dsp:sp>
    <dsp:sp modelId="{8163074B-C769-4F26-94D4-5FC11E39122B}">
      <dsp:nvSpPr>
        <dsp:cNvPr id="0" name=""/>
        <dsp:cNvSpPr/>
      </dsp:nvSpPr>
      <dsp:spPr>
        <a:xfrm>
          <a:off x="7701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FFFF00"/>
              </a:solidFill>
            </a:rPr>
            <a:t>Drie TOP bedrijven die samenwerken  en één  BALIE EN ONTVANGST KANTOOR </a:t>
          </a:r>
          <a:r>
            <a:rPr lang="nl-BE" sz="1300" b="1" kern="1200" dirty="0"/>
            <a:t>vormen voor u</a:t>
          </a:r>
          <a:endParaRPr lang="en-US" sz="1300" kern="1200" dirty="0"/>
        </a:p>
      </dsp:txBody>
      <dsp:txXfrm>
        <a:off x="77018" y="3228"/>
        <a:ext cx="2615219" cy="1569131"/>
      </dsp:txXfrm>
    </dsp:sp>
    <dsp:sp modelId="{05EB1124-55E9-4C9A-8083-284F0EA705EC}">
      <dsp:nvSpPr>
        <dsp:cNvPr id="0" name=""/>
        <dsp:cNvSpPr/>
      </dsp:nvSpPr>
      <dsp:spPr>
        <a:xfrm>
          <a:off x="590715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784787"/>
        <a:ext cx="30075" cy="6015"/>
      </dsp:txXfrm>
    </dsp:sp>
    <dsp:sp modelId="{3D605EE7-6A62-401C-B6EA-816FDD3AE54E}">
      <dsp:nvSpPr>
        <dsp:cNvPr id="0" name=""/>
        <dsp:cNvSpPr/>
      </dsp:nvSpPr>
      <dsp:spPr>
        <a:xfrm>
          <a:off x="329373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Interactive broker  60 miljard  beurswaarde  wereldspeler 125 beurzen</a:t>
          </a:r>
          <a:endParaRPr lang="en-US" sz="1300" kern="1200" dirty="0"/>
        </a:p>
      </dsp:txBody>
      <dsp:txXfrm>
        <a:off x="3293738" y="3228"/>
        <a:ext cx="2615219" cy="1569131"/>
      </dsp:txXfrm>
    </dsp:sp>
    <dsp:sp modelId="{CF333B92-7A81-4425-8400-CCC7C167C935}">
      <dsp:nvSpPr>
        <dsp:cNvPr id="0" name=""/>
        <dsp:cNvSpPr/>
      </dsp:nvSpPr>
      <dsp:spPr>
        <a:xfrm>
          <a:off x="1384628" y="1570560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1853002"/>
        <a:ext cx="323074" cy="6015"/>
      </dsp:txXfrm>
    </dsp:sp>
    <dsp:sp modelId="{E38F9A00-F344-444E-8C27-972CBC7D53B8}">
      <dsp:nvSpPr>
        <dsp:cNvPr id="0" name=""/>
        <dsp:cNvSpPr/>
      </dsp:nvSpPr>
      <dsp:spPr>
        <a:xfrm>
          <a:off x="651045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FFFF00"/>
              </a:solidFill>
            </a:rPr>
            <a:t>Verzorgt uw rekening (beste beurssite sinds 2018!! </a:t>
          </a:r>
          <a:r>
            <a:rPr lang="nl-BE" sz="1300" kern="1200" dirty="0">
              <a:solidFill>
                <a:srgbClr val="FFFF00"/>
              </a:solidFill>
            </a:rPr>
            <a:t>)6x </a:t>
          </a:r>
          <a:r>
            <a:rPr lang="nl-BE" sz="1300" kern="1200" dirty="0"/>
            <a:t>groter dan de grootste </a:t>
          </a:r>
          <a:r>
            <a:rPr lang="nl-BE" sz="1300" kern="1200" dirty="0" err="1"/>
            <a:t>belgische</a:t>
          </a:r>
          <a:r>
            <a:rPr lang="nl-BE" sz="1300" kern="1200" dirty="0"/>
            <a:t> brokers/bank of 15 x groter dan  private banking </a:t>
          </a:r>
          <a:r>
            <a:rPr lang="nl-BE" sz="1300" kern="1200" dirty="0" err="1"/>
            <a:t>uitAntwerpen</a:t>
          </a:r>
          <a:endParaRPr lang="en-US" sz="1300" kern="1200" dirty="0"/>
        </a:p>
      </dsp:txBody>
      <dsp:txXfrm>
        <a:off x="6510458" y="3228"/>
        <a:ext cx="2615219" cy="1569131"/>
      </dsp:txXfrm>
    </dsp:sp>
    <dsp:sp modelId="{8833C365-BCFE-4A6B-9060-1F6AA2074D7B}">
      <dsp:nvSpPr>
        <dsp:cNvPr id="0" name=""/>
        <dsp:cNvSpPr/>
      </dsp:nvSpPr>
      <dsp:spPr>
        <a:xfrm>
          <a:off x="269043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2955418"/>
        <a:ext cx="30075" cy="6015"/>
      </dsp:txXfrm>
    </dsp:sp>
    <dsp:sp modelId="{71A4B095-A826-4F4E-86C6-91B5EC6BDF7E}">
      <dsp:nvSpPr>
        <dsp:cNvPr id="0" name=""/>
        <dsp:cNvSpPr/>
      </dsp:nvSpPr>
      <dsp:spPr>
        <a:xfrm>
          <a:off x="7701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chemeClr val="tx1"/>
              </a:solidFill>
            </a:rPr>
            <a:t>Mexem </a:t>
          </a:r>
          <a:r>
            <a:rPr lang="nl-BE" sz="1300" b="1" kern="1200" dirty="0" err="1">
              <a:solidFill>
                <a:schemeClr val="tx1"/>
              </a:solidFill>
            </a:rPr>
            <a:t>ltd</a:t>
          </a:r>
          <a:r>
            <a:rPr lang="nl-BE" sz="1300" b="1" kern="1200" dirty="0">
              <a:solidFill>
                <a:schemeClr val="tx1"/>
              </a:solidFill>
            </a:rPr>
            <a:t>  </a:t>
          </a:r>
          <a:r>
            <a:rPr lang="nl-BE" sz="1300" kern="1200" dirty="0"/>
            <a:t>zorgt voor je lage tarieven/kosten en financiële hulpmiddelen</a:t>
          </a:r>
          <a:endParaRPr lang="en-US" sz="1300" kern="1200" dirty="0"/>
        </a:p>
      </dsp:txBody>
      <dsp:txXfrm>
        <a:off x="77018" y="2173860"/>
        <a:ext cx="2615219" cy="1569131"/>
      </dsp:txXfrm>
    </dsp:sp>
    <dsp:sp modelId="{1874816B-C556-43DF-A5EC-54FE59BDABA2}">
      <dsp:nvSpPr>
        <dsp:cNvPr id="0" name=""/>
        <dsp:cNvSpPr/>
      </dsp:nvSpPr>
      <dsp:spPr>
        <a:xfrm>
          <a:off x="590715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2955418"/>
        <a:ext cx="30075" cy="6015"/>
      </dsp:txXfrm>
    </dsp:sp>
    <dsp:sp modelId="{2820C7BA-F3F3-4B57-8E80-925A7A32374B}">
      <dsp:nvSpPr>
        <dsp:cNvPr id="0" name=""/>
        <dsp:cNvSpPr/>
      </dsp:nvSpPr>
      <dsp:spPr>
        <a:xfrm>
          <a:off x="329373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Administratieve introducing broker die over heel de wereld klanten groepeert en introduceert  om de goedkoopste kosten te krijgen bij de hoofd broker= </a:t>
          </a:r>
          <a:endParaRPr lang="en-US" sz="1300" kern="1200"/>
        </a:p>
      </dsp:txBody>
      <dsp:txXfrm>
        <a:off x="3293738" y="2173860"/>
        <a:ext cx="2615219" cy="1569131"/>
      </dsp:txXfrm>
    </dsp:sp>
    <dsp:sp modelId="{6F9CB86C-8236-4AC1-97A1-12822CC2337D}">
      <dsp:nvSpPr>
        <dsp:cNvPr id="0" name=""/>
        <dsp:cNvSpPr/>
      </dsp:nvSpPr>
      <dsp:spPr>
        <a:xfrm>
          <a:off x="1384628" y="3741192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4023634"/>
        <a:ext cx="323074" cy="6015"/>
      </dsp:txXfrm>
    </dsp:sp>
    <dsp:sp modelId="{CB0DE8E1-6F0E-4677-AD27-E2C2E1BF6AEA}">
      <dsp:nvSpPr>
        <dsp:cNvPr id="0" name=""/>
        <dsp:cNvSpPr/>
      </dsp:nvSpPr>
      <dsp:spPr>
        <a:xfrm>
          <a:off x="651045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 err="1">
              <a:solidFill>
                <a:srgbClr val="FFFF00"/>
              </a:solidFill>
            </a:rPr>
            <a:t>Inter</a:t>
          </a:r>
          <a:r>
            <a:rPr lang="nl-BE" sz="2000" b="1" kern="1200" dirty="0">
              <a:solidFill>
                <a:srgbClr val="FFFF00"/>
              </a:solidFill>
            </a:rPr>
            <a:t> </a:t>
          </a:r>
          <a:r>
            <a:rPr lang="nl-BE" sz="2000" b="1" kern="1200" dirty="0" err="1">
              <a:solidFill>
                <a:srgbClr val="FFFF00"/>
              </a:solidFill>
            </a:rPr>
            <a:t>active</a:t>
          </a:r>
          <a:r>
            <a:rPr lang="nl-BE" sz="2000" b="1" kern="1200" dirty="0">
              <a:solidFill>
                <a:srgbClr val="FFFF00"/>
              </a:solidFill>
            </a:rPr>
            <a:t> brokers </a:t>
          </a:r>
          <a:r>
            <a:rPr lang="nl-BE" sz="2000" b="1" kern="1200" dirty="0" err="1">
              <a:solidFill>
                <a:srgbClr val="FFFF00"/>
              </a:solidFill>
            </a:rPr>
            <a:t>usa</a:t>
          </a:r>
          <a:endParaRPr lang="nl-BE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solidFill>
                <a:srgbClr val="FFFF00"/>
              </a:solidFill>
            </a:rPr>
            <a:t>50miljard beurswaarde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510458" y="2173860"/>
        <a:ext cx="2615219" cy="1569131"/>
      </dsp:txXfrm>
    </dsp:sp>
    <dsp:sp modelId="{DAF0D610-A1FC-4854-91EC-AC4904997BCD}">
      <dsp:nvSpPr>
        <dsp:cNvPr id="0" name=""/>
        <dsp:cNvSpPr/>
      </dsp:nvSpPr>
      <dsp:spPr>
        <a:xfrm>
          <a:off x="269043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5126050"/>
        <a:ext cx="30075" cy="6015"/>
      </dsp:txXfrm>
    </dsp:sp>
    <dsp:sp modelId="{4D0C92D7-F020-4C8A-87F6-0D2CEFDD6C45}">
      <dsp:nvSpPr>
        <dsp:cNvPr id="0" name=""/>
        <dsp:cNvSpPr/>
      </dsp:nvSpPr>
      <dsp:spPr>
        <a:xfrm>
          <a:off x="7701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u="sng" kern="1200" dirty="0">
              <a:solidFill>
                <a:srgbClr val="FFFF00"/>
              </a:solidFill>
            </a:rPr>
            <a:t>BEURSEXPERT B BUSSCHAERT </a:t>
          </a:r>
          <a:r>
            <a:rPr lang="nl-BE" sz="1300" b="1" kern="1200" dirty="0"/>
            <a:t>verzorgt je adviezen voor vermogen</a:t>
          </a:r>
          <a:endParaRPr lang="en-US" sz="1300" kern="1200" dirty="0"/>
        </a:p>
      </dsp:txBody>
      <dsp:txXfrm>
        <a:off x="77018" y="4344492"/>
        <a:ext cx="2615219" cy="1569131"/>
      </dsp:txXfrm>
    </dsp:sp>
    <dsp:sp modelId="{D05F1BC0-1A9E-480B-94F0-53132DD6FD4E}">
      <dsp:nvSpPr>
        <dsp:cNvPr id="0" name=""/>
        <dsp:cNvSpPr/>
      </dsp:nvSpPr>
      <dsp:spPr>
        <a:xfrm>
          <a:off x="590715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5126050"/>
        <a:ext cx="30075" cy="6015"/>
      </dsp:txXfrm>
    </dsp:sp>
    <dsp:sp modelId="{1BE447D0-2AA3-4BA9-BF63-8E49877FB4B0}">
      <dsp:nvSpPr>
        <dsp:cNvPr id="0" name=""/>
        <dsp:cNvSpPr/>
      </dsp:nvSpPr>
      <dsp:spPr>
        <a:xfrm>
          <a:off x="329373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Heeft al meer dan 50 jaar ervaring in private portfolio&amp;banking service</a:t>
          </a:r>
          <a:endParaRPr lang="en-US" sz="1300" kern="1200"/>
        </a:p>
      </dsp:txBody>
      <dsp:txXfrm>
        <a:off x="3293738" y="4344492"/>
        <a:ext cx="2615219" cy="1569131"/>
      </dsp:txXfrm>
    </dsp:sp>
    <dsp:sp modelId="{64AD4969-EAA5-4969-AE67-66F3EA4ABC72}">
      <dsp:nvSpPr>
        <dsp:cNvPr id="0" name=""/>
        <dsp:cNvSpPr/>
      </dsp:nvSpPr>
      <dsp:spPr>
        <a:xfrm>
          <a:off x="651045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rgbClr val="002060"/>
              </a:solidFill>
            </a:rPr>
            <a:t>Heeft meer de 15 nominaties behaald en 10 </a:t>
          </a:r>
          <a:r>
            <a:rPr lang="nl-BE" sz="1600" b="1" kern="1200" dirty="0" err="1">
              <a:solidFill>
                <a:srgbClr val="002060"/>
              </a:solidFill>
            </a:rPr>
            <a:t>awards</a:t>
          </a:r>
          <a:r>
            <a:rPr lang="nl-BE" sz="1600" b="1" kern="1200" dirty="0">
              <a:solidFill>
                <a:srgbClr val="002060"/>
              </a:solidFill>
            </a:rPr>
            <a:t> in vermogensbeheer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6510458" y="4344492"/>
        <a:ext cx="2615219" cy="1569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77986-56E2-48E0-B2E7-947115547DF0}">
      <dsp:nvSpPr>
        <dsp:cNvPr id="0" name=""/>
        <dsp:cNvSpPr/>
      </dsp:nvSpPr>
      <dsp:spPr>
        <a:xfrm>
          <a:off x="585704" y="2146"/>
          <a:ext cx="2390192" cy="143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DE LAASTE 3000 JAAR IS ER MAAR WEINIG VERANDERD OP DEZE AARDE OM UW VERMOGEN AFTESCHERMEN  TEGEN KOOPKRACHTVERLIES</a:t>
          </a:r>
          <a:endParaRPr lang="en-US" sz="1300" kern="1200"/>
        </a:p>
      </dsp:txBody>
      <dsp:txXfrm>
        <a:off x="585704" y="2146"/>
        <a:ext cx="2390192" cy="1434115"/>
      </dsp:txXfrm>
    </dsp:sp>
    <dsp:sp modelId="{F63E21D7-F55C-4099-8866-2AE5415E37EB}">
      <dsp:nvSpPr>
        <dsp:cNvPr id="0" name=""/>
        <dsp:cNvSpPr/>
      </dsp:nvSpPr>
      <dsp:spPr>
        <a:xfrm>
          <a:off x="3214917" y="2146"/>
          <a:ext cx="2390192" cy="143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BEURZEN.OBLIGATIES ALLES ZAL IN WAARDE VERMINDEREN</a:t>
          </a:r>
          <a:endParaRPr lang="en-US" sz="1300" kern="1200"/>
        </a:p>
      </dsp:txBody>
      <dsp:txXfrm>
        <a:off x="3214917" y="2146"/>
        <a:ext cx="2390192" cy="1434115"/>
      </dsp:txXfrm>
    </dsp:sp>
    <dsp:sp modelId="{9D8F7E90-B257-45BA-A256-EA34769E20E1}">
      <dsp:nvSpPr>
        <dsp:cNvPr id="0" name=""/>
        <dsp:cNvSpPr/>
      </dsp:nvSpPr>
      <dsp:spPr>
        <a:xfrm>
          <a:off x="5844129" y="2146"/>
          <a:ext cx="2390192" cy="143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UITSLUITEND FYSISCH GOUD KAN U BEHOEDEN VAN DIT VERLIES</a:t>
          </a:r>
          <a:endParaRPr lang="en-US" sz="1300" kern="1200"/>
        </a:p>
      </dsp:txBody>
      <dsp:txXfrm>
        <a:off x="5844129" y="2146"/>
        <a:ext cx="2390192" cy="1434115"/>
      </dsp:txXfrm>
    </dsp:sp>
    <dsp:sp modelId="{79B3CB0E-DA9F-4A5E-BFDB-2CCBA6A49047}">
      <dsp:nvSpPr>
        <dsp:cNvPr id="0" name=""/>
        <dsp:cNvSpPr/>
      </dsp:nvSpPr>
      <dsp:spPr>
        <a:xfrm>
          <a:off x="1900310" y="1675281"/>
          <a:ext cx="2390192" cy="143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GOUDSTAVEN BEHOUDEN AL SINDS 3000JAAR STEEDS HUN KOOPKRACHT</a:t>
          </a:r>
          <a:endParaRPr lang="en-US" sz="1300" kern="1200"/>
        </a:p>
      </dsp:txBody>
      <dsp:txXfrm>
        <a:off x="1900310" y="1675281"/>
        <a:ext cx="2390192" cy="1434115"/>
      </dsp:txXfrm>
    </dsp:sp>
    <dsp:sp modelId="{31C445E7-0BA1-4BDC-B4BF-9642AB33738A}">
      <dsp:nvSpPr>
        <dsp:cNvPr id="0" name=""/>
        <dsp:cNvSpPr/>
      </dsp:nvSpPr>
      <dsp:spPr>
        <a:xfrm>
          <a:off x="4529523" y="1675281"/>
          <a:ext cx="2390192" cy="143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EN JA AZIE EN CHINA GELOVEN MASSAAL DAARIN</a:t>
          </a:r>
          <a:endParaRPr lang="en-US" sz="1300" kern="1200"/>
        </a:p>
      </dsp:txBody>
      <dsp:txXfrm>
        <a:off x="4529523" y="1675281"/>
        <a:ext cx="2390192" cy="143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31/05/2023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267" y="2374900"/>
            <a:ext cx="8423195" cy="2137071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267" y="4511969"/>
            <a:ext cx="8423195" cy="1063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083599"/>
            <a:ext cx="1648333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427790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48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75733"/>
            <a:ext cx="8423195" cy="2943871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6281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4204" y="3310467"/>
            <a:ext cx="7120473" cy="3598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3047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2302934"/>
            <a:ext cx="8423196" cy="2573465"/>
          </a:xfrm>
        </p:spPr>
        <p:txBody>
          <a:bodyPr anchor="b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7951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801562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92551"/>
            <a:ext cx="8423195" cy="2720019"/>
          </a:xfrm>
        </p:spPr>
        <p:txBody>
          <a:bodyPr anchor="ctr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414247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9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661" y="592549"/>
            <a:ext cx="2085723" cy="4990272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266" y="592549"/>
            <a:ext cx="6119416" cy="499027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9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74" y="589437"/>
            <a:ext cx="8419688" cy="12097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66" y="2015067"/>
            <a:ext cx="8423196" cy="35677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5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1944375"/>
            <a:ext cx="8423195" cy="1387200"/>
          </a:xfrm>
        </p:spPr>
        <p:txBody>
          <a:bodyPr anchor="b"/>
          <a:lstStyle>
            <a:lvl1pPr algn="l">
              <a:defRPr sz="3778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3334011"/>
            <a:ext cx="8423195" cy="812600"/>
          </a:xfrm>
        </p:spPr>
        <p:txBody>
          <a:bodyPr anchor="t"/>
          <a:lstStyle>
            <a:lvl1pPr marL="0" indent="0" algn="l">
              <a:buNone/>
              <a:defRPr sz="18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6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266" y="2015067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758" y="2008099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8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95" y="1863109"/>
            <a:ext cx="3772300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266" y="2407357"/>
            <a:ext cx="4103129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2201" y="1860060"/>
            <a:ext cx="3778223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1281" y="2404308"/>
            <a:ext cx="4099143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06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5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421306"/>
            <a:ext cx="3311683" cy="922072"/>
          </a:xfrm>
        </p:spPr>
        <p:txBody>
          <a:bodyPr anchor="b"/>
          <a:lstStyle>
            <a:lvl1pPr algn="l">
              <a:defRPr sz="1889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29" y="421306"/>
            <a:ext cx="4895533" cy="511413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6" y="1509801"/>
            <a:ext cx="3311683" cy="4025634"/>
          </a:xfrm>
        </p:spPr>
        <p:txBody>
          <a:bodyPr/>
          <a:lstStyle>
            <a:lvl1pPr marL="0" indent="0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4533900"/>
            <a:ext cx="8423196" cy="535253"/>
          </a:xfrm>
        </p:spPr>
        <p:txBody>
          <a:bodyPr anchor="b">
            <a:normAutofit/>
          </a:bodyPr>
          <a:lstStyle>
            <a:lvl1pPr algn="l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266" y="599689"/>
            <a:ext cx="8423196" cy="36408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5069152"/>
            <a:ext cx="8423196" cy="466284"/>
          </a:xfrm>
        </p:spPr>
        <p:txBody>
          <a:bodyPr>
            <a:normAutofit/>
          </a:bodyPr>
          <a:lstStyle>
            <a:lvl1pPr marL="0" indent="0">
              <a:buNone/>
              <a:defRPr sz="1133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5900"/>
            <a:ext cx="2694089" cy="626981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18" y="-742"/>
            <a:ext cx="2226566" cy="64732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784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773" y="58943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2015067"/>
            <a:ext cx="8423196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565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266" y="5794930"/>
            <a:ext cx="719931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452" y="744017"/>
            <a:ext cx="736717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6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680" r:id="rId13"/>
    <p:sldLayoutId id="2147484681" r:id="rId14"/>
    <p:sldLayoutId id="2147484682" r:id="rId15"/>
    <p:sldLayoutId id="2147484683" r:id="rId16"/>
    <p:sldLayoutId id="214748468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43178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35" indent="-323835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944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122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300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5.png"/><Relationship Id="rId9" Type="http://schemas.microsoft.com/office/2007/relationships/diagramDrawing" Target="../diagrams/drawin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5/31/2023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B49D29-E995-B3AC-0F16-BDC08A86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55" y="607718"/>
            <a:ext cx="7232389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695A47-A2EE-D1B6-C78C-03B57FFB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81" y="0"/>
            <a:ext cx="877077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7F7E94-92CF-1B1E-D0ED-4AAABD206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0" y="0"/>
            <a:ext cx="770757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77E8A-1D8C-C3A7-C9DA-84C05FE4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endParaRPr lang="en-US" sz="36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004152-B1FA-9A28-85B1-CCA3F799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382" y="2015066"/>
            <a:ext cx="3448752" cy="3550406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52659-12A7-2D75-CAB7-B7904EE6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1A9BC8-5943-9A0B-03C5-9E5F3691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7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7AC759-2DCA-32E6-CF21-9582DCD00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2"/>
          <a:stretch/>
        </p:blipFill>
        <p:spPr>
          <a:xfrm>
            <a:off x="4364505" y="10"/>
            <a:ext cx="7154395" cy="647699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08E95F-8405-097E-D49A-E56D2F64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" y="4485"/>
            <a:ext cx="4350214" cy="64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8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726" y="6037881"/>
            <a:ext cx="86159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37881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C6E38B-0CB9-1B8F-25E7-B629C824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4" y="0"/>
            <a:ext cx="94305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5/31/2023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/>
              <a:t>Nieuwe obligaties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5/31/2023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7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Oblis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3F8A62-AEAC-5DE1-FC28-48C88A9A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8" y="2600659"/>
            <a:ext cx="10144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E1282-7504-5B93-99B0-9193C010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495" y="589437"/>
            <a:ext cx="3908659" cy="1209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600" dirty="0" err="1"/>
              <a:t>Genoteerde</a:t>
            </a:r>
            <a:r>
              <a:rPr lang="en-US" sz="2600" dirty="0"/>
              <a:t> </a:t>
            </a:r>
            <a:r>
              <a:rPr lang="en-US" sz="2600" dirty="0" err="1"/>
              <a:t>obligaties</a:t>
            </a:r>
            <a:r>
              <a:rPr lang="en-US" sz="2600" dirty="0"/>
              <a:t> op exchanges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188961-2930-28DA-1098-B69E7FF7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987" y="2015066"/>
            <a:ext cx="3912167" cy="356775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457200">
              <a:spcBef>
                <a:spcPts val="1000"/>
              </a:spcBef>
            </a:pP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Alle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obligaties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kan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men met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limieten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aan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en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verkopen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zodat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je a/v 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soms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1% tot 10%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afwijkt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van wat je elders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betaalt</a:t>
            </a:r>
            <a:endParaRPr lang="en-US" sz="2400" b="1" u="sng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pPr defTabSz="457200">
              <a:spcBef>
                <a:spcPts val="1000"/>
              </a:spcBef>
            </a:pP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En ja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onze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kosten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zijn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1,5 euro op 1000euros  ;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bij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de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collegas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is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dit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Meestal 10€ of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wij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zijn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tot 85% </a:t>
            </a:r>
            <a:r>
              <a:rPr lang="en-US" sz="2400" b="1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goedkoper</a:t>
            </a:r>
            <a:r>
              <a:rPr lang="en-US" sz="2400" b="1" u="sng" dirty="0">
                <a:solidFill>
                  <a:schemeClr val="tx1"/>
                </a:solidFill>
                <a:highlight>
                  <a:srgbClr val="00FFFF"/>
                </a:highlight>
              </a:rPr>
              <a:t> !!!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1CF1D-CD7A-3DE2-4BFD-AA8DF501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/>
              <a:pPr defTabSz="914400">
                <a:spcAft>
                  <a:spcPts val="600"/>
                </a:spcAft>
              </a:pPr>
              <a:t>5/31/2023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644BC0-5366-F353-45C8-BE313BD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700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8492337-5E8A-22D0-9324-545528B5D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" b="-1"/>
          <a:stretch/>
        </p:blipFill>
        <p:spPr>
          <a:xfrm>
            <a:off x="5903275" y="830416"/>
            <a:ext cx="4837178" cy="2262044"/>
          </a:xfrm>
          <a:prstGeom prst="rect">
            <a:avLst/>
          </a:prstGeom>
        </p:spPr>
      </p:pic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E0865E6F-D543-05C3-1D72-37DD9F329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" b="-2"/>
          <a:stretch/>
        </p:blipFill>
        <p:spPr>
          <a:xfrm>
            <a:off x="6087247" y="3313610"/>
            <a:ext cx="4476237" cy="20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5/31/2023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3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92" name="Group 14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93" name="Rectangle 16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083598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5" name="Rectangle 164">
            <a:extLst>
              <a:ext uri="{FF2B5EF4-FFF2-40B4-BE49-F238E27FC236}">
                <a16:creationId xmlns:a16="http://schemas.microsoft.com/office/drawing/2014/main" id="{3EFB1521-B724-4E9D-B424-850742EE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70"/>
            <a:ext cx="11518900" cy="6473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66">
            <a:extLst>
              <a:ext uri="{FF2B5EF4-FFF2-40B4-BE49-F238E27FC236}">
                <a16:creationId xmlns:a16="http://schemas.microsoft.com/office/drawing/2014/main" id="{DC4CD812-44BD-4CB5-BE63-81401F831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42"/>
            <a:ext cx="11518900" cy="647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68">
            <a:extLst>
              <a:ext uri="{FF2B5EF4-FFF2-40B4-BE49-F238E27FC236}">
                <a16:creationId xmlns:a16="http://schemas.microsoft.com/office/drawing/2014/main" id="{F20221C9-9035-4A88-8973-CFB57BC38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124437" cy="6477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188BB4C-40DA-E8A0-CA7A-6A008908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50" y="913671"/>
            <a:ext cx="6306687" cy="37241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800" b="1" dirty="0">
                <a:solidFill>
                  <a:srgbClr val="FFFF00"/>
                </a:solidFill>
              </a:rPr>
              <a:t>Het  </a:t>
            </a:r>
            <a:r>
              <a:rPr lang="en-US" sz="3800" b="1" dirty="0" err="1">
                <a:solidFill>
                  <a:srgbClr val="FFFF00"/>
                </a:solidFill>
              </a:rPr>
              <a:t>schuldenplafond</a:t>
            </a:r>
            <a:r>
              <a:rPr lang="en-US" sz="3800" b="1" dirty="0">
                <a:solidFill>
                  <a:srgbClr val="FFFF00"/>
                </a:solidFill>
              </a:rPr>
              <a:t> van de </a:t>
            </a:r>
            <a:r>
              <a:rPr lang="en-US" sz="3800" b="1" dirty="0" err="1">
                <a:solidFill>
                  <a:srgbClr val="FFFF00"/>
                </a:solidFill>
              </a:rPr>
              <a:t>Usa</a:t>
            </a:r>
            <a:r>
              <a:rPr lang="en-US" sz="3800" b="1" dirty="0">
                <a:solidFill>
                  <a:srgbClr val="FFFF00"/>
                </a:solidFill>
              </a:rPr>
              <a:t>  is </a:t>
            </a:r>
            <a:r>
              <a:rPr lang="en-US" sz="3800" b="1" dirty="0" err="1">
                <a:solidFill>
                  <a:srgbClr val="FFFF00"/>
                </a:solidFill>
              </a:rPr>
              <a:t>verhoogd</a:t>
            </a:r>
            <a:r>
              <a:rPr lang="en-US" sz="3800" b="1" dirty="0">
                <a:solidFill>
                  <a:srgbClr val="FFFF00"/>
                </a:solidFill>
              </a:rPr>
              <a:t> of </a:t>
            </a:r>
            <a:r>
              <a:rPr lang="en-US" sz="3800" b="1" dirty="0" err="1">
                <a:solidFill>
                  <a:srgbClr val="FFFF00"/>
                </a:solidFill>
              </a:rPr>
              <a:t>af</a:t>
            </a:r>
            <a:r>
              <a:rPr lang="en-US" sz="3800" b="1" dirty="0">
                <a:solidFill>
                  <a:srgbClr val="FFFF00"/>
                </a:solidFill>
              </a:rPr>
              <a:t>- </a:t>
            </a:r>
            <a:r>
              <a:rPr lang="en-US" sz="3800" b="1" dirty="0" err="1">
                <a:solidFill>
                  <a:srgbClr val="FFFF00"/>
                </a:solidFill>
              </a:rPr>
              <a:t>geschafd</a:t>
            </a:r>
            <a:r>
              <a:rPr lang="en-US" sz="3800" b="1" dirty="0">
                <a:solidFill>
                  <a:srgbClr val="FFFF00"/>
                </a:solidFill>
              </a:rPr>
              <a:t>,,,</a:t>
            </a:r>
            <a:r>
              <a:rPr lang="en-US" sz="3800" b="1" dirty="0" err="1">
                <a:solidFill>
                  <a:srgbClr val="FFFF00"/>
                </a:solidFill>
              </a:rPr>
              <a:t>dit</a:t>
            </a:r>
            <a:r>
              <a:rPr lang="en-US" sz="3800" b="1" dirty="0">
                <a:solidFill>
                  <a:srgbClr val="FFFF00"/>
                </a:solidFill>
              </a:rPr>
              <a:t> is het </a:t>
            </a:r>
            <a:r>
              <a:rPr lang="en-US" sz="3800" b="1" dirty="0" err="1">
                <a:solidFill>
                  <a:srgbClr val="FFFF00"/>
                </a:solidFill>
              </a:rPr>
              <a:t>einde</a:t>
            </a:r>
            <a:r>
              <a:rPr lang="en-US" sz="3800" b="1" dirty="0">
                <a:solidFill>
                  <a:srgbClr val="FFFF00"/>
                </a:solidFill>
              </a:rPr>
              <a:t> van de us$ </a:t>
            </a:r>
            <a:r>
              <a:rPr lang="en-US" sz="3800" b="1" dirty="0" err="1">
                <a:solidFill>
                  <a:srgbClr val="FFFF00"/>
                </a:solidFill>
              </a:rPr>
              <a:t>als</a:t>
            </a:r>
            <a:r>
              <a:rPr lang="en-US" sz="3800" b="1" dirty="0">
                <a:solidFill>
                  <a:srgbClr val="FFFF00"/>
                </a:solidFill>
              </a:rPr>
              <a:t> </a:t>
            </a:r>
            <a:r>
              <a:rPr lang="en-US" sz="3800" b="1" dirty="0" err="1">
                <a:solidFill>
                  <a:srgbClr val="FFFF00"/>
                </a:solidFill>
              </a:rPr>
              <a:t>reservemunt</a:t>
            </a:r>
            <a:r>
              <a:rPr lang="en-US" sz="3800" b="1" dirty="0">
                <a:solidFill>
                  <a:srgbClr val="FFFF00"/>
                </a:solidFill>
              </a:rPr>
              <a:t> !!!!!</a:t>
            </a:r>
          </a:p>
        </p:txBody>
      </p:sp>
      <p:sp>
        <p:nvSpPr>
          <p:cNvPr id="198" name="Freeform 23">
            <a:extLst>
              <a:ext uri="{FF2B5EF4-FFF2-40B4-BE49-F238E27FC236}">
                <a16:creationId xmlns:a16="http://schemas.microsoft.com/office/drawing/2014/main" id="{D194CE73-DAD8-4221-9CA7-6BF6E37D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753395"/>
            <a:ext cx="7940032" cy="809433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7138" y="4913679"/>
            <a:ext cx="614597" cy="488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2000" smtClean="0"/>
              <a:pPr defTabSz="914400">
                <a:spcAft>
                  <a:spcPts val="600"/>
                </a:spcAft>
              </a:pPr>
              <a:t>2</a:t>
            </a:fld>
            <a:endParaRPr lang="en-US" sz="2000"/>
          </a:p>
        </p:txBody>
      </p:sp>
      <p:pic>
        <p:nvPicPr>
          <p:cNvPr id="85" name="Picture 6" descr="Grafiek">
            <a:extLst>
              <a:ext uri="{FF2B5EF4-FFF2-40B4-BE49-F238E27FC236}">
                <a16:creationId xmlns:a16="http://schemas.microsoft.com/office/drawing/2014/main" id="{05AD8642-4E90-9A22-F1EB-A655E9C0C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1" t="3280" r="22144" b="-2"/>
          <a:stretch/>
        </p:blipFill>
        <p:spPr>
          <a:xfrm>
            <a:off x="8034747" y="2067463"/>
            <a:ext cx="2573841" cy="233639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5/31/2023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8808" y="618532"/>
            <a:ext cx="5464379" cy="22763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Deze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week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gaan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we</a:t>
            </a:r>
          </a:p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AI  AANDELEN </a:t>
            </a:r>
          </a:p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BEZOEKEN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06936" y="5894092"/>
            <a:ext cx="1738806" cy="349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900" kern="1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5/31/2023</a:t>
            </a:fld>
            <a:endParaRPr lang="en-US" sz="900" kern="120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2647" y="5896582"/>
            <a:ext cx="8137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7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-140788" y="3375518"/>
            <a:ext cx="64763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Onze koopsignalen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69962B8-B5DB-AC95-195C-3998B737D910}"/>
              </a:ext>
            </a:extLst>
          </p:cNvPr>
          <p:cNvSpPr/>
          <p:nvPr/>
        </p:nvSpPr>
        <p:spPr>
          <a:xfrm>
            <a:off x="6623546" y="1942356"/>
            <a:ext cx="453650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6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  <a:r>
              <a:rPr lang="nl-NL" sz="115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13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nl-NL" sz="239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BBBCB0-4E9B-D77F-F6E0-44C62F08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8883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B138D9B-56FB-D99C-5D6C-908B3BC64C6B}"/>
              </a:ext>
            </a:extLst>
          </p:cNvPr>
          <p:cNvSpPr txBox="1"/>
          <p:nvPr/>
        </p:nvSpPr>
        <p:spPr>
          <a:xfrm>
            <a:off x="3455194" y="10062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Ei00bdvpng13 =isin code voor </a:t>
            </a:r>
            <a:r>
              <a:rPr lang="nl-BE" b="1" dirty="0" err="1"/>
              <a:t>eur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3063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5/31/2023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7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B4B6B1-0E49-5EFF-6F81-EC2F8FD2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91CB1E-5CCE-1F01-08F9-CB4BB8C94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6"/>
          <a:stretch/>
        </p:blipFill>
        <p:spPr>
          <a:xfrm>
            <a:off x="20" y="-289892"/>
            <a:ext cx="11518880" cy="784887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789857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3063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5/31/2023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7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FB9E34-B4BC-9E74-C0D0-C16E9414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3B4411-9CD4-A81B-8910-91D9F2BE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1E5EC-7C3E-B763-8981-72304C8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619A-F202-861D-2B1B-37AA2EA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8CDF99B-6CBC-01BA-3414-4AD52515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8EE78-5E93-2F5B-4DE7-41BB86B2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DBC24-0FC3-46C4-664D-2BF8B0E6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D3279-1B4E-675C-A6E3-713B383E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218734-DD6E-DAAC-F3AA-479AEE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D60D76B-4F8B-6A49-EDDA-22272C301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872F1-57B4-BACB-50E1-B6CD5926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EE0145-A41C-5CE3-E89C-BF3E7005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94E13-63E2-8893-B37B-DDAA23D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A58A12-DDC7-1F0A-ED9F-96FAAB5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3BDAD05-656E-2B2B-2B12-F7FDAF24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B64175-9717-AF65-C359-2C6A1145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5/31/2023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7656-51C7-CC73-327E-99ACC391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B3782-5E57-40F5-420C-D9C57197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EB1FE4-3434-8B9B-1BE3-5B0F9C5B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151EA3-73AE-4E89-0DD4-1BBF722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C1A136-5772-EF01-F5B9-4C5E433F0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nl-BE" sz="1600" b="1"/>
              <a:t>Iedereen kan orders plaatsen met limieten</a:t>
            </a:r>
          </a:p>
          <a:p>
            <a:r>
              <a:rPr lang="nl-BE" sz="1600" b="1"/>
              <a:t>Dus je moet niet aan dagkoers kopen of verkopen</a:t>
            </a:r>
          </a:p>
          <a:p>
            <a:endParaRPr lang="nl-BE" sz="1600" b="1"/>
          </a:p>
          <a:p>
            <a:r>
              <a:rPr lang="nl-BE" sz="1600" b="1"/>
              <a:t>Je denkt dat de kg naar 59000</a:t>
            </a:r>
            <a:r>
              <a:rPr lang="nl-BE" sz="1600" b="1" baseline="30000"/>
              <a:t>e</a:t>
            </a:r>
            <a:r>
              <a:rPr lang="nl-BE" sz="1600" b="1"/>
              <a:t> kan gaan en je plaatst een order aan 59000</a:t>
            </a:r>
            <a:r>
              <a:rPr lang="nl-BE" sz="1600" b="1" baseline="30000"/>
              <a:t>e</a:t>
            </a:r>
            <a:r>
              <a:rPr lang="nl-BE" sz="1600" b="1"/>
              <a:t> all-in</a:t>
            </a:r>
          </a:p>
          <a:p>
            <a:r>
              <a:rPr lang="nl-BE" sz="1600" b="1"/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17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39" b="1"/>
          <a:stretch/>
        </p:blipFill>
        <p:spPr>
          <a:xfrm>
            <a:off x="4364505" y="10"/>
            <a:ext cx="7154395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/>
        </p:nvGraphicFramePr>
        <p:xfrm>
          <a:off x="35767" y="2051114"/>
          <a:ext cx="8820027" cy="311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438317" y="581664"/>
            <a:ext cx="5403932" cy="30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265" y="4576385"/>
            <a:ext cx="8423196" cy="12097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Je </a:t>
            </a:r>
            <a:r>
              <a:rPr lang="en-US" sz="3600" b="1" dirty="0" err="1">
                <a:solidFill>
                  <a:srgbClr val="FFFF00"/>
                </a:solidFill>
              </a:rPr>
              <a:t>kan</a:t>
            </a:r>
            <a:r>
              <a:rPr lang="en-US" sz="3600" b="1" dirty="0">
                <a:solidFill>
                  <a:srgbClr val="FFFF00"/>
                </a:solidFill>
              </a:rPr>
              <a:t> reeds in </a:t>
            </a:r>
            <a:r>
              <a:rPr lang="en-US" sz="3600" b="1" dirty="0" err="1">
                <a:solidFill>
                  <a:srgbClr val="FFFF00"/>
                </a:solidFill>
              </a:rPr>
              <a:t>goud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beleggen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vanaf</a:t>
            </a:r>
            <a:r>
              <a:rPr lang="en-US" sz="3600" b="1" dirty="0">
                <a:solidFill>
                  <a:srgbClr val="FFFF00"/>
                </a:solidFill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/>
              <a:pPr>
                <a:spcAft>
                  <a:spcPts val="600"/>
                </a:spcAft>
              </a:pPr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8" descr="Grafiek op een document met een pen">
            <a:extLst>
              <a:ext uri="{FF2B5EF4-FFF2-40B4-BE49-F238E27FC236}">
                <a16:creationId xmlns:a16="http://schemas.microsoft.com/office/drawing/2014/main" id="{DC0EDB90-5163-07AC-6110-692399C6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3598" r="-2" b="-2"/>
          <a:stretch/>
        </p:blipFill>
        <p:spPr>
          <a:xfrm>
            <a:off x="20" y="10"/>
            <a:ext cx="8383868" cy="6476990"/>
          </a:xfrm>
          <a:custGeom>
            <a:avLst/>
            <a:gdLst/>
            <a:ahLst/>
            <a:cxnLst/>
            <a:rect l="l" t="t" r="r" b="b"/>
            <a:pathLst>
              <a:path w="8873795" h="6858000">
                <a:moveTo>
                  <a:pt x="0" y="0"/>
                </a:moveTo>
                <a:lnTo>
                  <a:pt x="5610996" y="0"/>
                </a:lnTo>
                <a:lnTo>
                  <a:pt x="5701374" y="90399"/>
                </a:lnTo>
                <a:cubicBezTo>
                  <a:pt x="6358939" y="748110"/>
                  <a:pt x="7329180" y="1718566"/>
                  <a:pt x="8760773" y="3150477"/>
                </a:cubicBezTo>
                <a:cubicBezTo>
                  <a:pt x="8911470" y="3301208"/>
                  <a:pt x="8911470" y="3550240"/>
                  <a:pt x="8760773" y="3700971"/>
                </a:cubicBezTo>
                <a:cubicBezTo>
                  <a:pt x="8760773" y="3700971"/>
                  <a:pt x="8760773" y="3700971"/>
                  <a:pt x="5750367" y="6712045"/>
                </a:cubicBezTo>
                <a:lnTo>
                  <a:pt x="560444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2435067" y="-4471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Zelfde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service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tot 75%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goedkoper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127723-9AB6-4880-AA78-6BD21EBC34E1}" type="datetime1">
              <a:rPr lang="en-US" sz="900"/>
              <a:pPr defTabSz="914400">
                <a:spcAft>
                  <a:spcPts val="600"/>
                </a:spcAft>
              </a:pPr>
              <a:t>5/31/2023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7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2446265" y="2015066"/>
            <a:ext cx="8423196" cy="356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advisor</a:t>
            </a:r>
          </a:p>
        </p:txBody>
      </p:sp>
      <p:graphicFrame>
        <p:nvGraphicFramePr>
          <p:cNvPr id="82" name="Tekstvak 2">
            <a:extLst>
              <a:ext uri="{FF2B5EF4-FFF2-40B4-BE49-F238E27FC236}">
                <a16:creationId xmlns:a16="http://schemas.microsoft.com/office/drawing/2014/main" id="{E664637D-D460-E277-39CA-5CEB02ADC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364902"/>
              </p:ext>
            </p:extLst>
          </p:nvPr>
        </p:nvGraphicFramePr>
        <p:xfrm>
          <a:off x="1731331" y="560147"/>
          <a:ext cx="9202696" cy="591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70C6-C54D-2C2A-B6C1-BD578006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679" y="610250"/>
            <a:ext cx="3866251" cy="125076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600" b="1" dirty="0">
                <a:solidFill>
                  <a:srgbClr val="002060"/>
                </a:solidFill>
                <a:highlight>
                  <a:srgbClr val="FFFF00"/>
                </a:highlight>
              </a:rPr>
              <a:t>Onze collega’s zijn minimum 100% tot  950% duurder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068" y="2130186"/>
            <a:ext cx="3867862" cy="3326088"/>
          </a:xfrm>
        </p:spPr>
        <p:txBody>
          <a:bodyPr>
            <a:normAutofit/>
          </a:bodyPr>
          <a:lstStyle/>
          <a:p>
            <a:r>
              <a:rPr lang="en-US" b="1" dirty="0" err="1"/>
              <a:t>Voor</a:t>
            </a:r>
            <a:r>
              <a:rPr lang="en-US" b="1" dirty="0"/>
              <a:t> de private portfolio &amp;banking service </a:t>
            </a:r>
          </a:p>
          <a:p>
            <a:r>
              <a:rPr lang="en-US" b="1" dirty="0" err="1"/>
              <a:t>Zijn</a:t>
            </a:r>
            <a:r>
              <a:rPr lang="en-US" b="1" dirty="0"/>
              <a:t> we de </a:t>
            </a:r>
            <a:r>
              <a:rPr lang="en-US" b="1" dirty="0" err="1"/>
              <a:t>goedkoopste</a:t>
            </a:r>
            <a:r>
              <a:rPr lang="en-US" b="1" dirty="0"/>
              <a:t> tot-75%  </a:t>
            </a:r>
          </a:p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onze</a:t>
            </a:r>
            <a:r>
              <a:rPr lang="en-US" b="1" dirty="0"/>
              <a:t> service is top </a:t>
            </a:r>
            <a:r>
              <a:rPr lang="en-US" b="1" dirty="0" err="1"/>
              <a:t>omdat</a:t>
            </a:r>
            <a:r>
              <a:rPr lang="en-US" b="1" dirty="0"/>
              <a:t> we met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wereldspelers</a:t>
            </a:r>
            <a:r>
              <a:rPr lang="en-US" b="1" dirty="0"/>
              <a:t> </a:t>
            </a:r>
            <a:r>
              <a:rPr lang="en-US" b="1" dirty="0" err="1"/>
              <a:t>werken</a:t>
            </a:r>
            <a:endParaRPr lang="en-US" b="1" dirty="0"/>
          </a:p>
          <a:p>
            <a:r>
              <a:rPr lang="en-US" b="1" dirty="0"/>
              <a:t>Eigen </a:t>
            </a:r>
            <a:r>
              <a:rPr lang="en-US" b="1" dirty="0" err="1"/>
              <a:t>vermogen</a:t>
            </a:r>
            <a:r>
              <a:rPr lang="en-US" b="1" dirty="0"/>
              <a:t> is 60 </a:t>
            </a:r>
            <a:r>
              <a:rPr lang="en-US" b="1" dirty="0" err="1"/>
              <a:t>miljard</a:t>
            </a:r>
            <a:r>
              <a:rPr lang="en-US" b="1" dirty="0"/>
              <a:t> </a:t>
            </a:r>
            <a:r>
              <a:rPr lang="en-US" b="1" dirty="0" err="1"/>
              <a:t>beurskapitalisatie</a:t>
            </a:r>
            <a:r>
              <a:rPr lang="en-US" b="1" dirty="0"/>
              <a:t> </a:t>
            </a:r>
            <a:r>
              <a:rPr lang="en-US" b="1" dirty="0" err="1"/>
              <a:t>dit</a:t>
            </a:r>
            <a:r>
              <a:rPr lang="en-US" b="1" dirty="0"/>
              <a:t> is 6x </a:t>
            </a:r>
            <a:r>
              <a:rPr lang="en-US" b="1" dirty="0" err="1"/>
              <a:t>meer</a:t>
            </a:r>
            <a:r>
              <a:rPr lang="en-US" b="1" dirty="0"/>
              <a:t> dan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beursbank</a:t>
            </a:r>
            <a:r>
              <a:rPr lang="en-US" b="1" dirty="0"/>
              <a:t> in </a:t>
            </a:r>
            <a:r>
              <a:rPr lang="en-US" b="1" dirty="0" err="1"/>
              <a:t>Belgie</a:t>
            </a:r>
            <a:endParaRPr lang="en-US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5/31/2023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nl-BE" sz="17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nl-BE" sz="170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6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6" r="9365" b="2"/>
          <a:stretch/>
        </p:blipFill>
        <p:spPr>
          <a:xfrm>
            <a:off x="1552540" y="1177298"/>
            <a:ext cx="4957386" cy="37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5/31/2023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CE2EA4-572A-0704-DD28-AC8C7843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FB1FA3-FEE6-DF1C-50DC-8651B10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687794-3BDD-DB42-6945-EBE6CB20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2" y="166687"/>
            <a:ext cx="9479012" cy="63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6043859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93A98-1673-ACAA-9DC7-F58EFA0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6043859"/>
            <a:ext cx="736717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51E1C4-5B57-84FD-C7D8-A813A5C4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217" y="0"/>
            <a:ext cx="928485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42F0FB-7D95-FAE8-71B0-B5DB4127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034" y="607718"/>
            <a:ext cx="7488832" cy="5261563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5/31/2023</a:t>
            </a:fld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602</Words>
  <Application>Microsoft Office PowerPoint</Application>
  <PresentationFormat>Aangepast</PresentationFormat>
  <Paragraphs>141</Paragraphs>
  <Slides>34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3" baseType="lpstr">
      <vt:lpstr>Arial Black</vt:lpstr>
      <vt:lpstr>Arial Unicode MS</vt:lpstr>
      <vt:lpstr>Constantia</vt:lpstr>
      <vt:lpstr>Arial</vt:lpstr>
      <vt:lpstr>LJQQAM+ITC Zapf Chancery Medium Italic</vt:lpstr>
      <vt:lpstr>Wingdings 3</vt:lpstr>
      <vt:lpstr>Calibri</vt:lpstr>
      <vt:lpstr>Century Gothic</vt:lpstr>
      <vt:lpstr>Sliert</vt:lpstr>
      <vt:lpstr>PowerPoint-presentatie</vt:lpstr>
      <vt:lpstr>Het  schuldenplafond van de Usa  is verhoogd of af- geschafd,,,dit is het einde van de us$ als reservemunt !!!!!</vt:lpstr>
      <vt:lpstr>PowerPoint-presentatie</vt:lpstr>
      <vt:lpstr>PowerPoint-presentatie</vt:lpstr>
      <vt:lpstr>Onze collega’s zijn minimum 100% tot  950% duurder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Genoteerde obligaties op exchanges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92</cp:revision>
  <cp:lastPrinted>2023-05-24T09:32:27Z</cp:lastPrinted>
  <dcterms:modified xsi:type="dcterms:W3CDTF">2023-05-31T12:18:12Z</dcterms:modified>
</cp:coreProperties>
</file>