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667" r:id="rId1"/>
  </p:sldMasterIdLst>
  <p:notesMasterIdLst>
    <p:notesMasterId r:id="rId37"/>
  </p:notesMasterIdLst>
  <p:sldIdLst>
    <p:sldId id="256" r:id="rId2"/>
    <p:sldId id="399" r:id="rId3"/>
    <p:sldId id="258" r:id="rId4"/>
    <p:sldId id="377" r:id="rId5"/>
    <p:sldId id="427" r:id="rId6"/>
    <p:sldId id="260" r:id="rId7"/>
    <p:sldId id="428" r:id="rId8"/>
    <p:sldId id="435" r:id="rId9"/>
    <p:sldId id="412" r:id="rId10"/>
    <p:sldId id="439" r:id="rId11"/>
    <p:sldId id="264" r:id="rId12"/>
    <p:sldId id="404" r:id="rId13"/>
    <p:sldId id="405" r:id="rId14"/>
    <p:sldId id="440" r:id="rId15"/>
    <p:sldId id="336" r:id="rId16"/>
    <p:sldId id="272" r:id="rId17"/>
    <p:sldId id="417" r:id="rId18"/>
    <p:sldId id="429" r:id="rId19"/>
    <p:sldId id="274" r:id="rId20"/>
    <p:sldId id="380" r:id="rId21"/>
    <p:sldId id="415" r:id="rId22"/>
    <p:sldId id="403" r:id="rId23"/>
    <p:sldId id="419" r:id="rId24"/>
    <p:sldId id="420" r:id="rId25"/>
    <p:sldId id="421" r:id="rId26"/>
    <p:sldId id="422" r:id="rId27"/>
    <p:sldId id="437" r:id="rId28"/>
    <p:sldId id="438" r:id="rId29"/>
    <p:sldId id="423" r:id="rId30"/>
    <p:sldId id="436" r:id="rId31"/>
    <p:sldId id="441" r:id="rId32"/>
    <p:sldId id="344" r:id="rId33"/>
    <p:sldId id="326" r:id="rId34"/>
    <p:sldId id="400" r:id="rId35"/>
    <p:sldId id="386" r:id="rId36"/>
  </p:sldIdLst>
  <p:sldSz cx="11518900" cy="6477000"/>
  <p:notesSz cx="9929813" cy="6797675"/>
  <p:embeddedFontLst>
    <p:embeddedFont>
      <p:font typeface="Arial Black" panose="020B0A04020102020204" pitchFamily="34" charset="0"/>
      <p:bold r:id="rId38"/>
    </p:embeddedFon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Constantia" panose="02030602050306030303" pitchFamily="18" charset="0"/>
      <p:regular r:id="rId47"/>
      <p:bold r:id="rId48"/>
      <p:italic r:id="rId49"/>
      <p:boldItalic r:id="rId50"/>
    </p:embeddedFont>
    <p:embeddedFont>
      <p:font typeface="LJQQAM+ITC Zapf Chancery Medium Italic" panose="020B0604020202020204"/>
      <p:regular r:id="rId51"/>
    </p:embeddedFont>
    <p:embeddedFont>
      <p:font typeface="Wingdings 3" panose="05040102010807070707" pitchFamily="18" charset="2"/>
      <p:regular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E9A476A-BE10-438B-A8F8-9C1FD48FE5AB}">
          <p14:sldIdLst>
            <p14:sldId id="256"/>
            <p14:sldId id="399"/>
          </p14:sldIdLst>
        </p14:section>
        <p14:section name="Naamloze sectie" id="{8755B586-2486-49CE-8420-C76D66869903}">
          <p14:sldIdLst>
            <p14:sldId id="258"/>
            <p14:sldId id="377"/>
            <p14:sldId id="427"/>
            <p14:sldId id="260"/>
            <p14:sldId id="428"/>
            <p14:sldId id="435"/>
            <p14:sldId id="412"/>
            <p14:sldId id="439"/>
            <p14:sldId id="264"/>
            <p14:sldId id="404"/>
            <p14:sldId id="405"/>
            <p14:sldId id="440"/>
            <p14:sldId id="336"/>
            <p14:sldId id="272"/>
            <p14:sldId id="417"/>
            <p14:sldId id="429"/>
            <p14:sldId id="274"/>
            <p14:sldId id="380"/>
            <p14:sldId id="415"/>
            <p14:sldId id="403"/>
            <p14:sldId id="419"/>
            <p14:sldId id="420"/>
            <p14:sldId id="421"/>
            <p14:sldId id="422"/>
            <p14:sldId id="437"/>
            <p14:sldId id="438"/>
            <p14:sldId id="423"/>
            <p14:sldId id="436"/>
            <p14:sldId id="441"/>
            <p14:sldId id="344"/>
            <p14:sldId id="326"/>
            <p14:sldId id="400"/>
            <p14:sldId id="386"/>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busschaert" initials="bb" lastIdx="1" clrIdx="0">
    <p:extLst>
      <p:ext uri="{19B8F6BF-5375-455C-9EA6-DF929625EA0E}">
        <p15:presenceInfo xmlns:p15="http://schemas.microsoft.com/office/powerpoint/2012/main" userId="3712a37b8b467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826CF-B7CD-4286-A683-932B6DDEE67E}" v="6" dt="2023-06-07T07:43:30.8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26" autoAdjust="0"/>
  </p:normalViewPr>
  <p:slideViewPr>
    <p:cSldViewPr>
      <p:cViewPr varScale="1">
        <p:scale>
          <a:sx n="109" d="100"/>
          <a:sy n="109" d="100"/>
        </p:scale>
        <p:origin x="138" y="174"/>
      </p:cViewPr>
      <p:guideLst>
        <p:guide orient="horz" pos="3168"/>
        <p:guide pos="2448"/>
      </p:guideLst>
    </p:cSldViewPr>
  </p:slideViewPr>
  <p:notesTextViewPr>
    <p:cViewPr>
      <p:scale>
        <a:sx n="1" d="1"/>
        <a:sy n="1" d="1"/>
      </p:scale>
      <p:origin x="0" y="0"/>
    </p:cViewPr>
  </p:notesTextViewPr>
  <p:sorterViewPr>
    <p:cViewPr varScale="1">
      <p:scale>
        <a:sx n="100" d="100"/>
        <a:sy n="100" d="100"/>
      </p:scale>
      <p:origin x="0" y="-2676"/>
    </p:cViewPr>
  </p:sorterViewPr>
  <p:notesViewPr>
    <p:cSldViewPr>
      <p:cViewPr varScale="1">
        <p:scale>
          <a:sx n="112" d="100"/>
          <a:sy n="112" d="100"/>
        </p:scale>
        <p:origin x="222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8B0D1-0B89-44FD-8D88-1DDD827507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9D262D5-83AD-4D24-9034-5CF7ECD523D9}">
      <dgm:prSet/>
      <dgm:spPr/>
      <dgm:t>
        <a:bodyPr/>
        <a:lstStyle/>
        <a:p>
          <a:r>
            <a:rPr lang="nl-BE" b="1" dirty="0">
              <a:solidFill>
                <a:srgbClr val="FFFF00"/>
              </a:solidFill>
            </a:rPr>
            <a:t>Drie TOP bedrijven die samenwerken  en één  BALIE EN ONTVANGST KANTOOR </a:t>
          </a:r>
          <a:r>
            <a:rPr lang="nl-BE" b="1" dirty="0"/>
            <a:t>vormen voor u</a:t>
          </a:r>
          <a:endParaRPr lang="en-US" dirty="0"/>
        </a:p>
      </dgm:t>
    </dgm:pt>
    <dgm:pt modelId="{1064BF61-CA4D-4D64-95D3-EF4C236977EE}" type="parTrans" cxnId="{C71EF689-680B-48AC-87EB-69FEFC84AAE7}">
      <dgm:prSet/>
      <dgm:spPr/>
      <dgm:t>
        <a:bodyPr/>
        <a:lstStyle/>
        <a:p>
          <a:endParaRPr lang="en-US"/>
        </a:p>
      </dgm:t>
    </dgm:pt>
    <dgm:pt modelId="{694F2FE9-6218-4B6E-8095-6C2D26F34170}" type="sibTrans" cxnId="{C71EF689-680B-48AC-87EB-69FEFC84AAE7}">
      <dgm:prSet/>
      <dgm:spPr/>
      <dgm:t>
        <a:bodyPr/>
        <a:lstStyle/>
        <a:p>
          <a:endParaRPr lang="en-US"/>
        </a:p>
      </dgm:t>
    </dgm:pt>
    <dgm:pt modelId="{6DA5F2E1-C651-44BF-8DF7-9AC5E71A4BB0}">
      <dgm:prSet/>
      <dgm:spPr/>
      <dgm:t>
        <a:bodyPr/>
        <a:lstStyle/>
        <a:p>
          <a:r>
            <a:rPr lang="nl-BE" b="1" dirty="0"/>
            <a:t>Interactive broker  60 miljard  beurswaarde  wereldspeler 125 beurzen</a:t>
          </a:r>
          <a:endParaRPr lang="en-US" dirty="0"/>
        </a:p>
      </dgm:t>
    </dgm:pt>
    <dgm:pt modelId="{C406D42B-D4A6-491C-8B61-561807525967}" type="parTrans" cxnId="{12174B53-16DC-4AEE-B7D3-095901703929}">
      <dgm:prSet/>
      <dgm:spPr/>
      <dgm:t>
        <a:bodyPr/>
        <a:lstStyle/>
        <a:p>
          <a:endParaRPr lang="en-US"/>
        </a:p>
      </dgm:t>
    </dgm:pt>
    <dgm:pt modelId="{508F1CB9-B6D8-498A-A77C-F4685D9AB5AC}" type="sibTrans" cxnId="{12174B53-16DC-4AEE-B7D3-095901703929}">
      <dgm:prSet/>
      <dgm:spPr/>
      <dgm:t>
        <a:bodyPr/>
        <a:lstStyle/>
        <a:p>
          <a:endParaRPr lang="en-US"/>
        </a:p>
      </dgm:t>
    </dgm:pt>
    <dgm:pt modelId="{DF8A10F2-9EBB-45F9-B0F6-ED68DB7B1422}">
      <dgm:prSet/>
      <dgm:spPr/>
      <dgm:t>
        <a:bodyPr/>
        <a:lstStyle/>
        <a:p>
          <a:r>
            <a:rPr lang="nl-BE" b="1" dirty="0">
              <a:solidFill>
                <a:srgbClr val="FFFF00"/>
              </a:solidFill>
            </a:rPr>
            <a:t>Verzorgt uw rekening (beste beurssite sinds 2018!! </a:t>
          </a:r>
          <a:r>
            <a:rPr lang="nl-BE" dirty="0">
              <a:solidFill>
                <a:srgbClr val="FFFF00"/>
              </a:solidFill>
            </a:rPr>
            <a:t>)6x </a:t>
          </a:r>
          <a:r>
            <a:rPr lang="nl-BE" dirty="0"/>
            <a:t>groter dan de grootste </a:t>
          </a:r>
          <a:r>
            <a:rPr lang="nl-BE" dirty="0" err="1"/>
            <a:t>belgische</a:t>
          </a:r>
          <a:r>
            <a:rPr lang="nl-BE" dirty="0"/>
            <a:t> brokers/bank of 15 x groter dan  private banking </a:t>
          </a:r>
          <a:r>
            <a:rPr lang="nl-BE" dirty="0" err="1"/>
            <a:t>uitAntwerpen</a:t>
          </a:r>
          <a:endParaRPr lang="en-US" dirty="0"/>
        </a:p>
      </dgm:t>
    </dgm:pt>
    <dgm:pt modelId="{C6D411AD-62D9-4893-8AFB-0BE48345AE55}" type="parTrans" cxnId="{303D62BB-6788-40AC-95C3-6083836C65D0}">
      <dgm:prSet/>
      <dgm:spPr/>
      <dgm:t>
        <a:bodyPr/>
        <a:lstStyle/>
        <a:p>
          <a:endParaRPr lang="en-US"/>
        </a:p>
      </dgm:t>
    </dgm:pt>
    <dgm:pt modelId="{6C300D50-753B-447D-BAE0-9454DD45E484}" type="sibTrans" cxnId="{303D62BB-6788-40AC-95C3-6083836C65D0}">
      <dgm:prSet/>
      <dgm:spPr/>
      <dgm:t>
        <a:bodyPr/>
        <a:lstStyle/>
        <a:p>
          <a:endParaRPr lang="en-US"/>
        </a:p>
      </dgm:t>
    </dgm:pt>
    <dgm:pt modelId="{10F760D1-2E6D-45CC-903B-2C705D9EFCB7}">
      <dgm:prSet/>
      <dgm:spPr/>
      <dgm:t>
        <a:bodyPr/>
        <a:lstStyle/>
        <a:p>
          <a:r>
            <a:rPr lang="nl-BE" b="1" dirty="0">
              <a:solidFill>
                <a:schemeClr val="tx1"/>
              </a:solidFill>
              <a:highlight>
                <a:srgbClr val="FFFF00"/>
              </a:highlight>
            </a:rPr>
            <a:t>Mexem </a:t>
          </a:r>
          <a:r>
            <a:rPr lang="nl-BE" b="1" dirty="0" err="1">
              <a:solidFill>
                <a:schemeClr val="tx1"/>
              </a:solidFill>
              <a:highlight>
                <a:srgbClr val="FFFF00"/>
              </a:highlight>
            </a:rPr>
            <a:t>ltd</a:t>
          </a:r>
          <a:r>
            <a:rPr lang="nl-BE" b="1" dirty="0">
              <a:solidFill>
                <a:schemeClr val="tx1"/>
              </a:solidFill>
              <a:highlight>
                <a:srgbClr val="FFFF00"/>
              </a:highlight>
            </a:rPr>
            <a:t>  </a:t>
          </a:r>
          <a:r>
            <a:rPr lang="nl-BE" dirty="0"/>
            <a:t>zorgt voor je lage tarieven/kosten en financiële hulpmiddelen</a:t>
          </a:r>
          <a:endParaRPr lang="en-US" dirty="0"/>
        </a:p>
      </dgm:t>
    </dgm:pt>
    <dgm:pt modelId="{3891D0B5-6B4F-4651-B25D-623C5CE52D2C}" type="parTrans" cxnId="{94FF60B3-8188-4264-9CBA-5083C9E88409}">
      <dgm:prSet/>
      <dgm:spPr/>
      <dgm:t>
        <a:bodyPr/>
        <a:lstStyle/>
        <a:p>
          <a:endParaRPr lang="en-US"/>
        </a:p>
      </dgm:t>
    </dgm:pt>
    <dgm:pt modelId="{84CAA44F-493C-464F-BAD8-1B2B4D4F56C5}" type="sibTrans" cxnId="{94FF60B3-8188-4264-9CBA-5083C9E88409}">
      <dgm:prSet/>
      <dgm:spPr/>
      <dgm:t>
        <a:bodyPr/>
        <a:lstStyle/>
        <a:p>
          <a:endParaRPr lang="en-US"/>
        </a:p>
      </dgm:t>
    </dgm:pt>
    <dgm:pt modelId="{83D387B0-D507-41A8-90DC-C35BCD65F846}">
      <dgm:prSet/>
      <dgm:spPr/>
      <dgm:t>
        <a:bodyPr/>
        <a:lstStyle/>
        <a:p>
          <a:r>
            <a:rPr lang="nl-BE"/>
            <a:t>Administratieve introducing broker die over heel de wereld klanten groepeert en introduceert  om de goedkoopste kosten te krijgen bij de hoofd broker= </a:t>
          </a:r>
          <a:endParaRPr lang="en-US"/>
        </a:p>
      </dgm:t>
    </dgm:pt>
    <dgm:pt modelId="{03183792-D305-4B0B-8C38-AAB20C379913}" type="parTrans" cxnId="{5D4F5CCB-AB1F-48F2-B3EC-EED7DA8C14EB}">
      <dgm:prSet/>
      <dgm:spPr/>
      <dgm:t>
        <a:bodyPr/>
        <a:lstStyle/>
        <a:p>
          <a:endParaRPr lang="en-US"/>
        </a:p>
      </dgm:t>
    </dgm:pt>
    <dgm:pt modelId="{C8AD9F01-FFDD-4FB4-B414-9CCFFE7F20AE}" type="sibTrans" cxnId="{5D4F5CCB-AB1F-48F2-B3EC-EED7DA8C14EB}">
      <dgm:prSet/>
      <dgm:spPr/>
      <dgm:t>
        <a:bodyPr/>
        <a:lstStyle/>
        <a:p>
          <a:endParaRPr lang="en-US"/>
        </a:p>
      </dgm:t>
    </dgm:pt>
    <dgm:pt modelId="{EC0DD773-0880-4963-A1A0-990AA84B88B8}">
      <dgm:prSet custT="1"/>
      <dgm:spPr/>
      <dgm:t>
        <a:bodyPr/>
        <a:lstStyle/>
        <a:p>
          <a:r>
            <a:rPr lang="nl-BE" sz="2000" b="1" dirty="0" err="1">
              <a:solidFill>
                <a:srgbClr val="FFFF00"/>
              </a:solidFill>
            </a:rPr>
            <a:t>Inter</a:t>
          </a:r>
          <a:r>
            <a:rPr lang="nl-BE" sz="2000" b="1" dirty="0">
              <a:solidFill>
                <a:srgbClr val="FFFF00"/>
              </a:solidFill>
            </a:rPr>
            <a:t> </a:t>
          </a:r>
          <a:r>
            <a:rPr lang="nl-BE" sz="2000" b="1" dirty="0" err="1">
              <a:solidFill>
                <a:srgbClr val="FFFF00"/>
              </a:solidFill>
            </a:rPr>
            <a:t>active</a:t>
          </a:r>
          <a:r>
            <a:rPr lang="nl-BE" sz="2000" b="1" dirty="0">
              <a:solidFill>
                <a:srgbClr val="FFFF00"/>
              </a:solidFill>
            </a:rPr>
            <a:t> brokers </a:t>
          </a:r>
          <a:r>
            <a:rPr lang="nl-BE" sz="2000" b="1" dirty="0" err="1">
              <a:solidFill>
                <a:srgbClr val="FFFF00"/>
              </a:solidFill>
            </a:rPr>
            <a:t>usa</a:t>
          </a:r>
          <a:endParaRPr lang="nl-BE" sz="2000" b="1" dirty="0">
            <a:solidFill>
              <a:srgbClr val="FFFF00"/>
            </a:solidFill>
          </a:endParaRPr>
        </a:p>
        <a:p>
          <a:r>
            <a:rPr lang="nl-BE" sz="2000" b="1" dirty="0">
              <a:solidFill>
                <a:srgbClr val="FFFF00"/>
              </a:solidFill>
            </a:rPr>
            <a:t>50miljard beurswaarde</a:t>
          </a:r>
          <a:endParaRPr lang="en-US" sz="2000" b="1" dirty="0">
            <a:solidFill>
              <a:srgbClr val="FFFF00"/>
            </a:solidFill>
          </a:endParaRPr>
        </a:p>
      </dgm:t>
    </dgm:pt>
    <dgm:pt modelId="{012ABD82-113E-4A0D-9FFD-BD8E15932E3F}" type="parTrans" cxnId="{1A1178EB-21FA-495E-B982-4ABBC59AF2DA}">
      <dgm:prSet/>
      <dgm:spPr/>
      <dgm:t>
        <a:bodyPr/>
        <a:lstStyle/>
        <a:p>
          <a:endParaRPr lang="en-US"/>
        </a:p>
      </dgm:t>
    </dgm:pt>
    <dgm:pt modelId="{85F189D1-11EB-4CDC-A7F4-141A78F20544}" type="sibTrans" cxnId="{1A1178EB-21FA-495E-B982-4ABBC59AF2DA}">
      <dgm:prSet/>
      <dgm:spPr/>
      <dgm:t>
        <a:bodyPr/>
        <a:lstStyle/>
        <a:p>
          <a:endParaRPr lang="en-US"/>
        </a:p>
      </dgm:t>
    </dgm:pt>
    <dgm:pt modelId="{74C2B981-1258-4BC7-A9C5-FA1CF743B5BF}">
      <dgm:prSet/>
      <dgm:spPr/>
      <dgm:t>
        <a:bodyPr/>
        <a:lstStyle/>
        <a:p>
          <a:r>
            <a:rPr lang="nl-BE" b="1" u="sng" dirty="0">
              <a:solidFill>
                <a:srgbClr val="FFFF00"/>
              </a:solidFill>
            </a:rPr>
            <a:t>BEURSEXPERT B BUSSCHAERT </a:t>
          </a:r>
          <a:r>
            <a:rPr lang="nl-BE" b="1" dirty="0"/>
            <a:t>verzorgt je adviezen voor vermogen</a:t>
          </a:r>
          <a:endParaRPr lang="en-US" dirty="0"/>
        </a:p>
      </dgm:t>
    </dgm:pt>
    <dgm:pt modelId="{6C00738F-F1AF-45A3-A721-B6C9A926FB43}" type="parTrans" cxnId="{C974D8DF-1B1C-4CB8-BDD1-72EF24B66DA9}">
      <dgm:prSet/>
      <dgm:spPr/>
      <dgm:t>
        <a:bodyPr/>
        <a:lstStyle/>
        <a:p>
          <a:endParaRPr lang="en-US"/>
        </a:p>
      </dgm:t>
    </dgm:pt>
    <dgm:pt modelId="{1435D186-9613-41C4-8346-303D03532B7C}" type="sibTrans" cxnId="{C974D8DF-1B1C-4CB8-BDD1-72EF24B66DA9}">
      <dgm:prSet/>
      <dgm:spPr/>
      <dgm:t>
        <a:bodyPr/>
        <a:lstStyle/>
        <a:p>
          <a:endParaRPr lang="en-US"/>
        </a:p>
      </dgm:t>
    </dgm:pt>
    <dgm:pt modelId="{B1B584EC-D5AC-4E47-BA63-9D31AB59149B}">
      <dgm:prSet/>
      <dgm:spPr/>
      <dgm:t>
        <a:bodyPr/>
        <a:lstStyle/>
        <a:p>
          <a:r>
            <a:rPr lang="nl-BE" b="1"/>
            <a:t>Heeft al meer dan 50 jaar ervaring in private portfolio&amp;banking service</a:t>
          </a:r>
          <a:endParaRPr lang="en-US"/>
        </a:p>
      </dgm:t>
    </dgm:pt>
    <dgm:pt modelId="{983D358B-4991-4365-B2A6-83308A253404}" type="parTrans" cxnId="{75C5CDF0-D2A8-40E2-824A-89CE42795AD9}">
      <dgm:prSet/>
      <dgm:spPr/>
      <dgm:t>
        <a:bodyPr/>
        <a:lstStyle/>
        <a:p>
          <a:endParaRPr lang="en-US"/>
        </a:p>
      </dgm:t>
    </dgm:pt>
    <dgm:pt modelId="{8AE7FF57-E68E-4057-91D3-2BD044019F69}" type="sibTrans" cxnId="{75C5CDF0-D2A8-40E2-824A-89CE42795AD9}">
      <dgm:prSet/>
      <dgm:spPr/>
      <dgm:t>
        <a:bodyPr/>
        <a:lstStyle/>
        <a:p>
          <a:endParaRPr lang="en-US"/>
        </a:p>
      </dgm:t>
    </dgm:pt>
    <dgm:pt modelId="{9CAABE46-6CEB-4954-9BDF-95ED7EF5AB05}">
      <dgm:prSet custT="1"/>
      <dgm:spPr/>
      <dgm:t>
        <a:bodyPr/>
        <a:lstStyle/>
        <a:p>
          <a:r>
            <a:rPr lang="nl-BE" sz="1600" b="1" dirty="0">
              <a:solidFill>
                <a:srgbClr val="002060"/>
              </a:solidFill>
              <a:highlight>
                <a:srgbClr val="FFFF00"/>
              </a:highlight>
            </a:rPr>
            <a:t>Heeft meer de 15 nominaties behaald en 10 </a:t>
          </a:r>
          <a:r>
            <a:rPr lang="nl-BE" sz="1600" b="1" dirty="0" err="1">
              <a:solidFill>
                <a:srgbClr val="002060"/>
              </a:solidFill>
              <a:highlight>
                <a:srgbClr val="FFFF00"/>
              </a:highlight>
            </a:rPr>
            <a:t>awards</a:t>
          </a:r>
          <a:r>
            <a:rPr lang="nl-BE" sz="1600" b="1" dirty="0">
              <a:solidFill>
                <a:srgbClr val="002060"/>
              </a:solidFill>
              <a:highlight>
                <a:srgbClr val="FFFF00"/>
              </a:highlight>
            </a:rPr>
            <a:t> in vermogensbeheer</a:t>
          </a:r>
          <a:endParaRPr lang="en-US" sz="1600" dirty="0">
            <a:solidFill>
              <a:srgbClr val="002060"/>
            </a:solidFill>
            <a:highlight>
              <a:srgbClr val="FFFF00"/>
            </a:highlight>
          </a:endParaRPr>
        </a:p>
      </dgm:t>
    </dgm:pt>
    <dgm:pt modelId="{0854F86E-5C58-4732-8165-C679F4A1C264}" type="parTrans" cxnId="{9A0E56DE-B1D9-40A1-8128-0AB582654809}">
      <dgm:prSet/>
      <dgm:spPr/>
      <dgm:t>
        <a:bodyPr/>
        <a:lstStyle/>
        <a:p>
          <a:endParaRPr lang="en-US"/>
        </a:p>
      </dgm:t>
    </dgm:pt>
    <dgm:pt modelId="{42A24422-7B49-42BD-9995-F6461C027D89}" type="sibTrans" cxnId="{9A0E56DE-B1D9-40A1-8128-0AB582654809}">
      <dgm:prSet/>
      <dgm:spPr/>
      <dgm:t>
        <a:bodyPr/>
        <a:lstStyle/>
        <a:p>
          <a:endParaRPr lang="en-US"/>
        </a:p>
      </dgm:t>
    </dgm:pt>
    <dgm:pt modelId="{04A43A13-199B-4B94-A9AC-0584F96BEC21}" type="pres">
      <dgm:prSet presAssocID="{7208B0D1-0B89-44FD-8D88-1DDD8275075C}" presName="diagram" presStyleCnt="0">
        <dgm:presLayoutVars>
          <dgm:dir/>
          <dgm:resizeHandles val="exact"/>
        </dgm:presLayoutVars>
      </dgm:prSet>
      <dgm:spPr/>
    </dgm:pt>
    <dgm:pt modelId="{FE936E60-25A5-4AE3-932F-8E5CD69FC560}" type="pres">
      <dgm:prSet presAssocID="{99D262D5-83AD-4D24-9034-5CF7ECD523D9}" presName="node" presStyleLbl="node1" presStyleIdx="0" presStyleCnt="9">
        <dgm:presLayoutVars>
          <dgm:bulletEnabled val="1"/>
        </dgm:presLayoutVars>
      </dgm:prSet>
      <dgm:spPr/>
    </dgm:pt>
    <dgm:pt modelId="{F9B9B83A-5C6F-4B4F-B0D9-7C1F3AA9D2EB}" type="pres">
      <dgm:prSet presAssocID="{694F2FE9-6218-4B6E-8095-6C2D26F34170}" presName="sibTrans" presStyleCnt="0"/>
      <dgm:spPr/>
    </dgm:pt>
    <dgm:pt modelId="{9BC1F006-87F5-44B7-ACF4-6CD65C1015DD}" type="pres">
      <dgm:prSet presAssocID="{6DA5F2E1-C651-44BF-8DF7-9AC5E71A4BB0}" presName="node" presStyleLbl="node1" presStyleIdx="1" presStyleCnt="9" custLinFactNeighborX="757" custLinFactNeighborY="-562">
        <dgm:presLayoutVars>
          <dgm:bulletEnabled val="1"/>
        </dgm:presLayoutVars>
      </dgm:prSet>
      <dgm:spPr/>
    </dgm:pt>
    <dgm:pt modelId="{64B69578-1769-4E27-A3B4-0C6516D91D28}" type="pres">
      <dgm:prSet presAssocID="{508F1CB9-B6D8-498A-A77C-F4685D9AB5AC}" presName="sibTrans" presStyleCnt="0"/>
      <dgm:spPr/>
    </dgm:pt>
    <dgm:pt modelId="{BD04AEF2-07ED-4505-9AE1-5E30DF1FE7F7}" type="pres">
      <dgm:prSet presAssocID="{DF8A10F2-9EBB-45F9-B0F6-ED68DB7B1422}" presName="node" presStyleLbl="node1" presStyleIdx="2" presStyleCnt="9">
        <dgm:presLayoutVars>
          <dgm:bulletEnabled val="1"/>
        </dgm:presLayoutVars>
      </dgm:prSet>
      <dgm:spPr/>
    </dgm:pt>
    <dgm:pt modelId="{FE1D826A-D84D-4657-8DD5-2E08B91E3EEB}" type="pres">
      <dgm:prSet presAssocID="{6C300D50-753B-447D-BAE0-9454DD45E484}" presName="sibTrans" presStyleCnt="0"/>
      <dgm:spPr/>
    </dgm:pt>
    <dgm:pt modelId="{0B756198-C6BB-4594-817B-E3F523A015F9}" type="pres">
      <dgm:prSet presAssocID="{10F760D1-2E6D-45CC-903B-2C705D9EFCB7}" presName="node" presStyleLbl="node1" presStyleIdx="3" presStyleCnt="9">
        <dgm:presLayoutVars>
          <dgm:bulletEnabled val="1"/>
        </dgm:presLayoutVars>
      </dgm:prSet>
      <dgm:spPr/>
    </dgm:pt>
    <dgm:pt modelId="{522DC558-31E6-4153-BBF1-009B4C54A58A}" type="pres">
      <dgm:prSet presAssocID="{84CAA44F-493C-464F-BAD8-1B2B4D4F56C5}" presName="sibTrans" presStyleCnt="0"/>
      <dgm:spPr/>
    </dgm:pt>
    <dgm:pt modelId="{10E7B5EB-D51B-4A24-8F0C-00CF7B0AA04C}" type="pres">
      <dgm:prSet presAssocID="{83D387B0-D507-41A8-90DC-C35BCD65F846}" presName="node" presStyleLbl="node1" presStyleIdx="4" presStyleCnt="9">
        <dgm:presLayoutVars>
          <dgm:bulletEnabled val="1"/>
        </dgm:presLayoutVars>
      </dgm:prSet>
      <dgm:spPr/>
    </dgm:pt>
    <dgm:pt modelId="{E4883383-1AE8-4E5C-80D8-C2D2D8845995}" type="pres">
      <dgm:prSet presAssocID="{C8AD9F01-FFDD-4FB4-B414-9CCFFE7F20AE}" presName="sibTrans" presStyleCnt="0"/>
      <dgm:spPr/>
    </dgm:pt>
    <dgm:pt modelId="{FC88096E-5BC4-46D3-A6F5-9606E062186C}" type="pres">
      <dgm:prSet presAssocID="{EC0DD773-0880-4963-A1A0-990AA84B88B8}" presName="node" presStyleLbl="node1" presStyleIdx="5" presStyleCnt="9">
        <dgm:presLayoutVars>
          <dgm:bulletEnabled val="1"/>
        </dgm:presLayoutVars>
      </dgm:prSet>
      <dgm:spPr/>
    </dgm:pt>
    <dgm:pt modelId="{6AD6598F-7CFD-426C-8798-D9B9914A4E90}" type="pres">
      <dgm:prSet presAssocID="{85F189D1-11EB-4CDC-A7F4-141A78F20544}" presName="sibTrans" presStyleCnt="0"/>
      <dgm:spPr/>
    </dgm:pt>
    <dgm:pt modelId="{B1B13795-7562-4042-907B-D648255E7BFE}" type="pres">
      <dgm:prSet presAssocID="{74C2B981-1258-4BC7-A9C5-FA1CF743B5BF}" presName="node" presStyleLbl="node1" presStyleIdx="6" presStyleCnt="9">
        <dgm:presLayoutVars>
          <dgm:bulletEnabled val="1"/>
        </dgm:presLayoutVars>
      </dgm:prSet>
      <dgm:spPr/>
    </dgm:pt>
    <dgm:pt modelId="{A52EC07A-E8BC-4F53-AF26-077DA74E691E}" type="pres">
      <dgm:prSet presAssocID="{1435D186-9613-41C4-8346-303D03532B7C}" presName="sibTrans" presStyleCnt="0"/>
      <dgm:spPr/>
    </dgm:pt>
    <dgm:pt modelId="{D9E81878-AE81-4A7D-B2AF-D6FD8C911C48}" type="pres">
      <dgm:prSet presAssocID="{B1B584EC-D5AC-4E47-BA63-9D31AB59149B}" presName="node" presStyleLbl="node1" presStyleIdx="7" presStyleCnt="9">
        <dgm:presLayoutVars>
          <dgm:bulletEnabled val="1"/>
        </dgm:presLayoutVars>
      </dgm:prSet>
      <dgm:spPr/>
    </dgm:pt>
    <dgm:pt modelId="{9D7FB761-435D-4472-B3F0-759F47013BB9}" type="pres">
      <dgm:prSet presAssocID="{8AE7FF57-E68E-4057-91D3-2BD044019F69}" presName="sibTrans" presStyleCnt="0"/>
      <dgm:spPr/>
    </dgm:pt>
    <dgm:pt modelId="{EAF24CC0-509E-4785-8C37-A3699C0FC88A}" type="pres">
      <dgm:prSet presAssocID="{9CAABE46-6CEB-4954-9BDF-95ED7EF5AB05}" presName="node" presStyleLbl="node1" presStyleIdx="8" presStyleCnt="9">
        <dgm:presLayoutVars>
          <dgm:bulletEnabled val="1"/>
        </dgm:presLayoutVars>
      </dgm:prSet>
      <dgm:spPr/>
    </dgm:pt>
  </dgm:ptLst>
  <dgm:cxnLst>
    <dgm:cxn modelId="{BDC68E19-86CB-49BC-8B24-C2563E1C195D}" type="presOf" srcId="{7208B0D1-0B89-44FD-8D88-1DDD8275075C}" destId="{04A43A13-199B-4B94-A9AC-0584F96BEC21}" srcOrd="0" destOrd="0" presId="urn:microsoft.com/office/officeart/2005/8/layout/default"/>
    <dgm:cxn modelId="{8F34F927-82E4-44B5-991C-E9B0D8DEF32E}" type="presOf" srcId="{74C2B981-1258-4BC7-A9C5-FA1CF743B5BF}" destId="{B1B13795-7562-4042-907B-D648255E7BFE}" srcOrd="0" destOrd="0" presId="urn:microsoft.com/office/officeart/2005/8/layout/default"/>
    <dgm:cxn modelId="{BB377B50-7AF8-4B13-86AF-337378E539C2}" type="presOf" srcId="{EC0DD773-0880-4963-A1A0-990AA84B88B8}" destId="{FC88096E-5BC4-46D3-A6F5-9606E062186C}" srcOrd="0" destOrd="0" presId="urn:microsoft.com/office/officeart/2005/8/layout/default"/>
    <dgm:cxn modelId="{12174B53-16DC-4AEE-B7D3-095901703929}" srcId="{7208B0D1-0B89-44FD-8D88-1DDD8275075C}" destId="{6DA5F2E1-C651-44BF-8DF7-9AC5E71A4BB0}" srcOrd="1" destOrd="0" parTransId="{C406D42B-D4A6-491C-8B61-561807525967}" sibTransId="{508F1CB9-B6D8-498A-A77C-F4685D9AB5AC}"/>
    <dgm:cxn modelId="{17E03155-962B-4529-BC9B-2C0E35FADF86}" type="presOf" srcId="{6DA5F2E1-C651-44BF-8DF7-9AC5E71A4BB0}" destId="{9BC1F006-87F5-44B7-ACF4-6CD65C1015DD}" srcOrd="0" destOrd="0" presId="urn:microsoft.com/office/officeart/2005/8/layout/default"/>
    <dgm:cxn modelId="{C1D18B58-DA2C-4984-A403-D6DA87C89573}" type="presOf" srcId="{DF8A10F2-9EBB-45F9-B0F6-ED68DB7B1422}" destId="{BD04AEF2-07ED-4505-9AE1-5E30DF1FE7F7}" srcOrd="0" destOrd="0" presId="urn:microsoft.com/office/officeart/2005/8/layout/default"/>
    <dgm:cxn modelId="{CFA98588-6D97-4CE6-88C5-A86D9A149362}" type="presOf" srcId="{83D387B0-D507-41A8-90DC-C35BCD65F846}" destId="{10E7B5EB-D51B-4A24-8F0C-00CF7B0AA04C}" srcOrd="0" destOrd="0" presId="urn:microsoft.com/office/officeart/2005/8/layout/default"/>
    <dgm:cxn modelId="{C71EF689-680B-48AC-87EB-69FEFC84AAE7}" srcId="{7208B0D1-0B89-44FD-8D88-1DDD8275075C}" destId="{99D262D5-83AD-4D24-9034-5CF7ECD523D9}" srcOrd="0" destOrd="0" parTransId="{1064BF61-CA4D-4D64-95D3-EF4C236977EE}" sibTransId="{694F2FE9-6218-4B6E-8095-6C2D26F34170}"/>
    <dgm:cxn modelId="{40ADADA8-E974-4EB5-95F2-9C03B354948B}" type="presOf" srcId="{10F760D1-2E6D-45CC-903B-2C705D9EFCB7}" destId="{0B756198-C6BB-4594-817B-E3F523A015F9}" srcOrd="0" destOrd="0" presId="urn:microsoft.com/office/officeart/2005/8/layout/default"/>
    <dgm:cxn modelId="{94FF60B3-8188-4264-9CBA-5083C9E88409}" srcId="{7208B0D1-0B89-44FD-8D88-1DDD8275075C}" destId="{10F760D1-2E6D-45CC-903B-2C705D9EFCB7}" srcOrd="3" destOrd="0" parTransId="{3891D0B5-6B4F-4651-B25D-623C5CE52D2C}" sibTransId="{84CAA44F-493C-464F-BAD8-1B2B4D4F56C5}"/>
    <dgm:cxn modelId="{7064BBB5-1D46-4A45-B4AA-FA382A056383}" type="presOf" srcId="{99D262D5-83AD-4D24-9034-5CF7ECD523D9}" destId="{FE936E60-25A5-4AE3-932F-8E5CD69FC560}" srcOrd="0" destOrd="0" presId="urn:microsoft.com/office/officeart/2005/8/layout/default"/>
    <dgm:cxn modelId="{303D62BB-6788-40AC-95C3-6083836C65D0}" srcId="{7208B0D1-0B89-44FD-8D88-1DDD8275075C}" destId="{DF8A10F2-9EBB-45F9-B0F6-ED68DB7B1422}" srcOrd="2" destOrd="0" parTransId="{C6D411AD-62D9-4893-8AFB-0BE48345AE55}" sibTransId="{6C300D50-753B-447D-BAE0-9454DD45E484}"/>
    <dgm:cxn modelId="{E879DAC5-3223-4CD3-9454-7F9AF1C54095}" type="presOf" srcId="{9CAABE46-6CEB-4954-9BDF-95ED7EF5AB05}" destId="{EAF24CC0-509E-4785-8C37-A3699C0FC88A}" srcOrd="0" destOrd="0" presId="urn:microsoft.com/office/officeart/2005/8/layout/default"/>
    <dgm:cxn modelId="{5D4F5CCB-AB1F-48F2-B3EC-EED7DA8C14EB}" srcId="{7208B0D1-0B89-44FD-8D88-1DDD8275075C}" destId="{83D387B0-D507-41A8-90DC-C35BCD65F846}" srcOrd="4" destOrd="0" parTransId="{03183792-D305-4B0B-8C38-AAB20C379913}" sibTransId="{C8AD9F01-FFDD-4FB4-B414-9CCFFE7F20AE}"/>
    <dgm:cxn modelId="{D57333D4-7586-4CA9-9712-0E5890C99A27}" type="presOf" srcId="{B1B584EC-D5AC-4E47-BA63-9D31AB59149B}" destId="{D9E81878-AE81-4A7D-B2AF-D6FD8C911C48}" srcOrd="0" destOrd="0" presId="urn:microsoft.com/office/officeart/2005/8/layout/default"/>
    <dgm:cxn modelId="{9A0E56DE-B1D9-40A1-8128-0AB582654809}" srcId="{7208B0D1-0B89-44FD-8D88-1DDD8275075C}" destId="{9CAABE46-6CEB-4954-9BDF-95ED7EF5AB05}" srcOrd="8" destOrd="0" parTransId="{0854F86E-5C58-4732-8165-C679F4A1C264}" sibTransId="{42A24422-7B49-42BD-9995-F6461C027D89}"/>
    <dgm:cxn modelId="{C974D8DF-1B1C-4CB8-BDD1-72EF24B66DA9}" srcId="{7208B0D1-0B89-44FD-8D88-1DDD8275075C}" destId="{74C2B981-1258-4BC7-A9C5-FA1CF743B5BF}" srcOrd="6" destOrd="0" parTransId="{6C00738F-F1AF-45A3-A721-B6C9A926FB43}" sibTransId="{1435D186-9613-41C4-8346-303D03532B7C}"/>
    <dgm:cxn modelId="{1A1178EB-21FA-495E-B982-4ABBC59AF2DA}" srcId="{7208B0D1-0B89-44FD-8D88-1DDD8275075C}" destId="{EC0DD773-0880-4963-A1A0-990AA84B88B8}" srcOrd="5" destOrd="0" parTransId="{012ABD82-113E-4A0D-9FFD-BD8E15932E3F}" sibTransId="{85F189D1-11EB-4CDC-A7F4-141A78F20544}"/>
    <dgm:cxn modelId="{75C5CDF0-D2A8-40E2-824A-89CE42795AD9}" srcId="{7208B0D1-0B89-44FD-8D88-1DDD8275075C}" destId="{B1B584EC-D5AC-4E47-BA63-9D31AB59149B}" srcOrd="7" destOrd="0" parTransId="{983D358B-4991-4365-B2A6-83308A253404}" sibTransId="{8AE7FF57-E68E-4057-91D3-2BD044019F69}"/>
    <dgm:cxn modelId="{2AFA6CE6-EF41-443E-88D0-221F91FCE2EA}" type="presParOf" srcId="{04A43A13-199B-4B94-A9AC-0584F96BEC21}" destId="{FE936E60-25A5-4AE3-932F-8E5CD69FC560}" srcOrd="0" destOrd="0" presId="urn:microsoft.com/office/officeart/2005/8/layout/default"/>
    <dgm:cxn modelId="{B8602890-FD0F-4B21-8765-8BEFC70B2E3F}" type="presParOf" srcId="{04A43A13-199B-4B94-A9AC-0584F96BEC21}" destId="{F9B9B83A-5C6F-4B4F-B0D9-7C1F3AA9D2EB}" srcOrd="1" destOrd="0" presId="urn:microsoft.com/office/officeart/2005/8/layout/default"/>
    <dgm:cxn modelId="{39BCEE97-AF56-4AA4-83CF-BD3F514F7568}" type="presParOf" srcId="{04A43A13-199B-4B94-A9AC-0584F96BEC21}" destId="{9BC1F006-87F5-44B7-ACF4-6CD65C1015DD}" srcOrd="2" destOrd="0" presId="urn:microsoft.com/office/officeart/2005/8/layout/default"/>
    <dgm:cxn modelId="{C9BAECED-FF43-48FB-8A83-954A0A900414}" type="presParOf" srcId="{04A43A13-199B-4B94-A9AC-0584F96BEC21}" destId="{64B69578-1769-4E27-A3B4-0C6516D91D28}" srcOrd="3" destOrd="0" presId="urn:microsoft.com/office/officeart/2005/8/layout/default"/>
    <dgm:cxn modelId="{12CA414F-35E1-464B-A1DB-FF5B361017DC}" type="presParOf" srcId="{04A43A13-199B-4B94-A9AC-0584F96BEC21}" destId="{BD04AEF2-07ED-4505-9AE1-5E30DF1FE7F7}" srcOrd="4" destOrd="0" presId="urn:microsoft.com/office/officeart/2005/8/layout/default"/>
    <dgm:cxn modelId="{873E8122-FADE-4FDB-8D9F-6EC8DB8A2590}" type="presParOf" srcId="{04A43A13-199B-4B94-A9AC-0584F96BEC21}" destId="{FE1D826A-D84D-4657-8DD5-2E08B91E3EEB}" srcOrd="5" destOrd="0" presId="urn:microsoft.com/office/officeart/2005/8/layout/default"/>
    <dgm:cxn modelId="{41C80959-2561-48C8-B103-D0F52588927D}" type="presParOf" srcId="{04A43A13-199B-4B94-A9AC-0584F96BEC21}" destId="{0B756198-C6BB-4594-817B-E3F523A015F9}" srcOrd="6" destOrd="0" presId="urn:microsoft.com/office/officeart/2005/8/layout/default"/>
    <dgm:cxn modelId="{73A36011-F369-461A-8877-7333DD51190F}" type="presParOf" srcId="{04A43A13-199B-4B94-A9AC-0584F96BEC21}" destId="{522DC558-31E6-4153-BBF1-009B4C54A58A}" srcOrd="7" destOrd="0" presId="urn:microsoft.com/office/officeart/2005/8/layout/default"/>
    <dgm:cxn modelId="{3BEE2EB4-F24A-4ED7-85B0-3EF7D811B26C}" type="presParOf" srcId="{04A43A13-199B-4B94-A9AC-0584F96BEC21}" destId="{10E7B5EB-D51B-4A24-8F0C-00CF7B0AA04C}" srcOrd="8" destOrd="0" presId="urn:microsoft.com/office/officeart/2005/8/layout/default"/>
    <dgm:cxn modelId="{06145D1A-53D8-4972-B7E0-12C8020EB0F0}" type="presParOf" srcId="{04A43A13-199B-4B94-A9AC-0584F96BEC21}" destId="{E4883383-1AE8-4E5C-80D8-C2D2D8845995}" srcOrd="9" destOrd="0" presId="urn:microsoft.com/office/officeart/2005/8/layout/default"/>
    <dgm:cxn modelId="{5E128010-B114-45C9-A3E6-AEADF99EB18A}" type="presParOf" srcId="{04A43A13-199B-4B94-A9AC-0584F96BEC21}" destId="{FC88096E-5BC4-46D3-A6F5-9606E062186C}" srcOrd="10" destOrd="0" presId="urn:microsoft.com/office/officeart/2005/8/layout/default"/>
    <dgm:cxn modelId="{8B469140-77E5-4E15-85B6-99EA20138FD6}" type="presParOf" srcId="{04A43A13-199B-4B94-A9AC-0584F96BEC21}" destId="{6AD6598F-7CFD-426C-8798-D9B9914A4E90}" srcOrd="11" destOrd="0" presId="urn:microsoft.com/office/officeart/2005/8/layout/default"/>
    <dgm:cxn modelId="{C7D2B573-167E-4580-8107-F129BA245DA1}" type="presParOf" srcId="{04A43A13-199B-4B94-A9AC-0584F96BEC21}" destId="{B1B13795-7562-4042-907B-D648255E7BFE}" srcOrd="12" destOrd="0" presId="urn:microsoft.com/office/officeart/2005/8/layout/default"/>
    <dgm:cxn modelId="{478F6001-F4C1-413C-A065-2FEC8BFA839A}" type="presParOf" srcId="{04A43A13-199B-4B94-A9AC-0584F96BEC21}" destId="{A52EC07A-E8BC-4F53-AF26-077DA74E691E}" srcOrd="13" destOrd="0" presId="urn:microsoft.com/office/officeart/2005/8/layout/default"/>
    <dgm:cxn modelId="{7B9CBD03-8FDA-490D-B985-285313D3A36C}" type="presParOf" srcId="{04A43A13-199B-4B94-A9AC-0584F96BEC21}" destId="{D9E81878-AE81-4A7D-B2AF-D6FD8C911C48}" srcOrd="14" destOrd="0" presId="urn:microsoft.com/office/officeart/2005/8/layout/default"/>
    <dgm:cxn modelId="{EB258A92-6141-4634-B1BB-444B4DFB833C}" type="presParOf" srcId="{04A43A13-199B-4B94-A9AC-0584F96BEC21}" destId="{9D7FB761-435D-4472-B3F0-759F47013BB9}" srcOrd="15" destOrd="0" presId="urn:microsoft.com/office/officeart/2005/8/layout/default"/>
    <dgm:cxn modelId="{F9D6D12A-E26C-487C-A03F-9D477695E21C}" type="presParOf" srcId="{04A43A13-199B-4B94-A9AC-0584F96BEC21}" destId="{EAF24CC0-509E-4785-8C37-A3699C0FC88A}"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3F159-F1D6-4FE3-B33A-A6B592245C74}" type="doc">
      <dgm:prSet loTypeId="urn:microsoft.com/office/officeart/2005/8/layout/vList2" loCatId="list" qsTypeId="urn:microsoft.com/office/officeart/2005/8/quickstyle/simple4" qsCatId="simple" csTypeId="urn:microsoft.com/office/officeart/2005/8/colors/accent5_2" csCatId="accent5"/>
      <dgm:spPr/>
      <dgm:t>
        <a:bodyPr/>
        <a:lstStyle/>
        <a:p>
          <a:endParaRPr lang="en-US"/>
        </a:p>
      </dgm:t>
    </dgm:pt>
    <dgm:pt modelId="{56448D94-16A9-4895-8FAA-122E436DE52B}">
      <dgm:prSet/>
      <dgm:spPr/>
      <dgm:t>
        <a:bodyPr/>
        <a:lstStyle/>
        <a:p>
          <a:r>
            <a:rPr lang="nl-BE" b="1"/>
            <a:t>DE LAASTE 3000 JAAR IS ER MAAR WEINIG VERANDERD OP DEZE AARDE OM UW VERMOGEN AFTESCHERMEN  TEGEN KOOPKRACHTVERLIES</a:t>
          </a:r>
          <a:endParaRPr lang="en-US"/>
        </a:p>
      </dgm:t>
    </dgm:pt>
    <dgm:pt modelId="{A41C973D-D9A6-40F8-A8D5-5CC37CBFB4DE}" type="parTrans" cxnId="{852707AF-5BD2-4370-A85B-8198B1545D54}">
      <dgm:prSet/>
      <dgm:spPr/>
      <dgm:t>
        <a:bodyPr/>
        <a:lstStyle/>
        <a:p>
          <a:endParaRPr lang="en-US"/>
        </a:p>
      </dgm:t>
    </dgm:pt>
    <dgm:pt modelId="{B30CD43A-AD03-4B59-8F4A-17A751F5C3E4}" type="sibTrans" cxnId="{852707AF-5BD2-4370-A85B-8198B1545D54}">
      <dgm:prSet/>
      <dgm:spPr/>
      <dgm:t>
        <a:bodyPr/>
        <a:lstStyle/>
        <a:p>
          <a:endParaRPr lang="en-US"/>
        </a:p>
      </dgm:t>
    </dgm:pt>
    <dgm:pt modelId="{80A314BF-352E-4944-A88C-7AB0CBF31700}">
      <dgm:prSet/>
      <dgm:spPr/>
      <dgm:t>
        <a:bodyPr/>
        <a:lstStyle/>
        <a:p>
          <a:r>
            <a:rPr lang="nl-BE" b="1"/>
            <a:t>BEURZEN.OBLIGATIES ALLES ZAL IN WAARDE VERMINDEREN</a:t>
          </a:r>
          <a:endParaRPr lang="en-US"/>
        </a:p>
      </dgm:t>
    </dgm:pt>
    <dgm:pt modelId="{1660F85B-ED05-46D7-A7DF-27F5CB77A036}" type="parTrans" cxnId="{5BEA7884-0A9C-401C-BE42-8E8023EB0C80}">
      <dgm:prSet/>
      <dgm:spPr/>
      <dgm:t>
        <a:bodyPr/>
        <a:lstStyle/>
        <a:p>
          <a:endParaRPr lang="en-US"/>
        </a:p>
      </dgm:t>
    </dgm:pt>
    <dgm:pt modelId="{1E61E9A5-B69D-413A-8173-37940B8C1274}" type="sibTrans" cxnId="{5BEA7884-0A9C-401C-BE42-8E8023EB0C80}">
      <dgm:prSet/>
      <dgm:spPr/>
      <dgm:t>
        <a:bodyPr/>
        <a:lstStyle/>
        <a:p>
          <a:endParaRPr lang="en-US"/>
        </a:p>
      </dgm:t>
    </dgm:pt>
    <dgm:pt modelId="{978A7F72-9446-4607-B7F4-6767861DBBAB}">
      <dgm:prSet/>
      <dgm:spPr/>
      <dgm:t>
        <a:bodyPr/>
        <a:lstStyle/>
        <a:p>
          <a:r>
            <a:rPr lang="nl-BE" b="1"/>
            <a:t>UITSLUITEND FYSISCH GOUD KAN U BEHOEDEN VAN DIT VERLIES</a:t>
          </a:r>
          <a:endParaRPr lang="en-US"/>
        </a:p>
      </dgm:t>
    </dgm:pt>
    <dgm:pt modelId="{425BCEB9-41CA-4976-A1CD-9C97A8CCEFD4}" type="parTrans" cxnId="{25E7FE5C-F982-40F2-8FD7-309B10E138E1}">
      <dgm:prSet/>
      <dgm:spPr/>
      <dgm:t>
        <a:bodyPr/>
        <a:lstStyle/>
        <a:p>
          <a:endParaRPr lang="en-US"/>
        </a:p>
      </dgm:t>
    </dgm:pt>
    <dgm:pt modelId="{09AB4A42-4D58-49A7-BF8D-216D6042EAA5}" type="sibTrans" cxnId="{25E7FE5C-F982-40F2-8FD7-309B10E138E1}">
      <dgm:prSet/>
      <dgm:spPr/>
      <dgm:t>
        <a:bodyPr/>
        <a:lstStyle/>
        <a:p>
          <a:endParaRPr lang="en-US"/>
        </a:p>
      </dgm:t>
    </dgm:pt>
    <dgm:pt modelId="{53A3BC40-D848-42E8-B02C-D3435AFDD15F}">
      <dgm:prSet/>
      <dgm:spPr/>
      <dgm:t>
        <a:bodyPr/>
        <a:lstStyle/>
        <a:p>
          <a:r>
            <a:rPr lang="nl-BE" b="1"/>
            <a:t>GOUDSTAVEN BEHOUDEN AL SINDS 3000JAAR STEEDS HUN KOOPKRACHT</a:t>
          </a:r>
          <a:endParaRPr lang="en-US"/>
        </a:p>
      </dgm:t>
    </dgm:pt>
    <dgm:pt modelId="{B1D13018-ADB6-4DD5-8BF3-DB717D24E0D8}" type="parTrans" cxnId="{E53D022C-5CF2-4C59-9076-C266B037367C}">
      <dgm:prSet/>
      <dgm:spPr/>
      <dgm:t>
        <a:bodyPr/>
        <a:lstStyle/>
        <a:p>
          <a:endParaRPr lang="en-US"/>
        </a:p>
      </dgm:t>
    </dgm:pt>
    <dgm:pt modelId="{4EA068D1-CC97-405E-8545-6774E79844EF}" type="sibTrans" cxnId="{E53D022C-5CF2-4C59-9076-C266B037367C}">
      <dgm:prSet/>
      <dgm:spPr/>
      <dgm:t>
        <a:bodyPr/>
        <a:lstStyle/>
        <a:p>
          <a:endParaRPr lang="en-US"/>
        </a:p>
      </dgm:t>
    </dgm:pt>
    <dgm:pt modelId="{7B162C0D-8231-49A0-8533-B5A9CBD00339}">
      <dgm:prSet/>
      <dgm:spPr/>
      <dgm:t>
        <a:bodyPr/>
        <a:lstStyle/>
        <a:p>
          <a:r>
            <a:rPr lang="nl-BE" b="1"/>
            <a:t>EN JA AZIE EN CHINA GELOVEN MASSAAL DAARIN</a:t>
          </a:r>
          <a:endParaRPr lang="en-US"/>
        </a:p>
      </dgm:t>
    </dgm:pt>
    <dgm:pt modelId="{56CAD3E1-0086-4563-814A-B26440E031E9}" type="parTrans" cxnId="{351327F7-9782-48E3-9258-05E57D700BD8}">
      <dgm:prSet/>
      <dgm:spPr/>
      <dgm:t>
        <a:bodyPr/>
        <a:lstStyle/>
        <a:p>
          <a:endParaRPr lang="en-US"/>
        </a:p>
      </dgm:t>
    </dgm:pt>
    <dgm:pt modelId="{79D97740-C8C2-4C08-9ECB-7B5FA251EA49}" type="sibTrans" cxnId="{351327F7-9782-48E3-9258-05E57D700BD8}">
      <dgm:prSet/>
      <dgm:spPr/>
      <dgm:t>
        <a:bodyPr/>
        <a:lstStyle/>
        <a:p>
          <a:endParaRPr lang="en-US"/>
        </a:p>
      </dgm:t>
    </dgm:pt>
    <dgm:pt modelId="{07112140-1C35-4468-BBEE-3F86CCBB94A1}" type="pres">
      <dgm:prSet presAssocID="{0EE3F159-F1D6-4FE3-B33A-A6B592245C74}" presName="linear" presStyleCnt="0">
        <dgm:presLayoutVars>
          <dgm:animLvl val="lvl"/>
          <dgm:resizeHandles val="exact"/>
        </dgm:presLayoutVars>
      </dgm:prSet>
      <dgm:spPr/>
    </dgm:pt>
    <dgm:pt modelId="{7E41B242-1C41-4C10-8D84-36987FB16C55}" type="pres">
      <dgm:prSet presAssocID="{56448D94-16A9-4895-8FAA-122E436DE52B}" presName="parentText" presStyleLbl="node1" presStyleIdx="0" presStyleCnt="5">
        <dgm:presLayoutVars>
          <dgm:chMax val="0"/>
          <dgm:bulletEnabled val="1"/>
        </dgm:presLayoutVars>
      </dgm:prSet>
      <dgm:spPr/>
    </dgm:pt>
    <dgm:pt modelId="{44BD79E6-D2EB-4041-9CF8-920DC0D6B14D}" type="pres">
      <dgm:prSet presAssocID="{B30CD43A-AD03-4B59-8F4A-17A751F5C3E4}" presName="spacer" presStyleCnt="0"/>
      <dgm:spPr/>
    </dgm:pt>
    <dgm:pt modelId="{73DA6E23-222E-4423-8948-6E9F4617F3DD}" type="pres">
      <dgm:prSet presAssocID="{80A314BF-352E-4944-A88C-7AB0CBF31700}" presName="parentText" presStyleLbl="node1" presStyleIdx="1" presStyleCnt="5">
        <dgm:presLayoutVars>
          <dgm:chMax val="0"/>
          <dgm:bulletEnabled val="1"/>
        </dgm:presLayoutVars>
      </dgm:prSet>
      <dgm:spPr/>
    </dgm:pt>
    <dgm:pt modelId="{B61176B5-E0F4-45E2-B9CC-EFD3B789FC6D}" type="pres">
      <dgm:prSet presAssocID="{1E61E9A5-B69D-413A-8173-37940B8C1274}" presName="spacer" presStyleCnt="0"/>
      <dgm:spPr/>
    </dgm:pt>
    <dgm:pt modelId="{25FFA75A-14B9-4430-BF3A-8547943A3082}" type="pres">
      <dgm:prSet presAssocID="{978A7F72-9446-4607-B7F4-6767861DBBAB}" presName="parentText" presStyleLbl="node1" presStyleIdx="2" presStyleCnt="5">
        <dgm:presLayoutVars>
          <dgm:chMax val="0"/>
          <dgm:bulletEnabled val="1"/>
        </dgm:presLayoutVars>
      </dgm:prSet>
      <dgm:spPr/>
    </dgm:pt>
    <dgm:pt modelId="{50C23378-6BE4-4B61-AF28-AEC502787224}" type="pres">
      <dgm:prSet presAssocID="{09AB4A42-4D58-49A7-BF8D-216D6042EAA5}" presName="spacer" presStyleCnt="0"/>
      <dgm:spPr/>
    </dgm:pt>
    <dgm:pt modelId="{295320C5-78FA-4109-9C97-D900B70013E4}" type="pres">
      <dgm:prSet presAssocID="{53A3BC40-D848-42E8-B02C-D3435AFDD15F}" presName="parentText" presStyleLbl="node1" presStyleIdx="3" presStyleCnt="5">
        <dgm:presLayoutVars>
          <dgm:chMax val="0"/>
          <dgm:bulletEnabled val="1"/>
        </dgm:presLayoutVars>
      </dgm:prSet>
      <dgm:spPr/>
    </dgm:pt>
    <dgm:pt modelId="{2426C956-4A97-4626-8865-3FBFAFE1EF2A}" type="pres">
      <dgm:prSet presAssocID="{4EA068D1-CC97-405E-8545-6774E79844EF}" presName="spacer" presStyleCnt="0"/>
      <dgm:spPr/>
    </dgm:pt>
    <dgm:pt modelId="{E096775B-7B39-4BF8-99D3-60B2B4E8F1F1}" type="pres">
      <dgm:prSet presAssocID="{7B162C0D-8231-49A0-8533-B5A9CBD00339}" presName="parentText" presStyleLbl="node1" presStyleIdx="4" presStyleCnt="5">
        <dgm:presLayoutVars>
          <dgm:chMax val="0"/>
          <dgm:bulletEnabled val="1"/>
        </dgm:presLayoutVars>
      </dgm:prSet>
      <dgm:spPr/>
    </dgm:pt>
  </dgm:ptLst>
  <dgm:cxnLst>
    <dgm:cxn modelId="{E53D022C-5CF2-4C59-9076-C266B037367C}" srcId="{0EE3F159-F1D6-4FE3-B33A-A6B592245C74}" destId="{53A3BC40-D848-42E8-B02C-D3435AFDD15F}" srcOrd="3" destOrd="0" parTransId="{B1D13018-ADB6-4DD5-8BF3-DB717D24E0D8}" sibTransId="{4EA068D1-CC97-405E-8545-6774E79844EF}"/>
    <dgm:cxn modelId="{25E7FE5C-F982-40F2-8FD7-309B10E138E1}" srcId="{0EE3F159-F1D6-4FE3-B33A-A6B592245C74}" destId="{978A7F72-9446-4607-B7F4-6767861DBBAB}" srcOrd="2" destOrd="0" parTransId="{425BCEB9-41CA-4976-A1CD-9C97A8CCEFD4}" sibTransId="{09AB4A42-4D58-49A7-BF8D-216D6042EAA5}"/>
    <dgm:cxn modelId="{B698B362-4E52-4CA8-B568-B31D02ED3086}" type="presOf" srcId="{53A3BC40-D848-42E8-B02C-D3435AFDD15F}" destId="{295320C5-78FA-4109-9C97-D900B70013E4}" srcOrd="0" destOrd="0" presId="urn:microsoft.com/office/officeart/2005/8/layout/vList2"/>
    <dgm:cxn modelId="{E16C9964-9EF1-4D33-B9C8-EC4DAAB672DC}" type="presOf" srcId="{978A7F72-9446-4607-B7F4-6767861DBBAB}" destId="{25FFA75A-14B9-4430-BF3A-8547943A3082}" srcOrd="0" destOrd="0" presId="urn:microsoft.com/office/officeart/2005/8/layout/vList2"/>
    <dgm:cxn modelId="{AE757B55-6A16-4F1D-9787-880B1D4D9563}" type="presOf" srcId="{80A314BF-352E-4944-A88C-7AB0CBF31700}" destId="{73DA6E23-222E-4423-8948-6E9F4617F3DD}" srcOrd="0" destOrd="0" presId="urn:microsoft.com/office/officeart/2005/8/layout/vList2"/>
    <dgm:cxn modelId="{5BEA7884-0A9C-401C-BE42-8E8023EB0C80}" srcId="{0EE3F159-F1D6-4FE3-B33A-A6B592245C74}" destId="{80A314BF-352E-4944-A88C-7AB0CBF31700}" srcOrd="1" destOrd="0" parTransId="{1660F85B-ED05-46D7-A7DF-27F5CB77A036}" sibTransId="{1E61E9A5-B69D-413A-8173-37940B8C1274}"/>
    <dgm:cxn modelId="{1CFD3DA7-16A8-4B9A-89AA-65D502B31945}" type="presOf" srcId="{7B162C0D-8231-49A0-8533-B5A9CBD00339}" destId="{E096775B-7B39-4BF8-99D3-60B2B4E8F1F1}" srcOrd="0" destOrd="0" presId="urn:microsoft.com/office/officeart/2005/8/layout/vList2"/>
    <dgm:cxn modelId="{852707AF-5BD2-4370-A85B-8198B1545D54}" srcId="{0EE3F159-F1D6-4FE3-B33A-A6B592245C74}" destId="{56448D94-16A9-4895-8FAA-122E436DE52B}" srcOrd="0" destOrd="0" parTransId="{A41C973D-D9A6-40F8-A8D5-5CC37CBFB4DE}" sibTransId="{B30CD43A-AD03-4B59-8F4A-17A751F5C3E4}"/>
    <dgm:cxn modelId="{272D3FD1-9DC7-49A3-B238-C27A809CB6D3}" type="presOf" srcId="{56448D94-16A9-4895-8FAA-122E436DE52B}" destId="{7E41B242-1C41-4C10-8D84-36987FB16C55}" srcOrd="0" destOrd="0" presId="urn:microsoft.com/office/officeart/2005/8/layout/vList2"/>
    <dgm:cxn modelId="{351327F7-9782-48E3-9258-05E57D700BD8}" srcId="{0EE3F159-F1D6-4FE3-B33A-A6B592245C74}" destId="{7B162C0D-8231-49A0-8533-B5A9CBD00339}" srcOrd="4" destOrd="0" parTransId="{56CAD3E1-0086-4563-814A-B26440E031E9}" sibTransId="{79D97740-C8C2-4C08-9ECB-7B5FA251EA49}"/>
    <dgm:cxn modelId="{6C5244F7-4992-44EE-B94B-04F21B8362FE}" type="presOf" srcId="{0EE3F159-F1D6-4FE3-B33A-A6B592245C74}" destId="{07112140-1C35-4468-BBEE-3F86CCBB94A1}" srcOrd="0" destOrd="0" presId="urn:microsoft.com/office/officeart/2005/8/layout/vList2"/>
    <dgm:cxn modelId="{B3375DA0-D145-4774-8510-AF907B8B7EAF}" type="presParOf" srcId="{07112140-1C35-4468-BBEE-3F86CCBB94A1}" destId="{7E41B242-1C41-4C10-8D84-36987FB16C55}" srcOrd="0" destOrd="0" presId="urn:microsoft.com/office/officeart/2005/8/layout/vList2"/>
    <dgm:cxn modelId="{D9309F71-592C-4C21-BDB7-71B22FC99721}" type="presParOf" srcId="{07112140-1C35-4468-BBEE-3F86CCBB94A1}" destId="{44BD79E6-D2EB-4041-9CF8-920DC0D6B14D}" srcOrd="1" destOrd="0" presId="urn:microsoft.com/office/officeart/2005/8/layout/vList2"/>
    <dgm:cxn modelId="{67381084-0C14-476C-A3CD-D6022B672F1E}" type="presParOf" srcId="{07112140-1C35-4468-BBEE-3F86CCBB94A1}" destId="{73DA6E23-222E-4423-8948-6E9F4617F3DD}" srcOrd="2" destOrd="0" presId="urn:microsoft.com/office/officeart/2005/8/layout/vList2"/>
    <dgm:cxn modelId="{8047C079-6ACF-4A49-A827-B823528D597E}" type="presParOf" srcId="{07112140-1C35-4468-BBEE-3F86CCBB94A1}" destId="{B61176B5-E0F4-45E2-B9CC-EFD3B789FC6D}" srcOrd="3" destOrd="0" presId="urn:microsoft.com/office/officeart/2005/8/layout/vList2"/>
    <dgm:cxn modelId="{099FC227-9C12-44C5-8C4D-F6C96A848FE3}" type="presParOf" srcId="{07112140-1C35-4468-BBEE-3F86CCBB94A1}" destId="{25FFA75A-14B9-4430-BF3A-8547943A3082}" srcOrd="4" destOrd="0" presId="urn:microsoft.com/office/officeart/2005/8/layout/vList2"/>
    <dgm:cxn modelId="{ED039FF0-32C5-4A5C-ABE1-8DD48946BB7D}" type="presParOf" srcId="{07112140-1C35-4468-BBEE-3F86CCBB94A1}" destId="{50C23378-6BE4-4B61-AF28-AEC502787224}" srcOrd="5" destOrd="0" presId="urn:microsoft.com/office/officeart/2005/8/layout/vList2"/>
    <dgm:cxn modelId="{5A321DFE-7B0D-4A22-8AC5-04806C33E246}" type="presParOf" srcId="{07112140-1C35-4468-BBEE-3F86CCBB94A1}" destId="{295320C5-78FA-4109-9C97-D900B70013E4}" srcOrd="6" destOrd="0" presId="urn:microsoft.com/office/officeart/2005/8/layout/vList2"/>
    <dgm:cxn modelId="{ECF81F4E-406C-45D2-B319-DD4E8E96CA1B}" type="presParOf" srcId="{07112140-1C35-4468-BBEE-3F86CCBB94A1}" destId="{2426C956-4A97-4626-8865-3FBFAFE1EF2A}" srcOrd="7" destOrd="0" presId="urn:microsoft.com/office/officeart/2005/8/layout/vList2"/>
    <dgm:cxn modelId="{E649782D-A72C-4C34-8D74-8A9ACA95AF6E}" type="presParOf" srcId="{07112140-1C35-4468-BBEE-3F86CCBB94A1}" destId="{E096775B-7B39-4BF8-99D3-60B2B4E8F1F1}"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36E60-25A5-4AE3-932F-8E5CD69FC560}">
      <dsp:nvSpPr>
        <dsp:cNvPr id="0" name=""/>
        <dsp:cNvSpPr/>
      </dsp:nvSpPr>
      <dsp:spPr>
        <a:xfrm>
          <a:off x="0" y="8258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dirty="0">
              <a:solidFill>
                <a:srgbClr val="FFFF00"/>
              </a:solidFill>
            </a:rPr>
            <a:t>Drie TOP bedrijven die samenwerken  en één  BALIE EN ONTVANGST KANTOOR </a:t>
          </a:r>
          <a:r>
            <a:rPr lang="nl-BE" sz="1600" b="1" kern="1200" dirty="0"/>
            <a:t>vormen voor u</a:t>
          </a:r>
          <a:endParaRPr lang="en-US" sz="1600" kern="1200" dirty="0"/>
        </a:p>
      </dsp:txBody>
      <dsp:txXfrm>
        <a:off x="0" y="82583"/>
        <a:ext cx="2875842" cy="1725505"/>
      </dsp:txXfrm>
    </dsp:sp>
    <dsp:sp modelId="{9BC1F006-87F5-44B7-ACF4-6CD65C1015DD}">
      <dsp:nvSpPr>
        <dsp:cNvPr id="0" name=""/>
        <dsp:cNvSpPr/>
      </dsp:nvSpPr>
      <dsp:spPr>
        <a:xfrm>
          <a:off x="3185196" y="72886"/>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dirty="0"/>
            <a:t>Interactive broker  60 miljard  beurswaarde  wereldspeler 125 beurzen</a:t>
          </a:r>
          <a:endParaRPr lang="en-US" sz="1600" kern="1200" dirty="0"/>
        </a:p>
      </dsp:txBody>
      <dsp:txXfrm>
        <a:off x="3185196" y="72886"/>
        <a:ext cx="2875842" cy="1725505"/>
      </dsp:txXfrm>
    </dsp:sp>
    <dsp:sp modelId="{BD04AEF2-07ED-4505-9AE1-5E30DF1FE7F7}">
      <dsp:nvSpPr>
        <dsp:cNvPr id="0" name=""/>
        <dsp:cNvSpPr/>
      </dsp:nvSpPr>
      <dsp:spPr>
        <a:xfrm>
          <a:off x="6326853" y="8258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dirty="0">
              <a:solidFill>
                <a:srgbClr val="FFFF00"/>
              </a:solidFill>
            </a:rPr>
            <a:t>Verzorgt uw rekening (beste beurssite sinds 2018!! </a:t>
          </a:r>
          <a:r>
            <a:rPr lang="nl-BE" sz="1600" kern="1200" dirty="0">
              <a:solidFill>
                <a:srgbClr val="FFFF00"/>
              </a:solidFill>
            </a:rPr>
            <a:t>)6x </a:t>
          </a:r>
          <a:r>
            <a:rPr lang="nl-BE" sz="1600" kern="1200" dirty="0"/>
            <a:t>groter dan de grootste </a:t>
          </a:r>
          <a:r>
            <a:rPr lang="nl-BE" sz="1600" kern="1200" dirty="0" err="1"/>
            <a:t>belgische</a:t>
          </a:r>
          <a:r>
            <a:rPr lang="nl-BE" sz="1600" kern="1200" dirty="0"/>
            <a:t> brokers/bank of 15 x groter dan  private banking </a:t>
          </a:r>
          <a:r>
            <a:rPr lang="nl-BE" sz="1600" kern="1200" dirty="0" err="1"/>
            <a:t>uitAntwerpen</a:t>
          </a:r>
          <a:endParaRPr lang="en-US" sz="1600" kern="1200" dirty="0"/>
        </a:p>
      </dsp:txBody>
      <dsp:txXfrm>
        <a:off x="6326853" y="82583"/>
        <a:ext cx="2875842" cy="1725505"/>
      </dsp:txXfrm>
    </dsp:sp>
    <dsp:sp modelId="{0B756198-C6BB-4594-817B-E3F523A015F9}">
      <dsp:nvSpPr>
        <dsp:cNvPr id="0" name=""/>
        <dsp:cNvSpPr/>
      </dsp:nvSpPr>
      <dsp:spPr>
        <a:xfrm>
          <a:off x="0" y="209567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dirty="0">
              <a:solidFill>
                <a:schemeClr val="tx1"/>
              </a:solidFill>
              <a:highlight>
                <a:srgbClr val="FFFF00"/>
              </a:highlight>
            </a:rPr>
            <a:t>Mexem </a:t>
          </a:r>
          <a:r>
            <a:rPr lang="nl-BE" sz="1600" b="1" kern="1200" dirty="0" err="1">
              <a:solidFill>
                <a:schemeClr val="tx1"/>
              </a:solidFill>
              <a:highlight>
                <a:srgbClr val="FFFF00"/>
              </a:highlight>
            </a:rPr>
            <a:t>ltd</a:t>
          </a:r>
          <a:r>
            <a:rPr lang="nl-BE" sz="1600" b="1" kern="1200" dirty="0">
              <a:solidFill>
                <a:schemeClr val="tx1"/>
              </a:solidFill>
              <a:highlight>
                <a:srgbClr val="FFFF00"/>
              </a:highlight>
            </a:rPr>
            <a:t>  </a:t>
          </a:r>
          <a:r>
            <a:rPr lang="nl-BE" sz="1600" kern="1200" dirty="0"/>
            <a:t>zorgt voor je lage tarieven/kosten en financiële hulpmiddelen</a:t>
          </a:r>
          <a:endParaRPr lang="en-US" sz="1600" kern="1200" dirty="0"/>
        </a:p>
      </dsp:txBody>
      <dsp:txXfrm>
        <a:off x="0" y="2095673"/>
        <a:ext cx="2875842" cy="1725505"/>
      </dsp:txXfrm>
    </dsp:sp>
    <dsp:sp modelId="{10E7B5EB-D51B-4A24-8F0C-00CF7B0AA04C}">
      <dsp:nvSpPr>
        <dsp:cNvPr id="0" name=""/>
        <dsp:cNvSpPr/>
      </dsp:nvSpPr>
      <dsp:spPr>
        <a:xfrm>
          <a:off x="3163426" y="209567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a:t>Administratieve introducing broker die over heel de wereld klanten groepeert en introduceert  om de goedkoopste kosten te krijgen bij de hoofd broker= </a:t>
          </a:r>
          <a:endParaRPr lang="en-US" sz="1600" kern="1200"/>
        </a:p>
      </dsp:txBody>
      <dsp:txXfrm>
        <a:off x="3163426" y="2095673"/>
        <a:ext cx="2875842" cy="1725505"/>
      </dsp:txXfrm>
    </dsp:sp>
    <dsp:sp modelId="{FC88096E-5BC4-46D3-A6F5-9606E062186C}">
      <dsp:nvSpPr>
        <dsp:cNvPr id="0" name=""/>
        <dsp:cNvSpPr/>
      </dsp:nvSpPr>
      <dsp:spPr>
        <a:xfrm>
          <a:off x="6326853" y="209567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b="1" kern="1200" dirty="0" err="1">
              <a:solidFill>
                <a:srgbClr val="FFFF00"/>
              </a:solidFill>
            </a:rPr>
            <a:t>Inter</a:t>
          </a:r>
          <a:r>
            <a:rPr lang="nl-BE" sz="2000" b="1" kern="1200" dirty="0">
              <a:solidFill>
                <a:srgbClr val="FFFF00"/>
              </a:solidFill>
            </a:rPr>
            <a:t> </a:t>
          </a:r>
          <a:r>
            <a:rPr lang="nl-BE" sz="2000" b="1" kern="1200" dirty="0" err="1">
              <a:solidFill>
                <a:srgbClr val="FFFF00"/>
              </a:solidFill>
            </a:rPr>
            <a:t>active</a:t>
          </a:r>
          <a:r>
            <a:rPr lang="nl-BE" sz="2000" b="1" kern="1200" dirty="0">
              <a:solidFill>
                <a:srgbClr val="FFFF00"/>
              </a:solidFill>
            </a:rPr>
            <a:t> brokers </a:t>
          </a:r>
          <a:r>
            <a:rPr lang="nl-BE" sz="2000" b="1" kern="1200" dirty="0" err="1">
              <a:solidFill>
                <a:srgbClr val="FFFF00"/>
              </a:solidFill>
            </a:rPr>
            <a:t>usa</a:t>
          </a:r>
          <a:endParaRPr lang="nl-BE" sz="2000" b="1" kern="1200" dirty="0">
            <a:solidFill>
              <a:srgbClr val="FFFF00"/>
            </a:solidFill>
          </a:endParaRPr>
        </a:p>
        <a:p>
          <a:pPr marL="0" lvl="0" indent="0" algn="ctr" defTabSz="889000">
            <a:lnSpc>
              <a:spcPct val="90000"/>
            </a:lnSpc>
            <a:spcBef>
              <a:spcPct val="0"/>
            </a:spcBef>
            <a:spcAft>
              <a:spcPct val="35000"/>
            </a:spcAft>
            <a:buNone/>
          </a:pPr>
          <a:r>
            <a:rPr lang="nl-BE" sz="2000" b="1" kern="1200" dirty="0">
              <a:solidFill>
                <a:srgbClr val="FFFF00"/>
              </a:solidFill>
            </a:rPr>
            <a:t>50miljard beurswaarde</a:t>
          </a:r>
          <a:endParaRPr lang="en-US" sz="2000" b="1" kern="1200" dirty="0">
            <a:solidFill>
              <a:srgbClr val="FFFF00"/>
            </a:solidFill>
          </a:endParaRPr>
        </a:p>
      </dsp:txBody>
      <dsp:txXfrm>
        <a:off x="6326853" y="2095673"/>
        <a:ext cx="2875842" cy="1725505"/>
      </dsp:txXfrm>
    </dsp:sp>
    <dsp:sp modelId="{B1B13795-7562-4042-907B-D648255E7BFE}">
      <dsp:nvSpPr>
        <dsp:cNvPr id="0" name=""/>
        <dsp:cNvSpPr/>
      </dsp:nvSpPr>
      <dsp:spPr>
        <a:xfrm>
          <a:off x="0" y="410876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u="sng" kern="1200" dirty="0">
              <a:solidFill>
                <a:srgbClr val="FFFF00"/>
              </a:solidFill>
            </a:rPr>
            <a:t>BEURSEXPERT B BUSSCHAERT </a:t>
          </a:r>
          <a:r>
            <a:rPr lang="nl-BE" sz="1600" b="1" kern="1200" dirty="0"/>
            <a:t>verzorgt je adviezen voor vermogen</a:t>
          </a:r>
          <a:endParaRPr lang="en-US" sz="1600" kern="1200" dirty="0"/>
        </a:p>
      </dsp:txBody>
      <dsp:txXfrm>
        <a:off x="0" y="4108763"/>
        <a:ext cx="2875842" cy="1725505"/>
      </dsp:txXfrm>
    </dsp:sp>
    <dsp:sp modelId="{D9E81878-AE81-4A7D-B2AF-D6FD8C911C48}">
      <dsp:nvSpPr>
        <dsp:cNvPr id="0" name=""/>
        <dsp:cNvSpPr/>
      </dsp:nvSpPr>
      <dsp:spPr>
        <a:xfrm>
          <a:off x="3163426" y="410876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a:t>Heeft al meer dan 50 jaar ervaring in private portfolio&amp;banking service</a:t>
          </a:r>
          <a:endParaRPr lang="en-US" sz="1600" kern="1200"/>
        </a:p>
      </dsp:txBody>
      <dsp:txXfrm>
        <a:off x="3163426" y="4108763"/>
        <a:ext cx="2875842" cy="1725505"/>
      </dsp:txXfrm>
    </dsp:sp>
    <dsp:sp modelId="{EAF24CC0-509E-4785-8C37-A3699C0FC88A}">
      <dsp:nvSpPr>
        <dsp:cNvPr id="0" name=""/>
        <dsp:cNvSpPr/>
      </dsp:nvSpPr>
      <dsp:spPr>
        <a:xfrm>
          <a:off x="6326853" y="410876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dirty="0">
              <a:solidFill>
                <a:srgbClr val="002060"/>
              </a:solidFill>
              <a:highlight>
                <a:srgbClr val="FFFF00"/>
              </a:highlight>
            </a:rPr>
            <a:t>Heeft meer de 15 nominaties behaald en 10 </a:t>
          </a:r>
          <a:r>
            <a:rPr lang="nl-BE" sz="1600" b="1" kern="1200" dirty="0" err="1">
              <a:solidFill>
                <a:srgbClr val="002060"/>
              </a:solidFill>
              <a:highlight>
                <a:srgbClr val="FFFF00"/>
              </a:highlight>
            </a:rPr>
            <a:t>awards</a:t>
          </a:r>
          <a:r>
            <a:rPr lang="nl-BE" sz="1600" b="1" kern="1200" dirty="0">
              <a:solidFill>
                <a:srgbClr val="002060"/>
              </a:solidFill>
              <a:highlight>
                <a:srgbClr val="FFFF00"/>
              </a:highlight>
            </a:rPr>
            <a:t> in vermogensbeheer</a:t>
          </a:r>
          <a:endParaRPr lang="en-US" sz="1600" kern="1200" dirty="0">
            <a:solidFill>
              <a:srgbClr val="002060"/>
            </a:solidFill>
            <a:highlight>
              <a:srgbClr val="FFFF00"/>
            </a:highlight>
          </a:endParaRPr>
        </a:p>
      </dsp:txBody>
      <dsp:txXfrm>
        <a:off x="6326853" y="4108763"/>
        <a:ext cx="2875842" cy="1725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1B242-1C41-4C10-8D84-36987FB16C55}">
      <dsp:nvSpPr>
        <dsp:cNvPr id="0" name=""/>
        <dsp:cNvSpPr/>
      </dsp:nvSpPr>
      <dsp:spPr>
        <a:xfrm>
          <a:off x="0" y="167442"/>
          <a:ext cx="3448752" cy="61776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1" kern="1200"/>
            <a:t>DE LAASTE 3000 JAAR IS ER MAAR WEINIG VERANDERD OP DEZE AARDE OM UW VERMOGEN AFTESCHERMEN  TEGEN KOOPKRACHTVERLIES</a:t>
          </a:r>
          <a:endParaRPr lang="en-US" sz="1100" kern="1200"/>
        </a:p>
      </dsp:txBody>
      <dsp:txXfrm>
        <a:off x="30157" y="197599"/>
        <a:ext cx="3388438" cy="557446"/>
      </dsp:txXfrm>
    </dsp:sp>
    <dsp:sp modelId="{73DA6E23-222E-4423-8948-6E9F4617F3DD}">
      <dsp:nvSpPr>
        <dsp:cNvPr id="0" name=""/>
        <dsp:cNvSpPr/>
      </dsp:nvSpPr>
      <dsp:spPr>
        <a:xfrm>
          <a:off x="0" y="816882"/>
          <a:ext cx="3448752" cy="61776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1" kern="1200"/>
            <a:t>BEURZEN.OBLIGATIES ALLES ZAL IN WAARDE VERMINDEREN</a:t>
          </a:r>
          <a:endParaRPr lang="en-US" sz="1100" kern="1200"/>
        </a:p>
      </dsp:txBody>
      <dsp:txXfrm>
        <a:off x="30157" y="847039"/>
        <a:ext cx="3388438" cy="557446"/>
      </dsp:txXfrm>
    </dsp:sp>
    <dsp:sp modelId="{25FFA75A-14B9-4430-BF3A-8547943A3082}">
      <dsp:nvSpPr>
        <dsp:cNvPr id="0" name=""/>
        <dsp:cNvSpPr/>
      </dsp:nvSpPr>
      <dsp:spPr>
        <a:xfrm>
          <a:off x="0" y="1466322"/>
          <a:ext cx="3448752" cy="61776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1" kern="1200"/>
            <a:t>UITSLUITEND FYSISCH GOUD KAN U BEHOEDEN VAN DIT VERLIES</a:t>
          </a:r>
          <a:endParaRPr lang="en-US" sz="1100" kern="1200"/>
        </a:p>
      </dsp:txBody>
      <dsp:txXfrm>
        <a:off x="30157" y="1496479"/>
        <a:ext cx="3388438" cy="557446"/>
      </dsp:txXfrm>
    </dsp:sp>
    <dsp:sp modelId="{295320C5-78FA-4109-9C97-D900B70013E4}">
      <dsp:nvSpPr>
        <dsp:cNvPr id="0" name=""/>
        <dsp:cNvSpPr/>
      </dsp:nvSpPr>
      <dsp:spPr>
        <a:xfrm>
          <a:off x="0" y="2115763"/>
          <a:ext cx="3448752" cy="61776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1" kern="1200"/>
            <a:t>GOUDSTAVEN BEHOUDEN AL SINDS 3000JAAR STEEDS HUN KOOPKRACHT</a:t>
          </a:r>
          <a:endParaRPr lang="en-US" sz="1100" kern="1200"/>
        </a:p>
      </dsp:txBody>
      <dsp:txXfrm>
        <a:off x="30157" y="2145920"/>
        <a:ext cx="3388438" cy="557446"/>
      </dsp:txXfrm>
    </dsp:sp>
    <dsp:sp modelId="{E096775B-7B39-4BF8-99D3-60B2B4E8F1F1}">
      <dsp:nvSpPr>
        <dsp:cNvPr id="0" name=""/>
        <dsp:cNvSpPr/>
      </dsp:nvSpPr>
      <dsp:spPr>
        <a:xfrm>
          <a:off x="0" y="2765203"/>
          <a:ext cx="3448752" cy="61776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1" kern="1200"/>
            <a:t>EN JA AZIE EN CHINA GELOVEN MASSAAL DAARIN</a:t>
          </a:r>
          <a:endParaRPr lang="en-US" sz="1100" kern="1200"/>
        </a:p>
      </dsp:txBody>
      <dsp:txXfrm>
        <a:off x="30157" y="2795360"/>
        <a:ext cx="3388438" cy="5574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2554" cy="34155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624522" y="0"/>
            <a:ext cx="4302554" cy="341550"/>
          </a:xfrm>
          <a:prstGeom prst="rect">
            <a:avLst/>
          </a:prstGeom>
        </p:spPr>
        <p:txBody>
          <a:bodyPr vert="horz" lIns="91440" tIns="45720" rIns="91440" bIns="45720" rtlCol="0"/>
          <a:lstStyle>
            <a:lvl1pPr algn="r">
              <a:defRPr sz="1200"/>
            </a:lvl1pPr>
          </a:lstStyle>
          <a:p>
            <a:fld id="{E64DA3B7-C8ED-4794-95C0-F1362288985C}" type="datetimeFigureOut">
              <a:rPr lang="nl-BE" smtClean="0"/>
              <a:t>7/06/2023</a:t>
            </a:fld>
            <a:endParaRPr lang="nl-BE"/>
          </a:p>
        </p:txBody>
      </p:sp>
      <p:sp>
        <p:nvSpPr>
          <p:cNvPr id="4" name="Tijdelijke aanduiding voor dia-afbeelding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93529" y="3272215"/>
            <a:ext cx="7942756" cy="267575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456126"/>
            <a:ext cx="4302554" cy="341549"/>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624522" y="6456126"/>
            <a:ext cx="4302554" cy="341549"/>
          </a:xfrm>
          <a:prstGeom prst="rect">
            <a:avLst/>
          </a:prstGeom>
        </p:spPr>
        <p:txBody>
          <a:bodyPr vert="horz" lIns="91440" tIns="45720" rIns="91440" bIns="45720" rtlCol="0" anchor="b"/>
          <a:lstStyle>
            <a:lvl1pPr algn="r">
              <a:defRPr sz="1200"/>
            </a:lvl1pPr>
          </a:lstStyle>
          <a:p>
            <a:fld id="{408ABA92-AB3F-4EA2-AF65-EA623A794B18}" type="slidenum">
              <a:rPr lang="nl-BE" smtClean="0"/>
              <a:t>‹nr.›</a:t>
            </a:fld>
            <a:endParaRPr lang="nl-BE"/>
          </a:p>
        </p:txBody>
      </p:sp>
    </p:spTree>
    <p:extLst>
      <p:ext uri="{BB962C8B-B14F-4D97-AF65-F5344CB8AC3E}">
        <p14:creationId xmlns:p14="http://schemas.microsoft.com/office/powerpoint/2010/main" val="330313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1</a:t>
            </a:fld>
            <a:endParaRPr lang="nl-BE"/>
          </a:p>
        </p:txBody>
      </p:sp>
    </p:spTree>
    <p:extLst>
      <p:ext uri="{BB962C8B-B14F-4D97-AF65-F5344CB8AC3E}">
        <p14:creationId xmlns:p14="http://schemas.microsoft.com/office/powerpoint/2010/main" val="293863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2</a:t>
            </a:fld>
            <a:endParaRPr lang="nl-BE"/>
          </a:p>
        </p:txBody>
      </p:sp>
    </p:spTree>
    <p:extLst>
      <p:ext uri="{BB962C8B-B14F-4D97-AF65-F5344CB8AC3E}">
        <p14:creationId xmlns:p14="http://schemas.microsoft.com/office/powerpoint/2010/main" val="166570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Via beursexpert B.BUSSCHAERT</a:t>
            </a:r>
          </a:p>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4</a:t>
            </a:fld>
            <a:endParaRPr lang="nl-BE" dirty="0"/>
          </a:p>
        </p:txBody>
      </p:sp>
    </p:spTree>
    <p:extLst>
      <p:ext uri="{BB962C8B-B14F-4D97-AF65-F5344CB8AC3E}">
        <p14:creationId xmlns:p14="http://schemas.microsoft.com/office/powerpoint/2010/main" val="122158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9</a:t>
            </a:fld>
            <a:endParaRPr lang="nl-BE"/>
          </a:p>
        </p:txBody>
      </p:sp>
    </p:spTree>
    <p:extLst>
      <p:ext uri="{BB962C8B-B14F-4D97-AF65-F5344CB8AC3E}">
        <p14:creationId xmlns:p14="http://schemas.microsoft.com/office/powerpoint/2010/main" val="426483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35</a:t>
            </a:fld>
            <a:endParaRPr lang="nl-BE"/>
          </a:p>
        </p:txBody>
      </p:sp>
    </p:spTree>
    <p:extLst>
      <p:ext uri="{BB962C8B-B14F-4D97-AF65-F5344CB8AC3E}">
        <p14:creationId xmlns:p14="http://schemas.microsoft.com/office/powerpoint/2010/main" val="394771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46267" y="2374900"/>
            <a:ext cx="8423195" cy="2137071"/>
          </a:xfrm>
        </p:spPr>
        <p:txBody>
          <a:bodyPr anchor="b">
            <a:normAutofit/>
          </a:bodyPr>
          <a:lstStyle>
            <a:lvl1pPr>
              <a:defRPr sz="5100"/>
            </a:lvl1pPr>
          </a:lstStyle>
          <a:p>
            <a:r>
              <a:rPr lang="nl-NL"/>
              <a:t>Klik om stijl te bewerken</a:t>
            </a:r>
            <a:endParaRPr lang="en-US" dirty="0"/>
          </a:p>
        </p:txBody>
      </p:sp>
      <p:sp>
        <p:nvSpPr>
          <p:cNvPr id="3" name="Subtitle 2"/>
          <p:cNvSpPr>
            <a:spLocks noGrp="1"/>
          </p:cNvSpPr>
          <p:nvPr>
            <p:ph type="subTitle" idx="1"/>
          </p:nvPr>
        </p:nvSpPr>
        <p:spPr>
          <a:xfrm>
            <a:off x="2446267" y="4511969"/>
            <a:ext cx="8423195" cy="1063712"/>
          </a:xfrm>
        </p:spPr>
        <p:txBody>
          <a:bodyPr anchor="t"/>
          <a:lstStyle>
            <a:lvl1pPr marL="0" indent="0" algn="l">
              <a:buNone/>
              <a:defRPr>
                <a:solidFill>
                  <a:schemeClr val="tx1">
                    <a:lumMod val="65000"/>
                    <a:lumOff val="35000"/>
                  </a:schemeClr>
                </a:solidFill>
              </a:defRPr>
            </a:lvl1pPr>
            <a:lvl2pPr marL="431780" indent="0" algn="ctr">
              <a:buNone/>
              <a:defRPr>
                <a:solidFill>
                  <a:schemeClr val="tx1">
                    <a:tint val="75000"/>
                  </a:schemeClr>
                </a:solidFill>
              </a:defRPr>
            </a:lvl2pPr>
            <a:lvl3pPr marL="863559" indent="0" algn="ctr">
              <a:buNone/>
              <a:defRPr>
                <a:solidFill>
                  <a:schemeClr val="tx1">
                    <a:tint val="75000"/>
                  </a:schemeClr>
                </a:solidFill>
              </a:defRPr>
            </a:lvl3pPr>
            <a:lvl4pPr marL="1295339" indent="0" algn="ctr">
              <a:buNone/>
              <a:defRPr>
                <a:solidFill>
                  <a:schemeClr val="tx1">
                    <a:tint val="75000"/>
                  </a:schemeClr>
                </a:solidFill>
              </a:defRPr>
            </a:lvl4pPr>
            <a:lvl5pPr marL="1727119" indent="0" algn="ctr">
              <a:buNone/>
              <a:defRPr>
                <a:solidFill>
                  <a:schemeClr val="tx1">
                    <a:tint val="75000"/>
                  </a:schemeClr>
                </a:solidFill>
              </a:defRPr>
            </a:lvl5pPr>
            <a:lvl6pPr marL="2158898" indent="0" algn="ctr">
              <a:buNone/>
              <a:defRPr>
                <a:solidFill>
                  <a:schemeClr val="tx1">
                    <a:tint val="75000"/>
                  </a:schemeClr>
                </a:solidFill>
              </a:defRPr>
            </a:lvl6pPr>
            <a:lvl7pPr marL="2590678" indent="0" algn="ctr">
              <a:buNone/>
              <a:defRPr>
                <a:solidFill>
                  <a:schemeClr val="tx1">
                    <a:tint val="75000"/>
                  </a:schemeClr>
                </a:solidFill>
              </a:defRPr>
            </a:lvl7pPr>
            <a:lvl8pPr marL="3022458" indent="0" algn="ctr">
              <a:buNone/>
              <a:defRPr>
                <a:solidFill>
                  <a:schemeClr val="tx1">
                    <a:tint val="75000"/>
                  </a:schemeClr>
                </a:solidFill>
              </a:defRPr>
            </a:lvl8pPr>
            <a:lvl9pPr marL="3454237"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0B4FE9D-F71D-4704-AE5B-400287031B1B}" type="datetime1">
              <a:rPr lang="en-US" smtClean="0"/>
              <a:t>6/7/2023</a:t>
            </a:fld>
            <a:endParaRPr lang="en-US"/>
          </a:p>
        </p:txBody>
      </p:sp>
      <p:sp>
        <p:nvSpPr>
          <p:cNvPr id="5" name="Footer Placeholder 4"/>
          <p:cNvSpPr>
            <a:spLocks noGrp="1"/>
          </p:cNvSpPr>
          <p:nvPr>
            <p:ph type="ftr" sz="quarter" idx="11"/>
          </p:nvPr>
        </p:nvSpPr>
        <p:spPr/>
        <p:txBody>
          <a:bodyPr/>
          <a:lstStyle/>
          <a:p>
            <a:endParaRPr lang="nl-BE"/>
          </a:p>
        </p:txBody>
      </p:sp>
      <p:sp>
        <p:nvSpPr>
          <p:cNvPr id="7" name="Freeform 6"/>
          <p:cNvSpPr/>
          <p:nvPr/>
        </p:nvSpPr>
        <p:spPr bwMode="auto">
          <a:xfrm>
            <a:off x="0" y="4083599"/>
            <a:ext cx="1648333" cy="73533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02452" y="4277900"/>
            <a:ext cx="736717" cy="344840"/>
          </a:xfrm>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69481031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446266" y="575733"/>
            <a:ext cx="8423195" cy="2943871"/>
          </a:xfrm>
        </p:spPr>
        <p:txBody>
          <a:bodyPr anchor="ctr">
            <a:normAutofit/>
          </a:bodyPr>
          <a:lstStyle>
            <a:lvl1pPr algn="l">
              <a:defRPr sz="4533" b="0" cap="none"/>
            </a:lvl1pPr>
          </a:lstStyle>
          <a:p>
            <a:r>
              <a:rPr lang="nl-NL"/>
              <a:t>Klik om stijl te bewerken</a:t>
            </a:r>
            <a:endParaRPr lang="en-US" dirty="0"/>
          </a:p>
        </p:txBody>
      </p:sp>
      <p:sp>
        <p:nvSpPr>
          <p:cNvPr id="3" name="Text Placeholder 2"/>
          <p:cNvSpPr>
            <a:spLocks noGrp="1"/>
          </p:cNvSpPr>
          <p:nvPr>
            <p:ph type="body" idx="1"/>
          </p:nvPr>
        </p:nvSpPr>
        <p:spPr>
          <a:xfrm>
            <a:off x="2446266" y="4112155"/>
            <a:ext cx="8423195" cy="1469427"/>
          </a:xfrm>
        </p:spPr>
        <p:txBody>
          <a:bodyPr anchor="ctr">
            <a:normAutofit/>
          </a:bodyPr>
          <a:lstStyle>
            <a:lvl1pPr marL="0" indent="0" algn="l">
              <a:buNone/>
              <a:defRPr sz="1700">
                <a:solidFill>
                  <a:schemeClr val="tx1">
                    <a:lumMod val="65000"/>
                    <a:lumOff val="3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6/7/2023</a:t>
            </a:fld>
            <a:endParaRPr lang="en-US"/>
          </a:p>
        </p:txBody>
      </p:sp>
      <p:sp>
        <p:nvSpPr>
          <p:cNvPr id="5" name="Footer Placeholder 4"/>
          <p:cNvSpPr>
            <a:spLocks noGrp="1"/>
          </p:cNvSpPr>
          <p:nvPr>
            <p:ph type="ftr" sz="quarter" idx="11"/>
          </p:nvPr>
        </p:nvSpPr>
        <p:spPr/>
        <p:txBody>
          <a:bodyPr/>
          <a:lstStyle/>
          <a:p>
            <a:endParaRPr lang="nl-BE"/>
          </a:p>
        </p:txBody>
      </p:sp>
      <p:sp>
        <p:nvSpPr>
          <p:cNvPr id="9" name="Freeform 11"/>
          <p:cNvSpPr/>
          <p:nvPr/>
        </p:nvSpPr>
        <p:spPr bwMode="auto">
          <a:xfrm flipV="1">
            <a:off x="-3957" y="3001610"/>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02452" y="3063910"/>
            <a:ext cx="736717" cy="344840"/>
          </a:xfrm>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797628192"/>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692608" y="575734"/>
            <a:ext cx="7930511" cy="2734733"/>
          </a:xfrm>
        </p:spPr>
        <p:txBody>
          <a:bodyPr anchor="ctr">
            <a:normAutofit/>
          </a:bodyPr>
          <a:lstStyle>
            <a:lvl1pPr algn="l">
              <a:defRPr sz="4533" b="0" cap="none"/>
            </a:lvl1pPr>
          </a:lstStyle>
          <a:p>
            <a:r>
              <a:rPr lang="nl-NL"/>
              <a:t>Klik om stijl te bewerken</a:t>
            </a:r>
            <a:endParaRPr lang="en-US" dirty="0"/>
          </a:p>
        </p:txBody>
      </p:sp>
      <p:sp>
        <p:nvSpPr>
          <p:cNvPr id="13" name="Text Placeholder 9"/>
          <p:cNvSpPr>
            <a:spLocks noGrp="1"/>
          </p:cNvSpPr>
          <p:nvPr>
            <p:ph type="body" sz="quarter" idx="13"/>
          </p:nvPr>
        </p:nvSpPr>
        <p:spPr>
          <a:xfrm>
            <a:off x="3094204" y="3310467"/>
            <a:ext cx="7120473" cy="359833"/>
          </a:xfrm>
        </p:spPr>
        <p:txBody>
          <a:bodyPr anchor="ctr">
            <a:noAutofit/>
          </a:bodyPr>
          <a:lstStyle>
            <a:lvl1pPr marL="0" indent="0">
              <a:buFontTx/>
              <a:buNone/>
              <a:defRPr sz="1511">
                <a:solidFill>
                  <a:schemeClr val="tx1">
                    <a:lumMod val="50000"/>
                    <a:lumOff val="50000"/>
                  </a:schemeClr>
                </a:solidFill>
              </a:defRPr>
            </a:lvl1pPr>
            <a:lvl2pPr marL="431780" indent="0">
              <a:buFontTx/>
              <a:buNone/>
              <a:defRPr/>
            </a:lvl2pPr>
            <a:lvl3pPr marL="863559" indent="0">
              <a:buFontTx/>
              <a:buNone/>
              <a:defRPr/>
            </a:lvl3pPr>
            <a:lvl4pPr marL="1295339" indent="0">
              <a:buFontTx/>
              <a:buNone/>
              <a:defRPr/>
            </a:lvl4pPr>
            <a:lvl5pPr marL="1727119"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2446266" y="4112155"/>
            <a:ext cx="8423195" cy="1469427"/>
          </a:xfrm>
        </p:spPr>
        <p:txBody>
          <a:bodyPr anchor="ctr">
            <a:normAutofit/>
          </a:bodyPr>
          <a:lstStyle>
            <a:lvl1pPr marL="0" indent="0" algn="l">
              <a:buNone/>
              <a:defRPr sz="1700">
                <a:solidFill>
                  <a:schemeClr val="tx1">
                    <a:lumMod val="65000"/>
                    <a:lumOff val="3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6/7/2023</a:t>
            </a:fld>
            <a:endParaRPr lang="en-US"/>
          </a:p>
        </p:txBody>
      </p:sp>
      <p:sp>
        <p:nvSpPr>
          <p:cNvPr id="5" name="Footer Placeholder 4"/>
          <p:cNvSpPr>
            <a:spLocks noGrp="1"/>
          </p:cNvSpPr>
          <p:nvPr>
            <p:ph type="ftr" sz="quarter" idx="11"/>
          </p:nvPr>
        </p:nvSpPr>
        <p:spPr/>
        <p:txBody>
          <a:bodyPr/>
          <a:lstStyle/>
          <a:p>
            <a:endParaRPr lang="nl-BE"/>
          </a:p>
        </p:txBody>
      </p:sp>
      <p:sp>
        <p:nvSpPr>
          <p:cNvPr id="11" name="Freeform 11"/>
          <p:cNvSpPr/>
          <p:nvPr/>
        </p:nvSpPr>
        <p:spPr bwMode="auto">
          <a:xfrm flipV="1">
            <a:off x="-3957" y="3001610"/>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02452" y="3063910"/>
            <a:ext cx="736717" cy="344840"/>
          </a:xfrm>
        </p:spPr>
        <p:txBody>
          <a:bodyPr/>
          <a:lstStyle/>
          <a:p>
            <a:fld id="{B6F15528-21DE-4FAA-801E-634DDDAF4B2B}" type="slidenum">
              <a:rPr lang="nl-BE" smtClean="0"/>
              <a:t>‹nr.›</a:t>
            </a:fld>
            <a:endParaRPr lang="nl-BE"/>
          </a:p>
        </p:txBody>
      </p:sp>
      <p:sp>
        <p:nvSpPr>
          <p:cNvPr id="14" name="TextBox 13"/>
          <p:cNvSpPr txBox="1"/>
          <p:nvPr/>
        </p:nvSpPr>
        <p:spPr>
          <a:xfrm>
            <a:off x="2331417" y="612005"/>
            <a:ext cx="575945" cy="552288"/>
          </a:xfrm>
          <a:prstGeom prst="rect">
            <a:avLst/>
          </a:prstGeom>
        </p:spPr>
        <p:txBody>
          <a:bodyPr vert="horz" lIns="86360" tIns="43180" rIns="86360" bIns="43180" rtlCol="0" anchor="ctr">
            <a:noAutofit/>
          </a:bodyPr>
          <a:lstStyle/>
          <a:p>
            <a:pPr lvl="0"/>
            <a:r>
              <a:rPr lang="en-US" sz="7555" baseline="0" dirty="0">
                <a:ln w="3175" cmpd="sng">
                  <a:noFill/>
                </a:ln>
                <a:solidFill>
                  <a:schemeClr val="accent1"/>
                </a:solidFill>
                <a:effectLst/>
                <a:latin typeface="Arial"/>
              </a:rPr>
              <a:t>“</a:t>
            </a:r>
          </a:p>
        </p:txBody>
      </p:sp>
      <p:sp>
        <p:nvSpPr>
          <p:cNvPr id="15" name="TextBox 14"/>
          <p:cNvSpPr txBox="1"/>
          <p:nvPr/>
        </p:nvSpPr>
        <p:spPr>
          <a:xfrm>
            <a:off x="10501220" y="2743900"/>
            <a:ext cx="575945" cy="552288"/>
          </a:xfrm>
          <a:prstGeom prst="rect">
            <a:avLst/>
          </a:prstGeom>
        </p:spPr>
        <p:txBody>
          <a:bodyPr vert="horz" lIns="86360" tIns="43180" rIns="86360" bIns="43180" rtlCol="0" anchor="ctr">
            <a:noAutofit/>
          </a:bodyPr>
          <a:lstStyle/>
          <a:p>
            <a:pPr lvl="0"/>
            <a:r>
              <a:rPr lang="en-US" sz="7555"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03047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446267" y="2302934"/>
            <a:ext cx="8423196" cy="2573465"/>
          </a:xfrm>
        </p:spPr>
        <p:txBody>
          <a:bodyPr anchor="b">
            <a:normAutofit/>
          </a:bodyPr>
          <a:lstStyle>
            <a:lvl1pPr algn="l">
              <a:defRPr sz="4533" b="0"/>
            </a:lvl1pPr>
          </a:lstStyle>
          <a:p>
            <a:r>
              <a:rPr lang="nl-NL"/>
              <a:t>Klik om stijl te bewerken</a:t>
            </a:r>
            <a:endParaRPr lang="en-US" dirty="0"/>
          </a:p>
        </p:txBody>
      </p:sp>
      <p:sp>
        <p:nvSpPr>
          <p:cNvPr id="4" name="Text Placeholder 3"/>
          <p:cNvSpPr>
            <a:spLocks noGrp="1"/>
          </p:cNvSpPr>
          <p:nvPr>
            <p:ph type="body" sz="half" idx="2"/>
          </p:nvPr>
        </p:nvSpPr>
        <p:spPr>
          <a:xfrm>
            <a:off x="2446267" y="4893734"/>
            <a:ext cx="8423196" cy="68908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19127723-9AB6-4880-AA78-6BD21EBC34E1}" type="datetime1">
              <a:rPr lang="en-US" smtClean="0"/>
              <a:t>6/7/2023</a:t>
            </a:fld>
            <a:endParaRPr lang="en-US"/>
          </a:p>
        </p:txBody>
      </p:sp>
      <p:sp>
        <p:nvSpPr>
          <p:cNvPr id="6" name="Footer Placeholder 5"/>
          <p:cNvSpPr>
            <a:spLocks noGrp="1"/>
          </p:cNvSpPr>
          <p:nvPr>
            <p:ph type="ftr" sz="quarter" idx="11"/>
          </p:nvPr>
        </p:nvSpPr>
        <p:spPr/>
        <p:txBody>
          <a:bodyPr/>
          <a:lstStyle/>
          <a:p>
            <a:endParaRPr lang="nl-BE"/>
          </a:p>
        </p:txBody>
      </p:sp>
      <p:sp>
        <p:nvSpPr>
          <p:cNvPr id="9" name="Freeform 11"/>
          <p:cNvSpPr/>
          <p:nvPr/>
        </p:nvSpPr>
        <p:spPr bwMode="auto">
          <a:xfrm flipV="1">
            <a:off x="-3957" y="4638852"/>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02452" y="4706249"/>
            <a:ext cx="736717" cy="344840"/>
          </a:xfrm>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150795109"/>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692608" y="575734"/>
            <a:ext cx="7930511" cy="2734733"/>
          </a:xfrm>
        </p:spPr>
        <p:txBody>
          <a:bodyPr anchor="ctr">
            <a:normAutofit/>
          </a:bodyPr>
          <a:lstStyle>
            <a:lvl1pPr algn="l">
              <a:defRPr sz="4533" b="0" cap="none"/>
            </a:lvl1pPr>
          </a:lstStyle>
          <a:p>
            <a:r>
              <a:rPr lang="nl-NL"/>
              <a:t>Klik om stijl te bewerken</a:t>
            </a:r>
            <a:endParaRPr lang="en-US" dirty="0"/>
          </a:p>
        </p:txBody>
      </p:sp>
      <p:sp>
        <p:nvSpPr>
          <p:cNvPr id="21" name="Text Placeholder 9"/>
          <p:cNvSpPr>
            <a:spLocks noGrp="1"/>
          </p:cNvSpPr>
          <p:nvPr>
            <p:ph type="body" sz="quarter" idx="13"/>
          </p:nvPr>
        </p:nvSpPr>
        <p:spPr>
          <a:xfrm>
            <a:off x="2446266" y="4102100"/>
            <a:ext cx="8423196" cy="791633"/>
          </a:xfrm>
        </p:spPr>
        <p:txBody>
          <a:bodyPr anchor="b">
            <a:noAutofit/>
          </a:bodyPr>
          <a:lstStyle>
            <a:lvl1pPr marL="0" indent="0">
              <a:buFontTx/>
              <a:buNone/>
              <a:defRPr sz="2267">
                <a:solidFill>
                  <a:schemeClr val="accent1"/>
                </a:solidFill>
              </a:defRPr>
            </a:lvl1pPr>
            <a:lvl2pPr marL="431780" indent="0">
              <a:buFontTx/>
              <a:buNone/>
              <a:defRPr/>
            </a:lvl2pPr>
            <a:lvl3pPr marL="863559" indent="0">
              <a:buFontTx/>
              <a:buNone/>
              <a:defRPr/>
            </a:lvl3pPr>
            <a:lvl4pPr marL="1295339" indent="0">
              <a:buFontTx/>
              <a:buNone/>
              <a:defRPr/>
            </a:lvl4pPr>
            <a:lvl5pPr marL="1727119"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446267" y="4893734"/>
            <a:ext cx="8423196" cy="68908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19127723-9AB6-4880-AA78-6BD21EBC34E1}" type="datetime1">
              <a:rPr lang="en-US" smtClean="0"/>
              <a:t>6/7/2023</a:t>
            </a:fld>
            <a:endParaRPr lang="en-US"/>
          </a:p>
        </p:txBody>
      </p:sp>
      <p:sp>
        <p:nvSpPr>
          <p:cNvPr id="6" name="Footer Placeholder 5"/>
          <p:cNvSpPr>
            <a:spLocks noGrp="1"/>
          </p:cNvSpPr>
          <p:nvPr>
            <p:ph type="ftr" sz="quarter" idx="11"/>
          </p:nvPr>
        </p:nvSpPr>
        <p:spPr/>
        <p:txBody>
          <a:bodyPr/>
          <a:lstStyle/>
          <a:p>
            <a:endParaRPr lang="nl-BE"/>
          </a:p>
        </p:txBody>
      </p:sp>
      <p:sp>
        <p:nvSpPr>
          <p:cNvPr id="11" name="Freeform 11"/>
          <p:cNvSpPr/>
          <p:nvPr/>
        </p:nvSpPr>
        <p:spPr bwMode="auto">
          <a:xfrm flipV="1">
            <a:off x="-3957" y="4638852"/>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02452" y="4706249"/>
            <a:ext cx="736717" cy="344840"/>
          </a:xfrm>
        </p:spPr>
        <p:txBody>
          <a:bodyPr/>
          <a:lstStyle/>
          <a:p>
            <a:fld id="{B6F15528-21DE-4FAA-801E-634DDDAF4B2B}" type="slidenum">
              <a:rPr lang="nl-BE" smtClean="0"/>
              <a:t>‹nr.›</a:t>
            </a:fld>
            <a:endParaRPr lang="nl-BE"/>
          </a:p>
        </p:txBody>
      </p:sp>
      <p:sp>
        <p:nvSpPr>
          <p:cNvPr id="17" name="TextBox 16"/>
          <p:cNvSpPr txBox="1"/>
          <p:nvPr/>
        </p:nvSpPr>
        <p:spPr>
          <a:xfrm>
            <a:off x="2331417" y="612005"/>
            <a:ext cx="575945" cy="552288"/>
          </a:xfrm>
          <a:prstGeom prst="rect">
            <a:avLst/>
          </a:prstGeom>
        </p:spPr>
        <p:txBody>
          <a:bodyPr vert="horz" lIns="86360" tIns="43180" rIns="86360" bIns="43180" rtlCol="0" anchor="ctr">
            <a:noAutofit/>
          </a:bodyPr>
          <a:lstStyle/>
          <a:p>
            <a:pPr lvl="0"/>
            <a:r>
              <a:rPr lang="en-US" sz="7555" baseline="0" dirty="0">
                <a:ln w="3175" cmpd="sng">
                  <a:noFill/>
                </a:ln>
                <a:solidFill>
                  <a:schemeClr val="accent1"/>
                </a:solidFill>
                <a:effectLst/>
                <a:latin typeface="Arial"/>
              </a:rPr>
              <a:t>“</a:t>
            </a:r>
          </a:p>
        </p:txBody>
      </p:sp>
      <p:sp>
        <p:nvSpPr>
          <p:cNvPr id="18" name="TextBox 17"/>
          <p:cNvSpPr txBox="1"/>
          <p:nvPr/>
        </p:nvSpPr>
        <p:spPr>
          <a:xfrm>
            <a:off x="10501220" y="2743900"/>
            <a:ext cx="575945" cy="552288"/>
          </a:xfrm>
          <a:prstGeom prst="rect">
            <a:avLst/>
          </a:prstGeom>
        </p:spPr>
        <p:txBody>
          <a:bodyPr vert="horz" lIns="86360" tIns="43180" rIns="86360" bIns="43180" rtlCol="0" anchor="ctr">
            <a:noAutofit/>
          </a:bodyPr>
          <a:lstStyle/>
          <a:p>
            <a:pPr lvl="0"/>
            <a:r>
              <a:rPr lang="en-US" sz="7555"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4801562"/>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446266" y="592551"/>
            <a:ext cx="8423195" cy="2720019"/>
          </a:xfrm>
        </p:spPr>
        <p:txBody>
          <a:bodyPr anchor="ctr">
            <a:normAutofit/>
          </a:bodyPr>
          <a:lstStyle>
            <a:lvl1pPr algn="l">
              <a:defRPr sz="4533" b="0"/>
            </a:lvl1pPr>
          </a:lstStyle>
          <a:p>
            <a:r>
              <a:rPr lang="nl-NL"/>
              <a:t>Klik om stijl te bewerken</a:t>
            </a:r>
            <a:endParaRPr lang="en-US" dirty="0"/>
          </a:p>
        </p:txBody>
      </p:sp>
      <p:sp>
        <p:nvSpPr>
          <p:cNvPr id="21" name="Text Placeholder 9"/>
          <p:cNvSpPr>
            <a:spLocks noGrp="1"/>
          </p:cNvSpPr>
          <p:nvPr>
            <p:ph type="body" sz="quarter" idx="13"/>
          </p:nvPr>
        </p:nvSpPr>
        <p:spPr>
          <a:xfrm>
            <a:off x="2446266" y="4102100"/>
            <a:ext cx="8423196" cy="791633"/>
          </a:xfrm>
        </p:spPr>
        <p:txBody>
          <a:bodyPr anchor="b">
            <a:noAutofit/>
          </a:bodyPr>
          <a:lstStyle>
            <a:lvl1pPr marL="0" indent="0">
              <a:buFontTx/>
              <a:buNone/>
              <a:defRPr sz="2267">
                <a:solidFill>
                  <a:schemeClr val="accent1"/>
                </a:solidFill>
              </a:defRPr>
            </a:lvl1pPr>
            <a:lvl2pPr marL="431780" indent="0">
              <a:buFontTx/>
              <a:buNone/>
              <a:defRPr/>
            </a:lvl2pPr>
            <a:lvl3pPr marL="863559" indent="0">
              <a:buFontTx/>
              <a:buNone/>
              <a:defRPr/>
            </a:lvl3pPr>
            <a:lvl4pPr marL="1295339" indent="0">
              <a:buFontTx/>
              <a:buNone/>
              <a:defRPr/>
            </a:lvl4pPr>
            <a:lvl5pPr marL="1727119"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446267" y="4893734"/>
            <a:ext cx="8423196" cy="68908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19127723-9AB6-4880-AA78-6BD21EBC34E1}" type="datetime1">
              <a:rPr lang="en-US" smtClean="0"/>
              <a:t>6/7/2023</a:t>
            </a:fld>
            <a:endParaRPr lang="en-US"/>
          </a:p>
        </p:txBody>
      </p:sp>
      <p:sp>
        <p:nvSpPr>
          <p:cNvPr id="6" name="Footer Placeholder 5"/>
          <p:cNvSpPr>
            <a:spLocks noGrp="1"/>
          </p:cNvSpPr>
          <p:nvPr>
            <p:ph type="ftr" sz="quarter" idx="11"/>
          </p:nvPr>
        </p:nvSpPr>
        <p:spPr/>
        <p:txBody>
          <a:bodyPr/>
          <a:lstStyle/>
          <a:p>
            <a:endParaRPr lang="nl-BE"/>
          </a:p>
        </p:txBody>
      </p:sp>
      <p:sp>
        <p:nvSpPr>
          <p:cNvPr id="9" name="Freeform 11"/>
          <p:cNvSpPr/>
          <p:nvPr/>
        </p:nvSpPr>
        <p:spPr bwMode="auto">
          <a:xfrm flipV="1">
            <a:off x="-3957" y="4638852"/>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02452" y="4706249"/>
            <a:ext cx="736717" cy="344840"/>
          </a:xfrm>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139414247"/>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6/7/2023</a:t>
            </a:fld>
            <a:endParaRPr lang="en-US"/>
          </a:p>
        </p:txBody>
      </p:sp>
      <p:sp>
        <p:nvSpPr>
          <p:cNvPr id="5" name="Footer Placeholder 4"/>
          <p:cNvSpPr>
            <a:spLocks noGrp="1"/>
          </p:cNvSpPr>
          <p:nvPr>
            <p:ph type="ftr" sz="quarter" idx="11"/>
          </p:nvPr>
        </p:nvSpPr>
        <p:spPr/>
        <p:txBody>
          <a:bodyPr/>
          <a:lstStyle/>
          <a:p>
            <a:endParaRPr lang="nl-BE"/>
          </a:p>
        </p:txBody>
      </p:sp>
      <p:sp>
        <p:nvSpPr>
          <p:cNvPr id="8" name="Freeform 11"/>
          <p:cNvSpPr/>
          <p:nvPr/>
        </p:nvSpPr>
        <p:spPr bwMode="auto">
          <a:xfrm flipV="1">
            <a:off x="-3957" y="674688"/>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75796960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1661" y="592549"/>
            <a:ext cx="2085723" cy="4990272"/>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2446266" y="592549"/>
            <a:ext cx="6119416" cy="4990272"/>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6/7/2023</a:t>
            </a:fld>
            <a:endParaRPr lang="en-US"/>
          </a:p>
        </p:txBody>
      </p:sp>
      <p:sp>
        <p:nvSpPr>
          <p:cNvPr id="5" name="Footer Placeholder 4"/>
          <p:cNvSpPr>
            <a:spLocks noGrp="1"/>
          </p:cNvSpPr>
          <p:nvPr>
            <p:ph type="ftr" sz="quarter" idx="11"/>
          </p:nvPr>
        </p:nvSpPr>
        <p:spPr/>
        <p:txBody>
          <a:bodyPr/>
          <a:lstStyle/>
          <a:p>
            <a:endParaRPr lang="nl-BE"/>
          </a:p>
        </p:txBody>
      </p:sp>
      <p:sp>
        <p:nvSpPr>
          <p:cNvPr id="8" name="Freeform 11"/>
          <p:cNvSpPr/>
          <p:nvPr/>
        </p:nvSpPr>
        <p:spPr bwMode="auto">
          <a:xfrm flipV="1">
            <a:off x="-3957" y="674688"/>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86499738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79EC0A4B-AE81-4AD7-86EA-9F753B2B1EB0}" type="datetime1">
              <a:rPr lang="en-US" smtClean="0"/>
              <a:t>6/7/2023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extLst>
      <p:ext uri="{BB962C8B-B14F-4D97-AF65-F5344CB8AC3E}">
        <p14:creationId xmlns:p14="http://schemas.microsoft.com/office/powerpoint/2010/main" val="55543937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449774" y="589437"/>
            <a:ext cx="8419688" cy="1209729"/>
          </a:xfrm>
        </p:spPr>
        <p:txBody>
          <a:bodyPr/>
          <a:lstStyle/>
          <a:p>
            <a:r>
              <a:rPr lang="nl-NL"/>
              <a:t>Klik om stijl te bewerken</a:t>
            </a:r>
            <a:endParaRPr lang="en-US" dirty="0"/>
          </a:p>
        </p:txBody>
      </p:sp>
      <p:sp>
        <p:nvSpPr>
          <p:cNvPr id="3" name="Content Placeholder 2"/>
          <p:cNvSpPr>
            <a:spLocks noGrp="1"/>
          </p:cNvSpPr>
          <p:nvPr>
            <p:ph idx="1"/>
          </p:nvPr>
        </p:nvSpPr>
        <p:spPr>
          <a:xfrm>
            <a:off x="2446266" y="2015067"/>
            <a:ext cx="8423196" cy="356775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6/7/2023</a:t>
            </a:fld>
            <a:endParaRPr lang="en-US"/>
          </a:p>
        </p:txBody>
      </p:sp>
      <p:sp>
        <p:nvSpPr>
          <p:cNvPr id="5" name="Footer Placeholder 4"/>
          <p:cNvSpPr>
            <a:spLocks noGrp="1"/>
          </p:cNvSpPr>
          <p:nvPr>
            <p:ph type="ftr" sz="quarter" idx="11"/>
          </p:nvPr>
        </p:nvSpPr>
        <p:spPr/>
        <p:txBody>
          <a:bodyPr/>
          <a:lstStyle/>
          <a:p>
            <a:endParaRPr lang="nl-BE"/>
          </a:p>
        </p:txBody>
      </p:sp>
      <p:sp>
        <p:nvSpPr>
          <p:cNvPr id="8" name="Freeform 11"/>
          <p:cNvSpPr/>
          <p:nvPr/>
        </p:nvSpPr>
        <p:spPr bwMode="auto">
          <a:xfrm flipV="1">
            <a:off x="-3957" y="674688"/>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80458805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446266" y="1944375"/>
            <a:ext cx="8423195" cy="1387200"/>
          </a:xfrm>
        </p:spPr>
        <p:txBody>
          <a:bodyPr anchor="b"/>
          <a:lstStyle>
            <a:lvl1pPr algn="l">
              <a:defRPr sz="3778" b="0" cap="none"/>
            </a:lvl1pPr>
          </a:lstStyle>
          <a:p>
            <a:r>
              <a:rPr lang="nl-NL"/>
              <a:t>Klik om stijl te bewerken</a:t>
            </a:r>
            <a:endParaRPr lang="en-US" dirty="0"/>
          </a:p>
        </p:txBody>
      </p:sp>
      <p:sp>
        <p:nvSpPr>
          <p:cNvPr id="3" name="Text Placeholder 2"/>
          <p:cNvSpPr>
            <a:spLocks noGrp="1"/>
          </p:cNvSpPr>
          <p:nvPr>
            <p:ph type="body" idx="1"/>
          </p:nvPr>
        </p:nvSpPr>
        <p:spPr>
          <a:xfrm>
            <a:off x="2446266" y="3334011"/>
            <a:ext cx="8423195" cy="812600"/>
          </a:xfrm>
        </p:spPr>
        <p:txBody>
          <a:bodyPr anchor="t"/>
          <a:lstStyle>
            <a:lvl1pPr marL="0" indent="0" algn="l">
              <a:buNone/>
              <a:defRPr sz="1889">
                <a:solidFill>
                  <a:schemeClr val="tx1">
                    <a:lumMod val="65000"/>
                    <a:lumOff val="3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F6353B1-1FA3-445A-8117-F3082D614776}" type="datetime1">
              <a:rPr lang="en-US" smtClean="0"/>
              <a:t>6/7/2023</a:t>
            </a:fld>
            <a:endParaRPr lang="en-US"/>
          </a:p>
        </p:txBody>
      </p:sp>
      <p:sp>
        <p:nvSpPr>
          <p:cNvPr id="5" name="Footer Placeholder 4"/>
          <p:cNvSpPr>
            <a:spLocks noGrp="1"/>
          </p:cNvSpPr>
          <p:nvPr>
            <p:ph type="ftr" sz="quarter" idx="11"/>
          </p:nvPr>
        </p:nvSpPr>
        <p:spPr/>
        <p:txBody>
          <a:bodyPr/>
          <a:lstStyle/>
          <a:p>
            <a:endParaRPr lang="nl-BE"/>
          </a:p>
        </p:txBody>
      </p:sp>
      <p:sp>
        <p:nvSpPr>
          <p:cNvPr id="9" name="Freeform 11"/>
          <p:cNvSpPr/>
          <p:nvPr/>
        </p:nvSpPr>
        <p:spPr bwMode="auto">
          <a:xfrm flipV="1">
            <a:off x="-3957" y="3001610"/>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02452" y="3063910"/>
            <a:ext cx="736717" cy="344840"/>
          </a:xfrm>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89864027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446266" y="2015067"/>
            <a:ext cx="4075703" cy="3567754"/>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793758" y="2008099"/>
            <a:ext cx="4075703" cy="3567754"/>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9127723-9AB6-4880-AA78-6BD21EBC34E1}" type="datetime1">
              <a:rPr lang="en-US" smtClean="0"/>
              <a:t>6/7/2023</a:t>
            </a:fld>
            <a:endParaRPr lang="en-US"/>
          </a:p>
        </p:txBody>
      </p:sp>
      <p:sp>
        <p:nvSpPr>
          <p:cNvPr id="6" name="Footer Placeholder 5"/>
          <p:cNvSpPr>
            <a:spLocks noGrp="1"/>
          </p:cNvSpPr>
          <p:nvPr>
            <p:ph type="ftr" sz="quarter" idx="11"/>
          </p:nvPr>
        </p:nvSpPr>
        <p:spPr/>
        <p:txBody>
          <a:bodyPr/>
          <a:lstStyle/>
          <a:p>
            <a:endParaRPr lang="nl-BE"/>
          </a:p>
        </p:txBody>
      </p:sp>
      <p:sp>
        <p:nvSpPr>
          <p:cNvPr id="10" name="Freeform 11"/>
          <p:cNvSpPr/>
          <p:nvPr/>
        </p:nvSpPr>
        <p:spPr bwMode="auto">
          <a:xfrm flipV="1">
            <a:off x="-3957" y="674688"/>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02452" y="744017"/>
            <a:ext cx="736717" cy="344840"/>
          </a:xfrm>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3080195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777095" y="1863109"/>
            <a:ext cx="3772300" cy="544247"/>
          </a:xfrm>
        </p:spPr>
        <p:txBody>
          <a:bodyPr anchor="b">
            <a:noAutofit/>
          </a:bodyPr>
          <a:lstStyle>
            <a:lvl1pPr marL="0" indent="0">
              <a:buNone/>
              <a:defRPr sz="2267" b="0"/>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4" name="Content Placeholder 3"/>
          <p:cNvSpPr>
            <a:spLocks noGrp="1"/>
          </p:cNvSpPr>
          <p:nvPr>
            <p:ph sz="half" idx="2"/>
          </p:nvPr>
        </p:nvSpPr>
        <p:spPr>
          <a:xfrm>
            <a:off x="2446266" y="2407357"/>
            <a:ext cx="4103129" cy="3167723"/>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092201" y="1860060"/>
            <a:ext cx="3778223" cy="544247"/>
          </a:xfrm>
        </p:spPr>
        <p:txBody>
          <a:bodyPr anchor="b">
            <a:noAutofit/>
          </a:bodyPr>
          <a:lstStyle>
            <a:lvl1pPr marL="0" indent="0">
              <a:buNone/>
              <a:defRPr sz="2267" b="0"/>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6" name="Content Placeholder 5"/>
          <p:cNvSpPr>
            <a:spLocks noGrp="1"/>
          </p:cNvSpPr>
          <p:nvPr>
            <p:ph sz="quarter" idx="4"/>
          </p:nvPr>
        </p:nvSpPr>
        <p:spPr>
          <a:xfrm>
            <a:off x="6771281" y="2404308"/>
            <a:ext cx="4099143" cy="3167723"/>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9127723-9AB6-4880-AA78-6BD21EBC34E1}" type="datetime1">
              <a:rPr lang="en-US" smtClean="0"/>
              <a:t>6/7/2023</a:t>
            </a:fld>
            <a:endParaRPr lang="en-US"/>
          </a:p>
        </p:txBody>
      </p:sp>
      <p:sp>
        <p:nvSpPr>
          <p:cNvPr id="8" name="Footer Placeholder 7"/>
          <p:cNvSpPr>
            <a:spLocks noGrp="1"/>
          </p:cNvSpPr>
          <p:nvPr>
            <p:ph type="ftr" sz="quarter" idx="11"/>
          </p:nvPr>
        </p:nvSpPr>
        <p:spPr/>
        <p:txBody>
          <a:bodyPr/>
          <a:lstStyle/>
          <a:p>
            <a:endParaRPr lang="nl-BE"/>
          </a:p>
        </p:txBody>
      </p:sp>
      <p:sp>
        <p:nvSpPr>
          <p:cNvPr id="12" name="Freeform 11"/>
          <p:cNvSpPr/>
          <p:nvPr/>
        </p:nvSpPr>
        <p:spPr bwMode="auto">
          <a:xfrm flipV="1">
            <a:off x="-3957" y="674688"/>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02452" y="744017"/>
            <a:ext cx="736717" cy="344840"/>
          </a:xfrm>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729078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A14FB61-0851-432A-90B9-6A2DF6EE0513}" type="datetime1">
              <a:rPr lang="en-US" smtClean="0"/>
              <a:t>6/7/2023</a:t>
            </a:fld>
            <a:endParaRPr lang="en-US"/>
          </a:p>
        </p:txBody>
      </p:sp>
      <p:sp>
        <p:nvSpPr>
          <p:cNvPr id="4" name="Footer Placeholder 3"/>
          <p:cNvSpPr>
            <a:spLocks noGrp="1"/>
          </p:cNvSpPr>
          <p:nvPr>
            <p:ph type="ftr" sz="quarter" idx="11"/>
          </p:nvPr>
        </p:nvSpPr>
        <p:spPr/>
        <p:txBody>
          <a:bodyPr/>
          <a:lstStyle/>
          <a:p>
            <a:endParaRPr lang="nl-BE"/>
          </a:p>
        </p:txBody>
      </p:sp>
      <p:sp>
        <p:nvSpPr>
          <p:cNvPr id="7" name="Freeform 11"/>
          <p:cNvSpPr/>
          <p:nvPr/>
        </p:nvSpPr>
        <p:spPr bwMode="auto">
          <a:xfrm flipV="1">
            <a:off x="-3957" y="674688"/>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85063279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D5EB-B380-46AF-AE7E-0CBAA3B3C10D}" type="datetime1">
              <a:rPr lang="en-US" smtClean="0"/>
              <a:t>6/7/2023</a:t>
            </a:fld>
            <a:endParaRPr lang="en-US"/>
          </a:p>
        </p:txBody>
      </p:sp>
      <p:sp>
        <p:nvSpPr>
          <p:cNvPr id="3" name="Footer Placeholder 2"/>
          <p:cNvSpPr>
            <a:spLocks noGrp="1"/>
          </p:cNvSpPr>
          <p:nvPr>
            <p:ph type="ftr" sz="quarter" idx="11"/>
          </p:nvPr>
        </p:nvSpPr>
        <p:spPr/>
        <p:txBody>
          <a:bodyPr/>
          <a:lstStyle/>
          <a:p>
            <a:endParaRPr lang="nl-BE"/>
          </a:p>
        </p:txBody>
      </p:sp>
      <p:sp>
        <p:nvSpPr>
          <p:cNvPr id="6" name="Freeform 11"/>
          <p:cNvSpPr/>
          <p:nvPr/>
        </p:nvSpPr>
        <p:spPr bwMode="auto">
          <a:xfrm flipV="1">
            <a:off x="-3957" y="674688"/>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21457768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446266" y="421306"/>
            <a:ext cx="3311683" cy="922072"/>
          </a:xfrm>
        </p:spPr>
        <p:txBody>
          <a:bodyPr anchor="b"/>
          <a:lstStyle>
            <a:lvl1pPr algn="l">
              <a:defRPr sz="1889" b="0"/>
            </a:lvl1pPr>
          </a:lstStyle>
          <a:p>
            <a:r>
              <a:rPr lang="nl-NL"/>
              <a:t>Klik om stijl te bewerken</a:t>
            </a:r>
            <a:endParaRPr lang="en-US" dirty="0"/>
          </a:p>
        </p:txBody>
      </p:sp>
      <p:sp>
        <p:nvSpPr>
          <p:cNvPr id="3" name="Content Placeholder 2"/>
          <p:cNvSpPr>
            <a:spLocks noGrp="1"/>
          </p:cNvSpPr>
          <p:nvPr>
            <p:ph idx="1"/>
          </p:nvPr>
        </p:nvSpPr>
        <p:spPr>
          <a:xfrm>
            <a:off x="5973929" y="421306"/>
            <a:ext cx="4895533" cy="5114132"/>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446266" y="1509801"/>
            <a:ext cx="3311683" cy="4025634"/>
          </a:xfrm>
        </p:spPr>
        <p:txBody>
          <a:bodyPr/>
          <a:lstStyle>
            <a:lvl1pPr marL="0" indent="0">
              <a:buNone/>
              <a:defRPr sz="1322"/>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9127723-9AB6-4880-AA78-6BD21EBC34E1}" type="datetime1">
              <a:rPr lang="en-US" smtClean="0"/>
              <a:t>6/7/2023</a:t>
            </a:fld>
            <a:endParaRPr lang="en-US"/>
          </a:p>
        </p:txBody>
      </p:sp>
      <p:sp>
        <p:nvSpPr>
          <p:cNvPr id="6" name="Footer Placeholder 5"/>
          <p:cNvSpPr>
            <a:spLocks noGrp="1"/>
          </p:cNvSpPr>
          <p:nvPr>
            <p:ph type="ftr" sz="quarter" idx="11"/>
          </p:nvPr>
        </p:nvSpPr>
        <p:spPr/>
        <p:txBody>
          <a:bodyPr/>
          <a:lstStyle/>
          <a:p>
            <a:endParaRPr lang="nl-BE"/>
          </a:p>
        </p:txBody>
      </p:sp>
      <p:sp>
        <p:nvSpPr>
          <p:cNvPr id="9" name="Freeform 11"/>
          <p:cNvSpPr/>
          <p:nvPr/>
        </p:nvSpPr>
        <p:spPr bwMode="auto">
          <a:xfrm flipV="1">
            <a:off x="-3957" y="674688"/>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0715897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446267" y="4533900"/>
            <a:ext cx="8423196" cy="535253"/>
          </a:xfrm>
        </p:spPr>
        <p:txBody>
          <a:bodyPr anchor="b">
            <a:normAutofit/>
          </a:bodyPr>
          <a:lstStyle>
            <a:lvl1pPr algn="l">
              <a:defRPr sz="2267" b="0"/>
            </a:lvl1pPr>
          </a:lstStyle>
          <a:p>
            <a:r>
              <a:rPr lang="nl-NL"/>
              <a:t>Klik om stijl te bewerken</a:t>
            </a:r>
            <a:endParaRPr lang="en-US" dirty="0"/>
          </a:p>
        </p:txBody>
      </p:sp>
      <p:sp>
        <p:nvSpPr>
          <p:cNvPr id="3" name="Picture Placeholder 2"/>
          <p:cNvSpPr>
            <a:spLocks noGrp="1" noChangeAspect="1"/>
          </p:cNvSpPr>
          <p:nvPr>
            <p:ph type="pic" idx="1"/>
          </p:nvPr>
        </p:nvSpPr>
        <p:spPr>
          <a:xfrm>
            <a:off x="2446266" y="599689"/>
            <a:ext cx="8423196" cy="3640805"/>
          </a:xfrm>
        </p:spPr>
        <p:txBody>
          <a:bodyPr anchor="t">
            <a:normAutofit/>
          </a:bodyPr>
          <a:lstStyle>
            <a:lvl1pPr marL="0" indent="0" algn="ctr">
              <a:buNone/>
              <a:defRPr sz="1511"/>
            </a:lvl1pPr>
            <a:lvl2pPr marL="431780" indent="0">
              <a:buNone/>
              <a:defRPr sz="1511"/>
            </a:lvl2pPr>
            <a:lvl3pPr marL="863559" indent="0">
              <a:buNone/>
              <a:defRPr sz="1511"/>
            </a:lvl3pPr>
            <a:lvl4pPr marL="1295339" indent="0">
              <a:buNone/>
              <a:defRPr sz="1511"/>
            </a:lvl4pPr>
            <a:lvl5pPr marL="1727119" indent="0">
              <a:buNone/>
              <a:defRPr sz="1511"/>
            </a:lvl5pPr>
            <a:lvl6pPr marL="2158898" indent="0">
              <a:buNone/>
              <a:defRPr sz="1511"/>
            </a:lvl6pPr>
            <a:lvl7pPr marL="2590678" indent="0">
              <a:buNone/>
              <a:defRPr sz="1511"/>
            </a:lvl7pPr>
            <a:lvl8pPr marL="3022458" indent="0">
              <a:buNone/>
              <a:defRPr sz="1511"/>
            </a:lvl8pPr>
            <a:lvl9pPr marL="3454237" indent="0">
              <a:buNone/>
              <a:defRPr sz="1511"/>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446267" y="5069152"/>
            <a:ext cx="8423196" cy="466284"/>
          </a:xfrm>
        </p:spPr>
        <p:txBody>
          <a:bodyPr>
            <a:normAutofit/>
          </a:bodyPr>
          <a:lstStyle>
            <a:lvl1pPr marL="0" indent="0">
              <a:buNone/>
              <a:defRPr sz="1133"/>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AF22F27-2F7B-4771-8667-393EC6809EA0}" type="datetime1">
              <a:rPr lang="en-US" smtClean="0"/>
              <a:t>6/7/2023</a:t>
            </a:fld>
            <a:endParaRPr lang="en-US"/>
          </a:p>
        </p:txBody>
      </p:sp>
      <p:sp>
        <p:nvSpPr>
          <p:cNvPr id="6" name="Footer Placeholder 5"/>
          <p:cNvSpPr>
            <a:spLocks noGrp="1"/>
          </p:cNvSpPr>
          <p:nvPr>
            <p:ph type="ftr" sz="quarter" idx="11"/>
          </p:nvPr>
        </p:nvSpPr>
        <p:spPr/>
        <p:txBody>
          <a:bodyPr/>
          <a:lstStyle/>
          <a:p>
            <a:endParaRPr lang="nl-BE"/>
          </a:p>
        </p:txBody>
      </p:sp>
      <p:sp>
        <p:nvSpPr>
          <p:cNvPr id="9" name="Freeform 11"/>
          <p:cNvSpPr/>
          <p:nvPr/>
        </p:nvSpPr>
        <p:spPr bwMode="auto">
          <a:xfrm flipV="1">
            <a:off x="-3957" y="4638852"/>
            <a:ext cx="1500827"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02452" y="4706249"/>
            <a:ext cx="736717" cy="344840"/>
          </a:xfrm>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9626718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15900"/>
            <a:ext cx="2694089" cy="6269815"/>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5718" y="-742"/>
            <a:ext cx="2226566" cy="647325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72784" cy="64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449773" y="589437"/>
            <a:ext cx="8419688" cy="1209729"/>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446266" y="2015067"/>
            <a:ext cx="8423196" cy="36703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789565" y="5789857"/>
            <a:ext cx="1082999" cy="349818"/>
          </a:xfrm>
          <a:prstGeom prst="rect">
            <a:avLst/>
          </a:prstGeom>
        </p:spPr>
        <p:txBody>
          <a:bodyPr vert="horz" lIns="91440" tIns="45720" rIns="91440" bIns="45720" rtlCol="0" anchor="ctr"/>
          <a:lstStyle>
            <a:lvl1pPr algn="r">
              <a:defRPr sz="850">
                <a:solidFill>
                  <a:schemeClr val="tx1">
                    <a:tint val="75000"/>
                  </a:schemeClr>
                </a:solidFill>
              </a:defRPr>
            </a:lvl1pPr>
          </a:lstStyle>
          <a:p>
            <a:fld id="{19127723-9AB6-4880-AA78-6BD21EBC34E1}" type="datetime1">
              <a:rPr lang="en-US" smtClean="0"/>
              <a:t>6/7/2023</a:t>
            </a:fld>
            <a:endParaRPr lang="en-US"/>
          </a:p>
        </p:txBody>
      </p:sp>
      <p:sp>
        <p:nvSpPr>
          <p:cNvPr id="5" name="Footer Placeholder 4"/>
          <p:cNvSpPr>
            <a:spLocks noGrp="1"/>
          </p:cNvSpPr>
          <p:nvPr>
            <p:ph type="ftr" sz="quarter" idx="3"/>
          </p:nvPr>
        </p:nvSpPr>
        <p:spPr>
          <a:xfrm>
            <a:off x="2446266" y="5794930"/>
            <a:ext cx="7199312" cy="344840"/>
          </a:xfrm>
          <a:prstGeom prst="rect">
            <a:avLst/>
          </a:prstGeom>
        </p:spPr>
        <p:txBody>
          <a:bodyPr vert="horz" lIns="91440" tIns="45720" rIns="91440" bIns="45720" rtlCol="0" anchor="ctr"/>
          <a:lstStyle>
            <a:lvl1pPr algn="l">
              <a:defRPr sz="850">
                <a:solidFill>
                  <a:schemeClr val="tx1">
                    <a:tint val="75000"/>
                  </a:schemeClr>
                </a:solidFill>
              </a:defRPr>
            </a:lvl1pPr>
          </a:lstStyle>
          <a:p>
            <a:endParaRPr lang="nl-BE"/>
          </a:p>
        </p:txBody>
      </p:sp>
      <p:sp>
        <p:nvSpPr>
          <p:cNvPr id="6" name="Slide Number Placeholder 5"/>
          <p:cNvSpPr>
            <a:spLocks noGrp="1"/>
          </p:cNvSpPr>
          <p:nvPr>
            <p:ph type="sldNum" sz="quarter" idx="4"/>
          </p:nvPr>
        </p:nvSpPr>
        <p:spPr bwMode="gray">
          <a:xfrm>
            <a:off x="502452" y="744017"/>
            <a:ext cx="736717" cy="344840"/>
          </a:xfrm>
          <a:prstGeom prst="rect">
            <a:avLst/>
          </a:prstGeom>
        </p:spPr>
        <p:txBody>
          <a:bodyPr vert="horz" lIns="91440" tIns="45720" rIns="91440" bIns="45720" rtlCol="0" anchor="ctr"/>
          <a:lstStyle>
            <a:lvl1pPr algn="r">
              <a:defRPr sz="1889">
                <a:solidFill>
                  <a:srgbClr val="FEFFFF"/>
                </a:solidFill>
              </a:defRPr>
            </a:lvl1pPr>
          </a:lstStyle>
          <a:p>
            <a:fld id="{B6F15528-21DE-4FAA-801E-634DDDAF4B2B}" type="slidenum">
              <a:rPr lang="nl-BE" smtClean="0"/>
              <a:t>‹nr.›</a:t>
            </a:fld>
            <a:endParaRPr lang="nl-BE"/>
          </a:p>
        </p:txBody>
      </p:sp>
    </p:spTree>
    <p:extLst>
      <p:ext uri="{BB962C8B-B14F-4D97-AF65-F5344CB8AC3E}">
        <p14:creationId xmlns:p14="http://schemas.microsoft.com/office/powerpoint/2010/main" val="897603485"/>
      </p:ext>
    </p:extLst>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 id="2147484679" r:id="rId12"/>
    <p:sldLayoutId id="2147484680" r:id="rId13"/>
    <p:sldLayoutId id="2147484681" r:id="rId14"/>
    <p:sldLayoutId id="2147484682" r:id="rId15"/>
    <p:sldLayoutId id="2147484683" r:id="rId16"/>
    <p:sldLayoutId id="2147484684" r:id="rId17"/>
  </p:sldLayoutIdLst>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txStyles>
    <p:titleStyle>
      <a:lvl1pPr algn="l" defTabSz="431780" rtl="0" eaLnBrk="1" latinLnBrk="0" hangingPunct="1">
        <a:spcBef>
          <a:spcPct val="0"/>
        </a:spcBef>
        <a:buNone/>
        <a:defRPr sz="3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3835" indent="-323835" algn="l" defTabSz="431780" rtl="0" eaLnBrk="1" latinLnBrk="0" hangingPunct="1">
        <a:spcBef>
          <a:spcPts val="944"/>
        </a:spcBef>
        <a:spcAft>
          <a:spcPts val="0"/>
        </a:spcAft>
        <a:buClr>
          <a:schemeClr val="accent1"/>
        </a:buClr>
        <a:buFont typeface="Wingdings 3" charset="2"/>
        <a:buChar char=""/>
        <a:defRPr sz="1700" kern="1200">
          <a:solidFill>
            <a:schemeClr val="tx1">
              <a:lumMod val="75000"/>
              <a:lumOff val="25000"/>
            </a:schemeClr>
          </a:solidFill>
          <a:latin typeface="+mn-lt"/>
          <a:ea typeface="+mn-ea"/>
          <a:cs typeface="+mn-cs"/>
        </a:defRPr>
      </a:lvl1pPr>
      <a:lvl2pPr marL="701642" indent="-269862" algn="l" defTabSz="431780" rtl="0" eaLnBrk="1" latinLnBrk="0" hangingPunct="1">
        <a:spcBef>
          <a:spcPts val="944"/>
        </a:spcBef>
        <a:spcAft>
          <a:spcPts val="0"/>
        </a:spcAft>
        <a:buClr>
          <a:schemeClr val="accent1"/>
        </a:buClr>
        <a:buFont typeface="Wingdings 3" charset="2"/>
        <a:buChar char=""/>
        <a:defRPr sz="1511" kern="1200">
          <a:solidFill>
            <a:schemeClr val="tx1">
              <a:lumMod val="75000"/>
              <a:lumOff val="25000"/>
            </a:schemeClr>
          </a:solidFill>
          <a:latin typeface="+mn-lt"/>
          <a:ea typeface="+mn-ea"/>
          <a:cs typeface="+mn-cs"/>
        </a:defRPr>
      </a:lvl2pPr>
      <a:lvl3pPr marL="1079449" indent="-215890" algn="l" defTabSz="431780" rtl="0" eaLnBrk="1" latinLnBrk="0" hangingPunct="1">
        <a:spcBef>
          <a:spcPts val="944"/>
        </a:spcBef>
        <a:spcAft>
          <a:spcPts val="0"/>
        </a:spcAft>
        <a:buClr>
          <a:schemeClr val="accent1"/>
        </a:buClr>
        <a:buFont typeface="Wingdings 3" charset="2"/>
        <a:buChar char=""/>
        <a:defRPr sz="1322" kern="1200">
          <a:solidFill>
            <a:schemeClr val="tx1">
              <a:lumMod val="75000"/>
              <a:lumOff val="25000"/>
            </a:schemeClr>
          </a:solidFill>
          <a:latin typeface="+mn-lt"/>
          <a:ea typeface="+mn-ea"/>
          <a:cs typeface="+mn-cs"/>
        </a:defRPr>
      </a:lvl3pPr>
      <a:lvl4pPr marL="1511229" indent="-215890" algn="l" defTabSz="431780" rtl="0" eaLnBrk="1" latinLnBrk="0" hangingPunct="1">
        <a:spcBef>
          <a:spcPts val="944"/>
        </a:spcBef>
        <a:spcAft>
          <a:spcPts val="0"/>
        </a:spcAft>
        <a:buClr>
          <a:schemeClr val="accent1"/>
        </a:buClr>
        <a:buFont typeface="Wingdings 3" charset="2"/>
        <a:buChar char=""/>
        <a:defRPr sz="1133" kern="1200">
          <a:solidFill>
            <a:schemeClr val="tx1">
              <a:lumMod val="75000"/>
              <a:lumOff val="25000"/>
            </a:schemeClr>
          </a:solidFill>
          <a:latin typeface="+mn-lt"/>
          <a:ea typeface="+mn-ea"/>
          <a:cs typeface="+mn-cs"/>
        </a:defRPr>
      </a:lvl4pPr>
      <a:lvl5pPr marL="1943009" indent="-215890" algn="l" defTabSz="431780" rtl="0" eaLnBrk="1" latinLnBrk="0" hangingPunct="1">
        <a:spcBef>
          <a:spcPts val="944"/>
        </a:spcBef>
        <a:spcAft>
          <a:spcPts val="0"/>
        </a:spcAft>
        <a:buClr>
          <a:schemeClr val="accent1"/>
        </a:buClr>
        <a:buFont typeface="Wingdings 3" charset="2"/>
        <a:buChar char=""/>
        <a:defRPr sz="1133" kern="1200">
          <a:solidFill>
            <a:schemeClr val="tx1">
              <a:lumMod val="75000"/>
              <a:lumOff val="25000"/>
            </a:schemeClr>
          </a:solidFill>
          <a:latin typeface="+mn-lt"/>
          <a:ea typeface="+mn-ea"/>
          <a:cs typeface="+mn-cs"/>
        </a:defRPr>
      </a:lvl5pPr>
      <a:lvl6pPr marL="2374788" indent="-215890" algn="l" defTabSz="431780" rtl="0" eaLnBrk="1" latinLnBrk="0" hangingPunct="1">
        <a:spcBef>
          <a:spcPts val="944"/>
        </a:spcBef>
        <a:spcAft>
          <a:spcPts val="0"/>
        </a:spcAft>
        <a:buClr>
          <a:schemeClr val="accent1"/>
        </a:buClr>
        <a:buFont typeface="Wingdings 3" charset="2"/>
        <a:buChar char=""/>
        <a:defRPr sz="1133" kern="1200">
          <a:solidFill>
            <a:schemeClr val="tx1">
              <a:lumMod val="75000"/>
              <a:lumOff val="25000"/>
            </a:schemeClr>
          </a:solidFill>
          <a:latin typeface="+mn-lt"/>
          <a:ea typeface="+mn-ea"/>
          <a:cs typeface="+mn-cs"/>
        </a:defRPr>
      </a:lvl6pPr>
      <a:lvl7pPr marL="2806568" indent="-215890" algn="l" defTabSz="431780" rtl="0" eaLnBrk="1" latinLnBrk="0" hangingPunct="1">
        <a:spcBef>
          <a:spcPts val="944"/>
        </a:spcBef>
        <a:spcAft>
          <a:spcPts val="0"/>
        </a:spcAft>
        <a:buClr>
          <a:schemeClr val="accent1"/>
        </a:buClr>
        <a:buFont typeface="Wingdings 3" charset="2"/>
        <a:buChar char=""/>
        <a:defRPr sz="1133" kern="1200">
          <a:solidFill>
            <a:schemeClr val="tx1">
              <a:lumMod val="75000"/>
              <a:lumOff val="25000"/>
            </a:schemeClr>
          </a:solidFill>
          <a:latin typeface="+mn-lt"/>
          <a:ea typeface="+mn-ea"/>
          <a:cs typeface="+mn-cs"/>
        </a:defRPr>
      </a:lvl7pPr>
      <a:lvl8pPr marL="3238348" indent="-215890" algn="l" defTabSz="431780" rtl="0" eaLnBrk="1" latinLnBrk="0" hangingPunct="1">
        <a:spcBef>
          <a:spcPts val="944"/>
        </a:spcBef>
        <a:spcAft>
          <a:spcPts val="0"/>
        </a:spcAft>
        <a:buClr>
          <a:schemeClr val="accent1"/>
        </a:buClr>
        <a:buFont typeface="Wingdings 3" charset="2"/>
        <a:buChar char=""/>
        <a:defRPr sz="1133" kern="1200">
          <a:solidFill>
            <a:schemeClr val="tx1">
              <a:lumMod val="75000"/>
              <a:lumOff val="25000"/>
            </a:schemeClr>
          </a:solidFill>
          <a:latin typeface="+mn-lt"/>
          <a:ea typeface="+mn-ea"/>
          <a:cs typeface="+mn-cs"/>
        </a:defRPr>
      </a:lvl8pPr>
      <a:lvl9pPr marL="3670127" indent="-215890" algn="l" defTabSz="431780" rtl="0" eaLnBrk="1" latinLnBrk="0" hangingPunct="1">
        <a:spcBef>
          <a:spcPts val="944"/>
        </a:spcBef>
        <a:spcAft>
          <a:spcPts val="0"/>
        </a:spcAft>
        <a:buClr>
          <a:schemeClr val="accent1"/>
        </a:buClr>
        <a:buFont typeface="Wingdings 3" charset="2"/>
        <a:buChar char=""/>
        <a:defRPr sz="1133" kern="1200">
          <a:solidFill>
            <a:schemeClr val="tx1">
              <a:lumMod val="75000"/>
              <a:lumOff val="25000"/>
            </a:schemeClr>
          </a:solidFill>
          <a:latin typeface="+mn-lt"/>
          <a:ea typeface="+mn-ea"/>
          <a:cs typeface="+mn-cs"/>
        </a:defRPr>
      </a:lvl9pPr>
    </p:bodyStyle>
    <p:otherStyle>
      <a:defPPr>
        <a:defRPr lang="en-US"/>
      </a:defPPr>
      <a:lvl1pPr marL="0" algn="l" defTabSz="431780" rtl="0" eaLnBrk="1" latinLnBrk="0" hangingPunct="1">
        <a:defRPr sz="1700" kern="1200">
          <a:solidFill>
            <a:schemeClr val="tx1"/>
          </a:solidFill>
          <a:latin typeface="+mn-lt"/>
          <a:ea typeface="+mn-ea"/>
          <a:cs typeface="+mn-cs"/>
        </a:defRPr>
      </a:lvl1pPr>
      <a:lvl2pPr marL="431780" algn="l" defTabSz="431780" rtl="0" eaLnBrk="1" latinLnBrk="0" hangingPunct="1">
        <a:defRPr sz="1700" kern="1200">
          <a:solidFill>
            <a:schemeClr val="tx1"/>
          </a:solidFill>
          <a:latin typeface="+mn-lt"/>
          <a:ea typeface="+mn-ea"/>
          <a:cs typeface="+mn-cs"/>
        </a:defRPr>
      </a:lvl2pPr>
      <a:lvl3pPr marL="863559" algn="l" defTabSz="431780" rtl="0" eaLnBrk="1" latinLnBrk="0" hangingPunct="1">
        <a:defRPr sz="1700" kern="1200">
          <a:solidFill>
            <a:schemeClr val="tx1"/>
          </a:solidFill>
          <a:latin typeface="+mn-lt"/>
          <a:ea typeface="+mn-ea"/>
          <a:cs typeface="+mn-cs"/>
        </a:defRPr>
      </a:lvl3pPr>
      <a:lvl4pPr marL="1295339" algn="l" defTabSz="431780" rtl="0" eaLnBrk="1" latinLnBrk="0" hangingPunct="1">
        <a:defRPr sz="1700" kern="1200">
          <a:solidFill>
            <a:schemeClr val="tx1"/>
          </a:solidFill>
          <a:latin typeface="+mn-lt"/>
          <a:ea typeface="+mn-ea"/>
          <a:cs typeface="+mn-cs"/>
        </a:defRPr>
      </a:lvl4pPr>
      <a:lvl5pPr marL="1727119" algn="l" defTabSz="431780" rtl="0" eaLnBrk="1" latinLnBrk="0" hangingPunct="1">
        <a:defRPr sz="1700" kern="1200">
          <a:solidFill>
            <a:schemeClr val="tx1"/>
          </a:solidFill>
          <a:latin typeface="+mn-lt"/>
          <a:ea typeface="+mn-ea"/>
          <a:cs typeface="+mn-cs"/>
        </a:defRPr>
      </a:lvl5pPr>
      <a:lvl6pPr marL="2158898" algn="l" defTabSz="431780" rtl="0" eaLnBrk="1" latinLnBrk="0" hangingPunct="1">
        <a:defRPr sz="1700" kern="1200">
          <a:solidFill>
            <a:schemeClr val="tx1"/>
          </a:solidFill>
          <a:latin typeface="+mn-lt"/>
          <a:ea typeface="+mn-ea"/>
          <a:cs typeface="+mn-cs"/>
        </a:defRPr>
      </a:lvl6pPr>
      <a:lvl7pPr marL="2590678" algn="l" defTabSz="431780" rtl="0" eaLnBrk="1" latinLnBrk="0" hangingPunct="1">
        <a:defRPr sz="1700" kern="1200">
          <a:solidFill>
            <a:schemeClr val="tx1"/>
          </a:solidFill>
          <a:latin typeface="+mn-lt"/>
          <a:ea typeface="+mn-ea"/>
          <a:cs typeface="+mn-cs"/>
        </a:defRPr>
      </a:lvl7pPr>
      <a:lvl8pPr marL="3022458" algn="l" defTabSz="431780" rtl="0" eaLnBrk="1" latinLnBrk="0" hangingPunct="1">
        <a:defRPr sz="1700" kern="1200">
          <a:solidFill>
            <a:schemeClr val="tx1"/>
          </a:solidFill>
          <a:latin typeface="+mn-lt"/>
          <a:ea typeface="+mn-ea"/>
          <a:cs typeface="+mn-cs"/>
        </a:defRPr>
      </a:lvl8pPr>
      <a:lvl9pPr marL="3454237" algn="l" defTabSz="431780"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5.png"/><Relationship Id="rId7" Type="http://schemas.openxmlformats.org/officeDocument/2006/relationships/diagramQuickStyle" Target="../diagrams/quickStyle2.xml"/><Relationship Id="rId2"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6.png"/><Relationship Id="rId9" Type="http://schemas.microsoft.com/office/2007/relationships/diagramDrawing" Target="../diagrams/drawing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object 3"/>
          <p:cNvSpPr txBox="1"/>
          <p:nvPr/>
        </p:nvSpPr>
        <p:spPr>
          <a:xfrm>
            <a:off x="4751337" y="35813"/>
            <a:ext cx="5832649" cy="1436797"/>
          </a:xfrm>
          <a:prstGeom prst="rect">
            <a:avLst/>
          </a:prstGeom>
        </p:spPr>
        <p:txBody>
          <a:bodyPr vert="horz" lIns="91440" tIns="45720" rIns="91440" bIns="45720" rtlCol="0" anchor="t">
            <a:noAutofit/>
          </a:bodyPr>
          <a:lstStyle/>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Beleggersadvies</a:t>
            </a:r>
            <a:endParaRPr lang="en-US" sz="3200" b="1" dirty="0">
              <a:solidFill>
                <a:schemeClr val="tx1">
                  <a:lumMod val="65000"/>
                  <a:lumOff val="35000"/>
                </a:schemeClr>
              </a:solidFill>
              <a:latin typeface="+mj-lt"/>
              <a:ea typeface="+mj-ea"/>
              <a:cs typeface="+mj-cs"/>
            </a:endParaRPr>
          </a:p>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Uw</a:t>
            </a:r>
            <a:r>
              <a:rPr lang="en-US" sz="3200" b="1" dirty="0">
                <a:solidFill>
                  <a:schemeClr val="tx1">
                    <a:lumMod val="65000"/>
                    <a:lumOff val="35000"/>
                  </a:schemeClr>
                </a:solidFill>
                <a:latin typeface="+mj-lt"/>
                <a:ea typeface="+mj-ea"/>
                <a:cs typeface="+mj-cs"/>
              </a:rPr>
              <a:t> docent</a:t>
            </a:r>
          </a:p>
          <a:p>
            <a:pPr marL="1028700" lvl="1" indent="-571500" algn="just">
              <a:lnSpc>
                <a:spcPct val="90000"/>
              </a:lnSpc>
              <a:spcBef>
                <a:spcPct val="0"/>
              </a:spcBef>
              <a:spcAft>
                <a:spcPts val="600"/>
              </a:spcAft>
              <a:buFont typeface="Arial" panose="020B0604020202020204" pitchFamily="34" charset="0"/>
              <a:buChar char="•"/>
            </a:pPr>
            <a:r>
              <a:rPr lang="en-US" sz="3200" b="1" dirty="0">
                <a:solidFill>
                  <a:schemeClr val="tx1">
                    <a:lumMod val="65000"/>
                    <a:lumOff val="35000"/>
                  </a:schemeClr>
                </a:solidFill>
                <a:latin typeface="+mj-lt"/>
                <a:ea typeface="+mj-ea"/>
                <a:cs typeface="+mj-cs"/>
              </a:rPr>
              <a:t>B BUSSCHAERT</a:t>
            </a:r>
          </a:p>
          <a:p>
            <a:pPr marL="1028700" lvl="1" indent="-571500" algn="just">
              <a:lnSpc>
                <a:spcPct val="90000"/>
              </a:lnSpc>
              <a:spcBef>
                <a:spcPct val="0"/>
              </a:spcBef>
              <a:spcAft>
                <a:spcPts val="600"/>
              </a:spcAft>
              <a:buFont typeface="Arial" panose="020B0604020202020204" pitchFamily="34" charset="0"/>
              <a:buChar char="•"/>
            </a:pPr>
            <a:endParaRPr lang="en-US" sz="4400" b="1" dirty="0">
              <a:solidFill>
                <a:srgbClr val="FF0000"/>
              </a:solidFill>
              <a:latin typeface="+mj-lt"/>
              <a:ea typeface="+mj-ea"/>
              <a:cs typeface="+mj-cs"/>
            </a:endParaRPr>
          </a:p>
        </p:txBody>
      </p:sp>
      <p:sp>
        <p:nvSpPr>
          <p:cNvPr id="10" name="Tijdelijke aanduiding voor datum 9">
            <a:extLst>
              <a:ext uri="{FF2B5EF4-FFF2-40B4-BE49-F238E27FC236}">
                <a16:creationId xmlns:a16="http://schemas.microsoft.com/office/drawing/2014/main" id="{56C8654D-062A-49D2-844A-A7CD053780DD}"/>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EC7C6A84-4328-493F-A9BC-6CC7A43A8B74}" type="datetime1">
              <a:rPr lang="en-US" sz="900"/>
              <a:pPr defTabSz="914400">
                <a:spcAft>
                  <a:spcPts val="600"/>
                </a:spcAft>
              </a:pPr>
              <a:t>6/7/2023</a:t>
            </a:fld>
            <a:endParaRPr lang="en-US" sz="900"/>
          </a:p>
        </p:txBody>
      </p:sp>
      <p:sp>
        <p:nvSpPr>
          <p:cNvPr id="4" name="object 4"/>
          <p:cNvSpPr txBox="1"/>
          <p:nvPr/>
        </p:nvSpPr>
        <p:spPr>
          <a:xfrm>
            <a:off x="6082749" y="482676"/>
            <a:ext cx="4786710" cy="5100144"/>
          </a:xfrm>
          <a:prstGeom prst="rect">
            <a:avLst/>
          </a:prstGeom>
        </p:spPr>
        <p:txBody>
          <a:bodyPr vert="horz" lIns="91440" tIns="45720" rIns="91440" bIns="45720" rtlCol="0">
            <a:normAutofit/>
          </a:bodyPr>
          <a:lstStyle/>
          <a:p>
            <a:pPr marL="0" marR="0">
              <a:spcBef>
                <a:spcPts val="1000"/>
              </a:spcBef>
              <a:buClr>
                <a:schemeClr val="accent1"/>
              </a:buClr>
              <a:buSzPct val="80000"/>
              <a:buFont typeface="Wingdings 3" charset="2"/>
              <a:buChar char=""/>
            </a:pPr>
            <a:endParaRPr lang="en-US" b="1" spc="-21" dirty="0">
              <a:solidFill>
                <a:schemeClr val="tx1">
                  <a:lumMod val="75000"/>
                  <a:lumOff val="25000"/>
                </a:schemeClr>
              </a:solidFill>
            </a:endParaRPr>
          </a:p>
        </p:txBody>
      </p:sp>
      <p:sp>
        <p:nvSpPr>
          <p:cNvPr id="5" name="object 5"/>
          <p:cNvSpPr txBox="1"/>
          <p:nvPr/>
        </p:nvSpPr>
        <p:spPr>
          <a:xfrm>
            <a:off x="5875915" y="1603347"/>
            <a:ext cx="3323392" cy="1436796"/>
          </a:xfrm>
          <a:prstGeom prst="rect">
            <a:avLst/>
          </a:prstGeom>
        </p:spPr>
        <p:txBody>
          <a:bodyPr vert="horz" wrap="square" lIns="0" tIns="0" rIns="0" bIns="0" rtlCol="0">
            <a:spAutoFit/>
          </a:bodyPr>
          <a:lstStyle/>
          <a:p>
            <a:pPr marL="0" marR="0">
              <a:lnSpc>
                <a:spcPts val="3243"/>
              </a:lnSpc>
              <a:spcBef>
                <a:spcPts val="0"/>
              </a:spcBef>
              <a:spcAft>
                <a:spcPts val="0"/>
              </a:spcAft>
            </a:pPr>
            <a:r>
              <a:rPr sz="2300" spc="-14" dirty="0">
                <a:solidFill>
                  <a:srgbClr val="FF0000"/>
                </a:solidFill>
                <a:latin typeface="Arial Black"/>
                <a:cs typeface="Arial Black"/>
              </a:rPr>
              <a:t>Fondsen</a:t>
            </a:r>
            <a:r>
              <a:rPr sz="2300" spc="20" dirty="0">
                <a:solidFill>
                  <a:srgbClr val="FF0000"/>
                </a:solidFill>
                <a:latin typeface="Arial Black"/>
                <a:cs typeface="Arial Black"/>
              </a:rPr>
              <a:t> </a:t>
            </a:r>
            <a:r>
              <a:rPr sz="2300" spc="-21" dirty="0">
                <a:solidFill>
                  <a:srgbClr val="FF0000"/>
                </a:solidFill>
                <a:latin typeface="Arial Black"/>
                <a:cs typeface="Arial Black"/>
              </a:rPr>
              <a:t>overzicht</a:t>
            </a:r>
          </a:p>
          <a:p>
            <a:pPr marL="0" marR="0">
              <a:lnSpc>
                <a:spcPts val="3243"/>
              </a:lnSpc>
              <a:spcBef>
                <a:spcPts val="696"/>
              </a:spcBef>
              <a:spcAft>
                <a:spcPts val="0"/>
              </a:spcAft>
            </a:pPr>
            <a:r>
              <a:rPr sz="2300" dirty="0">
                <a:solidFill>
                  <a:srgbClr val="FF0000"/>
                </a:solidFill>
                <a:latin typeface="Arial Black"/>
                <a:cs typeface="Arial Black"/>
              </a:rPr>
              <a:t>Obligaties </a:t>
            </a:r>
            <a:r>
              <a:rPr sz="2300" spc="-21" dirty="0">
                <a:solidFill>
                  <a:srgbClr val="FF0000"/>
                </a:solidFill>
                <a:latin typeface="Arial Black"/>
                <a:cs typeface="Arial Black"/>
              </a:rPr>
              <a:t>overzicht</a:t>
            </a:r>
          </a:p>
          <a:p>
            <a:pPr marL="0" marR="0">
              <a:lnSpc>
                <a:spcPts val="3243"/>
              </a:lnSpc>
              <a:spcBef>
                <a:spcPts val="686"/>
              </a:spcBef>
              <a:spcAft>
                <a:spcPts val="0"/>
              </a:spcAft>
            </a:pPr>
            <a:r>
              <a:rPr sz="2300" dirty="0">
                <a:solidFill>
                  <a:srgbClr val="FF0000"/>
                </a:solidFill>
                <a:latin typeface="Arial Black"/>
                <a:cs typeface="Arial Black"/>
              </a:rPr>
              <a:t>Aandelen </a:t>
            </a:r>
            <a:r>
              <a:rPr sz="2300" spc="-21" dirty="0">
                <a:solidFill>
                  <a:srgbClr val="FF0000"/>
                </a:solidFill>
                <a:latin typeface="Arial Black"/>
                <a:cs typeface="Arial Black"/>
              </a:rPr>
              <a:t>overzich</a:t>
            </a:r>
            <a:r>
              <a:rPr sz="2300" spc="-21" dirty="0">
                <a:solidFill>
                  <a:schemeClr val="bg2"/>
                </a:solidFill>
                <a:latin typeface="Arial Black"/>
                <a:cs typeface="Arial Black"/>
              </a:rPr>
              <a:t>t</a:t>
            </a:r>
          </a:p>
        </p:txBody>
      </p:sp>
      <p:sp>
        <p:nvSpPr>
          <p:cNvPr id="7" name="object 7"/>
          <p:cNvSpPr txBox="1"/>
          <p:nvPr/>
        </p:nvSpPr>
        <p:spPr>
          <a:xfrm>
            <a:off x="4662642" y="3119459"/>
            <a:ext cx="6768752" cy="1744965"/>
          </a:xfrm>
          <a:prstGeom prst="rect">
            <a:avLst/>
          </a:prstGeom>
        </p:spPr>
        <p:txBody>
          <a:bodyPr vert="horz" wrap="square" lIns="0" tIns="0" rIns="0" bIns="0" rtlCol="0">
            <a:spAutoFit/>
          </a:bodyPr>
          <a:lstStyle/>
          <a:p>
            <a:pPr marL="0" marR="0">
              <a:lnSpc>
                <a:spcPts val="3384"/>
              </a:lnSpc>
              <a:spcBef>
                <a:spcPts val="0"/>
              </a:spcBef>
              <a:spcAft>
                <a:spcPts val="600"/>
              </a:spcAft>
            </a:pPr>
            <a:r>
              <a:rPr lang="nl-NL" sz="2400" spc="-27" dirty="0">
                <a:highlight>
                  <a:srgbClr val="FFFF00"/>
                </a:highlight>
                <a:latin typeface="Arial Black"/>
                <a:cs typeface="Arial Black"/>
              </a:rPr>
              <a:t>Onze adviezen zijn geen aan/verkoop opdrachten </a:t>
            </a:r>
            <a:r>
              <a:rPr sz="2400" spc="-27" dirty="0" err="1">
                <a:highlight>
                  <a:srgbClr val="FFFF00"/>
                </a:highlight>
                <a:latin typeface="Arial Black"/>
                <a:cs typeface="Arial Black"/>
              </a:rPr>
              <a:t>voor</a:t>
            </a:r>
            <a:r>
              <a:rPr sz="2400" spc="37" dirty="0">
                <a:highlight>
                  <a:srgbClr val="FFFF00"/>
                </a:highlight>
                <a:latin typeface="Arial Black"/>
                <a:cs typeface="Arial Black"/>
              </a:rPr>
              <a:t> </a:t>
            </a:r>
            <a:r>
              <a:rPr sz="2400" dirty="0">
                <a:highlight>
                  <a:srgbClr val="FFFF00"/>
                </a:highlight>
                <a:latin typeface="Arial Black"/>
                <a:cs typeface="Arial Black"/>
              </a:rPr>
              <a:t>persoonlijke vermogensbeheer</a:t>
            </a:r>
            <a:endParaRPr lang="nl-BE" sz="2400" dirty="0">
              <a:highlight>
                <a:srgbClr val="FFFF00"/>
              </a:highlight>
              <a:latin typeface="Arial Black"/>
              <a:cs typeface="Arial Black"/>
            </a:endParaRPr>
          </a:p>
          <a:p>
            <a:pPr marL="0" marR="0">
              <a:lnSpc>
                <a:spcPts val="2880"/>
              </a:lnSpc>
              <a:spcBef>
                <a:spcPts val="0"/>
              </a:spcBef>
              <a:spcAft>
                <a:spcPts val="600"/>
              </a:spcAft>
            </a:pPr>
            <a:r>
              <a:rPr sz="2400" dirty="0">
                <a:highlight>
                  <a:srgbClr val="FFFF00"/>
                </a:highlight>
                <a:latin typeface="Arial Black"/>
                <a:cs typeface="Arial Black"/>
              </a:rPr>
              <a:t>Maar </a:t>
            </a:r>
            <a:r>
              <a:rPr sz="2400" dirty="0" err="1">
                <a:highlight>
                  <a:srgbClr val="FFFF00"/>
                </a:highlight>
                <a:latin typeface="Arial Black"/>
                <a:cs typeface="Arial Black"/>
              </a:rPr>
              <a:t>louter</a:t>
            </a:r>
            <a:r>
              <a:rPr sz="2400" dirty="0">
                <a:highlight>
                  <a:srgbClr val="FFFF00"/>
                </a:highlight>
                <a:latin typeface="Arial Black"/>
                <a:cs typeface="Arial Black"/>
              </a:rPr>
              <a:t> </a:t>
            </a:r>
            <a:r>
              <a:rPr sz="2400" dirty="0" err="1">
                <a:highlight>
                  <a:srgbClr val="FFFF00"/>
                </a:highlight>
                <a:latin typeface="Arial Black"/>
                <a:cs typeface="Arial Black"/>
              </a:rPr>
              <a:t>informatie</a:t>
            </a:r>
            <a:r>
              <a:rPr lang="nl-NL" sz="2400" dirty="0">
                <a:highlight>
                  <a:srgbClr val="FFFF00"/>
                </a:highlight>
                <a:latin typeface="Arial Black"/>
                <a:cs typeface="Arial Black"/>
              </a:rPr>
              <a:t>  berichten</a:t>
            </a:r>
            <a:endParaRPr lang="nl-BE" sz="2400" dirty="0">
              <a:highlight>
                <a:srgbClr val="FFFF00"/>
              </a:highlight>
              <a:latin typeface="Arial Black"/>
              <a:cs typeface="Arial Black"/>
            </a:endParaRPr>
          </a:p>
        </p:txBody>
      </p:sp>
      <p:sp>
        <p:nvSpPr>
          <p:cNvPr id="8" name="object 8"/>
          <p:cNvSpPr txBox="1"/>
          <p:nvPr/>
        </p:nvSpPr>
        <p:spPr>
          <a:xfrm>
            <a:off x="4645664" y="4864424"/>
            <a:ext cx="6502492" cy="844077"/>
          </a:xfrm>
          <a:prstGeom prst="rect">
            <a:avLst/>
          </a:prstGeom>
        </p:spPr>
        <p:txBody>
          <a:bodyPr vert="horz" wrap="square" lIns="0" tIns="0" rIns="0" bIns="0" rtlCol="0">
            <a:spAutoFit/>
          </a:bodyPr>
          <a:lstStyle/>
          <a:p>
            <a:pPr marL="0" marR="0">
              <a:lnSpc>
                <a:spcPts val="3384"/>
              </a:lnSpc>
              <a:spcBef>
                <a:spcPts val="0"/>
              </a:spcBef>
              <a:spcAft>
                <a:spcPts val="600"/>
              </a:spcAft>
            </a:pPr>
            <a:r>
              <a:rPr sz="2400" dirty="0">
                <a:solidFill>
                  <a:srgbClr val="FF3333"/>
                </a:solidFill>
                <a:latin typeface="Arial Black"/>
                <a:cs typeface="Arial Black"/>
              </a:rPr>
              <a:t>Met</a:t>
            </a:r>
            <a:r>
              <a:rPr sz="2400" spc="15" dirty="0">
                <a:solidFill>
                  <a:srgbClr val="FF3333"/>
                </a:solidFill>
                <a:latin typeface="Arial Black"/>
                <a:cs typeface="Arial Black"/>
              </a:rPr>
              <a:t> </a:t>
            </a:r>
            <a:r>
              <a:rPr sz="2400" spc="-11" dirty="0">
                <a:solidFill>
                  <a:srgbClr val="FF3333"/>
                </a:solidFill>
                <a:latin typeface="Arial Black"/>
                <a:cs typeface="Arial Black"/>
              </a:rPr>
              <a:t>de</a:t>
            </a:r>
            <a:r>
              <a:rPr sz="2400" dirty="0">
                <a:solidFill>
                  <a:srgbClr val="FF3333"/>
                </a:solidFill>
                <a:latin typeface="Arial Black"/>
                <a:cs typeface="Arial Black"/>
              </a:rPr>
              <a:t> hulp van</a:t>
            </a:r>
            <a:r>
              <a:rPr sz="2400" spc="51" dirty="0">
                <a:solidFill>
                  <a:srgbClr val="FF3333"/>
                </a:solidFill>
                <a:latin typeface="Arial Black"/>
                <a:cs typeface="Arial Black"/>
              </a:rPr>
              <a:t> </a:t>
            </a:r>
            <a:r>
              <a:rPr sz="2400" spc="-17" dirty="0">
                <a:solidFill>
                  <a:srgbClr val="000033"/>
                </a:solidFill>
                <a:highlight>
                  <a:srgbClr val="FFFF00"/>
                </a:highlight>
                <a:latin typeface="Arial Black"/>
                <a:cs typeface="Arial Black"/>
              </a:rPr>
              <a:t>VECTOR</a:t>
            </a:r>
            <a:r>
              <a:rPr sz="2400" spc="25" dirty="0">
                <a:solidFill>
                  <a:srgbClr val="000033"/>
                </a:solidFill>
                <a:highlight>
                  <a:srgbClr val="FFFF00"/>
                </a:highlight>
                <a:latin typeface="Arial Black"/>
                <a:cs typeface="Arial Black"/>
              </a:rPr>
              <a:t> </a:t>
            </a:r>
            <a:r>
              <a:rPr sz="2400" dirty="0">
                <a:solidFill>
                  <a:srgbClr val="000033"/>
                </a:solidFill>
                <a:highlight>
                  <a:srgbClr val="FFFF00"/>
                </a:highlight>
                <a:latin typeface="Arial Black"/>
                <a:cs typeface="Arial Black"/>
              </a:rPr>
              <a:t>VEST UNIVERSITY</a:t>
            </a:r>
            <a:r>
              <a:rPr sz="2400" spc="56" dirty="0">
                <a:solidFill>
                  <a:srgbClr val="000033"/>
                </a:solidFill>
                <a:highlight>
                  <a:srgbClr val="FFFF00"/>
                </a:highlight>
                <a:latin typeface="Arial Black"/>
                <a:cs typeface="Arial Black"/>
              </a:rPr>
              <a:t> </a:t>
            </a:r>
            <a:r>
              <a:rPr sz="2400" dirty="0">
                <a:solidFill>
                  <a:srgbClr val="FF3333"/>
                </a:solidFill>
                <a:latin typeface="Arial Black"/>
                <a:cs typeface="Arial Black"/>
              </a:rPr>
              <a:t>TRAINING</a:t>
            </a:r>
            <a:endParaRPr lang="nl-BE" sz="2400" dirty="0">
              <a:solidFill>
                <a:srgbClr val="FF3333"/>
              </a:solidFill>
              <a:latin typeface="Arial Black"/>
              <a:cs typeface="Arial Black"/>
            </a:endParaRPr>
          </a:p>
        </p:txBody>
      </p:sp>
      <p:sp>
        <p:nvSpPr>
          <p:cNvPr id="9" name="object 9"/>
          <p:cNvSpPr txBox="1"/>
          <p:nvPr/>
        </p:nvSpPr>
        <p:spPr>
          <a:xfrm>
            <a:off x="4751337" y="5759379"/>
            <a:ext cx="6839570" cy="664349"/>
          </a:xfrm>
          <a:prstGeom prst="rect">
            <a:avLst/>
          </a:prstGeom>
        </p:spPr>
        <p:txBody>
          <a:bodyPr vert="horz" wrap="square" lIns="0" tIns="0" rIns="0" bIns="0" rtlCol="0">
            <a:spAutoFit/>
          </a:bodyPr>
          <a:lstStyle/>
          <a:p>
            <a:pPr marL="0" marR="0">
              <a:lnSpc>
                <a:spcPts val="2679"/>
              </a:lnSpc>
              <a:spcBef>
                <a:spcPts val="0"/>
              </a:spcBef>
              <a:spcAft>
                <a:spcPts val="600"/>
              </a:spcAft>
            </a:pPr>
            <a:r>
              <a:rPr sz="2000" b="1" dirty="0">
                <a:highlight>
                  <a:srgbClr val="00FF00"/>
                </a:highlight>
                <a:latin typeface="Arial Unicode MS"/>
                <a:cs typeface="Arial Unicode MS"/>
              </a:rPr>
              <a:t>UITGEVER </a:t>
            </a:r>
            <a:r>
              <a:rPr lang="nl-BE" sz="2000" b="1" dirty="0">
                <a:highlight>
                  <a:srgbClr val="00FF00"/>
                </a:highlight>
                <a:latin typeface="Arial Unicode MS"/>
                <a:cs typeface="Arial Unicode MS"/>
              </a:rPr>
              <a:t> </a:t>
            </a:r>
            <a:r>
              <a:rPr sz="2000" b="1" dirty="0">
                <a:highlight>
                  <a:srgbClr val="00FF00"/>
                </a:highlight>
                <a:latin typeface="Arial Unicode MS"/>
                <a:cs typeface="Arial Unicode MS"/>
              </a:rPr>
              <a:t>MANON</a:t>
            </a:r>
            <a:r>
              <a:rPr lang="nl-BE" sz="2000" b="1" dirty="0">
                <a:highlight>
                  <a:srgbClr val="00FF00"/>
                </a:highlight>
                <a:latin typeface="Arial Unicode MS"/>
                <a:cs typeface="Arial Unicode MS"/>
              </a:rPr>
              <a:t> </a:t>
            </a:r>
            <a:r>
              <a:rPr sz="2000" b="1" dirty="0">
                <a:highlight>
                  <a:srgbClr val="00FF00"/>
                </a:highlight>
                <a:latin typeface="Arial Unicode MS"/>
                <a:cs typeface="Arial Unicode MS"/>
              </a:rPr>
              <a:t>BUSSCHAERT PIERSLN 113 KNOKKE-HEIST</a:t>
            </a:r>
            <a:endParaRPr lang="nl-BE" sz="2000" b="1" dirty="0">
              <a:highlight>
                <a:srgbClr val="00FF00"/>
              </a:highlight>
              <a:latin typeface="Arial Unicode MS"/>
              <a:cs typeface="Arial Unicode MS"/>
            </a:endParaRPr>
          </a:p>
        </p:txBody>
      </p:sp>
      <p:pic>
        <p:nvPicPr>
          <p:cNvPr id="104" name="Picture 12">
            <a:extLst>
              <a:ext uri="{FF2B5EF4-FFF2-40B4-BE49-F238E27FC236}">
                <a16:creationId xmlns:a16="http://schemas.microsoft.com/office/drawing/2014/main" id="{8FCC45A3-9E06-DF6F-04CA-1B42D39266FB}"/>
              </a:ext>
            </a:extLst>
          </p:cNvPr>
          <p:cNvPicPr>
            <a:picLocks noChangeAspect="1"/>
          </p:cNvPicPr>
          <p:nvPr/>
        </p:nvPicPr>
        <p:blipFill rotWithShape="1">
          <a:blip r:embed="rId3"/>
          <a:srcRect l="19857" r="41817" b="1"/>
          <a:stretch/>
        </p:blipFill>
        <p:spPr>
          <a:xfrm>
            <a:off x="-1469" y="1634"/>
            <a:ext cx="4413207" cy="647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6" name="Group 49">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15901"/>
            <a:ext cx="2694076" cy="6269809"/>
            <a:chOff x="2487613" y="285750"/>
            <a:chExt cx="2428875" cy="5654676"/>
          </a:xfrm>
        </p:grpSpPr>
        <p:sp>
          <p:nvSpPr>
            <p:cNvPr id="51"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63">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714" y="-742"/>
            <a:ext cx="2226565" cy="6473258"/>
            <a:chOff x="6627813" y="194833"/>
            <a:chExt cx="1952625" cy="5678918"/>
          </a:xfrm>
        </p:grpSpPr>
        <p:sp>
          <p:nvSpPr>
            <p:cNvPr id="65"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8" name="Rectangle 77">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2783" cy="64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957" y="674687"/>
            <a:ext cx="1500826"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0" name="Rectangle 81">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3D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83">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0CB8703F-1069-BDD8-C9FA-9F7600EB1977}"/>
              </a:ext>
            </a:extLst>
          </p:cNvPr>
          <p:cNvPicPr>
            <a:picLocks noChangeAspect="1"/>
          </p:cNvPicPr>
          <p:nvPr/>
        </p:nvPicPr>
        <p:blipFill>
          <a:blip r:embed="rId2"/>
          <a:stretch>
            <a:fillRect/>
          </a:stretch>
        </p:blipFill>
        <p:spPr>
          <a:xfrm>
            <a:off x="1648853" y="607718"/>
            <a:ext cx="8221193" cy="5261563"/>
          </a:xfrm>
          <a:prstGeom prst="rect">
            <a:avLst/>
          </a:prstGeom>
        </p:spPr>
      </p:pic>
      <p:sp>
        <p:nvSpPr>
          <p:cNvPr id="5" name="Tijdelijke aanduiding voor dianummer 4">
            <a:extLst>
              <a:ext uri="{FF2B5EF4-FFF2-40B4-BE49-F238E27FC236}">
                <a16:creationId xmlns:a16="http://schemas.microsoft.com/office/drawing/2014/main" id="{E4827C3D-C9F5-4B03-58EA-0A698AF9FDAD}"/>
              </a:ext>
            </a:extLst>
          </p:cNvPr>
          <p:cNvSpPr>
            <a:spLocks noGrp="1"/>
          </p:cNvSpPr>
          <p:nvPr>
            <p:ph type="sldNum" sz="quarter" idx="12"/>
          </p:nvPr>
        </p:nvSpPr>
        <p:spPr>
          <a:xfrm>
            <a:off x="502451" y="5996762"/>
            <a:ext cx="736717" cy="349818"/>
          </a:xfrm>
        </p:spPr>
        <p:txBody>
          <a:bodyPr vert="horz" lIns="91440" tIns="45720" rIns="91440" bIns="45720" rtlCol="0" anchor="ctr">
            <a:normAutofit/>
          </a:bodyPr>
          <a:lstStyle/>
          <a:p>
            <a:pPr>
              <a:spcAft>
                <a:spcPts val="600"/>
              </a:spcAft>
            </a:pPr>
            <a:fld id="{80F073CC-40D5-4B23-8DF0-9BD0A0C12F2C}" type="slidenum">
              <a:rPr lang="en-US" sz="800">
                <a:solidFill>
                  <a:srgbClr val="FFFFFF"/>
                </a:solidFill>
              </a:rPr>
              <a:pPr>
                <a:spcAft>
                  <a:spcPts val="600"/>
                </a:spcAft>
              </a:pPr>
              <a:t>10</a:t>
            </a:fld>
            <a:endParaRPr lang="en-US" sz="800">
              <a:solidFill>
                <a:srgbClr val="FFFFFF"/>
              </a:solidFill>
            </a:endParaRPr>
          </a:p>
        </p:txBody>
      </p:sp>
      <p:sp>
        <p:nvSpPr>
          <p:cNvPr id="4" name="Tijdelijke aanduiding voor datum 3">
            <a:extLst>
              <a:ext uri="{FF2B5EF4-FFF2-40B4-BE49-F238E27FC236}">
                <a16:creationId xmlns:a16="http://schemas.microsoft.com/office/drawing/2014/main" id="{9FD11DD9-099A-70CD-8F07-45C05A85BE08}"/>
              </a:ext>
            </a:extLst>
          </p:cNvPr>
          <p:cNvSpPr>
            <a:spLocks noGrp="1"/>
          </p:cNvSpPr>
          <p:nvPr>
            <p:ph type="dt" sz="half" idx="10"/>
          </p:nvPr>
        </p:nvSpPr>
        <p:spPr>
          <a:xfrm>
            <a:off x="9789564" y="5996761"/>
            <a:ext cx="1082999" cy="349818"/>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6/7/2023</a:t>
            </a:fld>
            <a:endParaRPr lang="en-US" sz="900">
              <a:solidFill>
                <a:srgbClr val="FFFFFF"/>
              </a:solidFill>
            </a:endParaRPr>
          </a:p>
        </p:txBody>
      </p:sp>
    </p:spTree>
    <p:extLst>
      <p:ext uri="{BB962C8B-B14F-4D97-AF65-F5344CB8AC3E}">
        <p14:creationId xmlns:p14="http://schemas.microsoft.com/office/powerpoint/2010/main" val="261158300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Tijdelijke aanduiding voor datum 2">
            <a:extLst>
              <a:ext uri="{FF2B5EF4-FFF2-40B4-BE49-F238E27FC236}">
                <a16:creationId xmlns:a16="http://schemas.microsoft.com/office/drawing/2014/main" id="{D4F86CD0-B6B2-4F13-95D0-2C51CD5EE4DF}"/>
              </a:ext>
            </a:extLst>
          </p:cNvPr>
          <p:cNvSpPr>
            <a:spLocks noGrp="1"/>
          </p:cNvSpPr>
          <p:nvPr>
            <p:ph type="dt" sz="half" idx="10"/>
          </p:nvPr>
        </p:nvSpPr>
        <p:spPr/>
        <p:txBody>
          <a:bodyPr/>
          <a:lstStyle/>
          <a:p>
            <a:fld id="{B1269E3D-046A-4E0E-A8F6-516780ECFE19}" type="datetime1">
              <a:rPr lang="en-US" smtClean="0"/>
              <a:t>6/7/2023</a:t>
            </a:fld>
            <a:endParaRPr lang="en-US"/>
          </a:p>
        </p:txBody>
      </p:sp>
      <p:sp>
        <p:nvSpPr>
          <p:cNvPr id="4" name="Tijdelijke aanduiding voor dianummer 3">
            <a:extLst>
              <a:ext uri="{FF2B5EF4-FFF2-40B4-BE49-F238E27FC236}">
                <a16:creationId xmlns:a16="http://schemas.microsoft.com/office/drawing/2014/main" id="{5291D39C-43DE-4685-9DD4-64EFE3D6D816}"/>
              </a:ext>
            </a:extLst>
          </p:cNvPr>
          <p:cNvSpPr>
            <a:spLocks noGrp="1"/>
          </p:cNvSpPr>
          <p:nvPr>
            <p:ph type="sldNum" sz="quarter" idx="12"/>
          </p:nvPr>
        </p:nvSpPr>
        <p:spPr/>
        <p:txBody>
          <a:bodyPr/>
          <a:lstStyle/>
          <a:p>
            <a:fld id="{80F073CC-40D5-4B23-8DF0-9BD0A0C12F2C}" type="slidenum">
              <a:rPr lang="en-US" smtClean="0"/>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6D9F421-152E-4BD5-F87C-853F9886881B}"/>
              </a:ext>
            </a:extLst>
          </p:cNvPr>
          <p:cNvSpPr>
            <a:spLocks noGrp="1"/>
          </p:cNvSpPr>
          <p:nvPr>
            <p:ph type="dt" sz="half" idx="10"/>
          </p:nvPr>
        </p:nvSpPr>
        <p:spPr>
          <a:xfrm>
            <a:off x="8860320" y="6055417"/>
            <a:ext cx="861592" cy="344841"/>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6/7/2023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9F9B99E1-FAB5-0900-4AFC-46FA2AC632B6}"/>
              </a:ext>
            </a:extLst>
          </p:cNvPr>
          <p:cNvSpPr>
            <a:spLocks noGrp="1"/>
          </p:cNvSpPr>
          <p:nvPr>
            <p:ph type="sldNum" sz="quarter" idx="12"/>
          </p:nvPr>
        </p:nvSpPr>
        <p:spPr>
          <a:xfrm>
            <a:off x="10265344" y="6055417"/>
            <a:ext cx="645613" cy="344841"/>
          </a:xfrm>
        </p:spPr>
        <p:txBody>
          <a:bodyPr vert="horz" lIns="91440" tIns="45720" rIns="91440" bIns="45720" rtlCol="0" anchor="ctr">
            <a:normAutofit/>
          </a:bodyPr>
          <a:lstStyle/>
          <a:p>
            <a:pPr>
              <a:spcAft>
                <a:spcPts val="600"/>
              </a:spcAft>
            </a:pPr>
            <a:fld id="{80F073CC-40D5-4B23-8DF0-9BD0A0C12F2C}" type="slidenum">
              <a:rPr lang="en-US" sz="900">
                <a:solidFill>
                  <a:srgbClr val="FFFFFF"/>
                </a:solidFill>
              </a:rPr>
              <a:pPr>
                <a:spcAft>
                  <a:spcPts val="600"/>
                </a:spcAft>
              </a:pPr>
              <a:t>12</a:t>
            </a:fld>
            <a:endParaRPr lang="en-US" sz="900">
              <a:solidFill>
                <a:srgbClr val="FFFFFF"/>
              </a:solidFill>
            </a:endParaRPr>
          </a:p>
        </p:txBody>
      </p:sp>
      <p:pic>
        <p:nvPicPr>
          <p:cNvPr id="6" name="Afbeelding 5">
            <a:extLst>
              <a:ext uri="{FF2B5EF4-FFF2-40B4-BE49-F238E27FC236}">
                <a16:creationId xmlns:a16="http://schemas.microsoft.com/office/drawing/2014/main" id="{97695A47-A2EE-D1B6-C78C-03B57FFB949E}"/>
              </a:ext>
            </a:extLst>
          </p:cNvPr>
          <p:cNvPicPr>
            <a:picLocks noChangeAspect="1"/>
          </p:cNvPicPr>
          <p:nvPr/>
        </p:nvPicPr>
        <p:blipFill>
          <a:blip r:embed="rId2"/>
          <a:stretch>
            <a:fillRect/>
          </a:stretch>
        </p:blipFill>
        <p:spPr>
          <a:xfrm>
            <a:off x="2140181" y="0"/>
            <a:ext cx="8770776" cy="6477000"/>
          </a:xfrm>
          <a:prstGeom prst="rect">
            <a:avLst/>
          </a:prstGeom>
        </p:spPr>
      </p:pic>
    </p:spTree>
    <p:extLst>
      <p:ext uri="{BB962C8B-B14F-4D97-AF65-F5344CB8AC3E}">
        <p14:creationId xmlns:p14="http://schemas.microsoft.com/office/powerpoint/2010/main" val="209421392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2812C25-49C4-632D-362C-7342E1551C85}"/>
              </a:ext>
            </a:extLst>
          </p:cNvPr>
          <p:cNvSpPr>
            <a:spLocks noGrp="1"/>
          </p:cNvSpPr>
          <p:nvPr>
            <p:ph type="dt" sz="half" idx="10"/>
          </p:nvPr>
        </p:nvSpPr>
        <p:spPr>
          <a:xfrm>
            <a:off x="8860320" y="6055417"/>
            <a:ext cx="861592" cy="344841"/>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6/7/2023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98DC1F1D-0F80-9FC4-AC67-2BF2129E3EB3}"/>
              </a:ext>
            </a:extLst>
          </p:cNvPr>
          <p:cNvSpPr>
            <a:spLocks noGrp="1"/>
          </p:cNvSpPr>
          <p:nvPr>
            <p:ph type="sldNum" sz="quarter" idx="12"/>
          </p:nvPr>
        </p:nvSpPr>
        <p:spPr>
          <a:xfrm>
            <a:off x="10265344" y="6055417"/>
            <a:ext cx="645613" cy="344841"/>
          </a:xfrm>
        </p:spPr>
        <p:txBody>
          <a:bodyPr vert="horz" lIns="91440" tIns="45720" rIns="91440" bIns="45720" rtlCol="0" anchor="ctr">
            <a:normAutofit/>
          </a:bodyPr>
          <a:lstStyle/>
          <a:p>
            <a:pPr>
              <a:spcAft>
                <a:spcPts val="600"/>
              </a:spcAft>
            </a:pPr>
            <a:fld id="{80F073CC-40D5-4B23-8DF0-9BD0A0C12F2C}" type="slidenum">
              <a:rPr lang="en-US" sz="900">
                <a:solidFill>
                  <a:srgbClr val="FFFFFF"/>
                </a:solidFill>
              </a:rPr>
              <a:pPr>
                <a:spcAft>
                  <a:spcPts val="600"/>
                </a:spcAft>
              </a:pPr>
              <a:t>13</a:t>
            </a:fld>
            <a:endParaRPr lang="en-US" sz="900">
              <a:solidFill>
                <a:srgbClr val="FFFFFF"/>
              </a:solidFill>
            </a:endParaRPr>
          </a:p>
        </p:txBody>
      </p:sp>
      <p:pic>
        <p:nvPicPr>
          <p:cNvPr id="6" name="Afbeelding 5">
            <a:extLst>
              <a:ext uri="{FF2B5EF4-FFF2-40B4-BE49-F238E27FC236}">
                <a16:creationId xmlns:a16="http://schemas.microsoft.com/office/drawing/2014/main" id="{3A7F7E94-92CF-1B1E-D0ED-4AAABD206AD5}"/>
              </a:ext>
            </a:extLst>
          </p:cNvPr>
          <p:cNvPicPr>
            <a:picLocks noChangeAspect="1"/>
          </p:cNvPicPr>
          <p:nvPr/>
        </p:nvPicPr>
        <p:blipFill>
          <a:blip r:embed="rId2"/>
          <a:stretch>
            <a:fillRect/>
          </a:stretch>
        </p:blipFill>
        <p:spPr>
          <a:xfrm>
            <a:off x="2372360" y="0"/>
            <a:ext cx="7707570" cy="6477000"/>
          </a:xfrm>
          <a:prstGeom prst="rect">
            <a:avLst/>
          </a:prstGeom>
        </p:spPr>
      </p:pic>
    </p:spTree>
    <p:extLst>
      <p:ext uri="{BB962C8B-B14F-4D97-AF65-F5344CB8AC3E}">
        <p14:creationId xmlns:p14="http://schemas.microsoft.com/office/powerpoint/2010/main" val="246373594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77E8A-1D8C-C3A7-C9DA-84C05FE49CC2}"/>
              </a:ext>
            </a:extLst>
          </p:cNvPr>
          <p:cNvSpPr>
            <a:spLocks noGrp="1"/>
          </p:cNvSpPr>
          <p:nvPr>
            <p:ph type="title"/>
          </p:nvPr>
        </p:nvSpPr>
        <p:spPr>
          <a:xfrm>
            <a:off x="613381" y="609266"/>
            <a:ext cx="3448753" cy="1189900"/>
          </a:xfrm>
        </p:spPr>
        <p:txBody>
          <a:bodyPr vert="horz" lIns="91440" tIns="45720" rIns="91440" bIns="45720" rtlCol="0" anchor="t">
            <a:normAutofit/>
          </a:bodyPr>
          <a:lstStyle/>
          <a:p>
            <a:pPr defTabSz="457200"/>
            <a:endParaRPr lang="en-US" sz="3600" dirty="0"/>
          </a:p>
        </p:txBody>
      </p:sp>
      <p:sp>
        <p:nvSpPr>
          <p:cNvPr id="3" name="Tijdelijke aanduiding voor tekst 2">
            <a:extLst>
              <a:ext uri="{FF2B5EF4-FFF2-40B4-BE49-F238E27FC236}">
                <a16:creationId xmlns:a16="http://schemas.microsoft.com/office/drawing/2014/main" id="{75004152-B1FA-9A28-85B1-CCA3F7994C1B}"/>
              </a:ext>
            </a:extLst>
          </p:cNvPr>
          <p:cNvSpPr>
            <a:spLocks noGrp="1"/>
          </p:cNvSpPr>
          <p:nvPr>
            <p:ph type="body" idx="1"/>
          </p:nvPr>
        </p:nvSpPr>
        <p:spPr>
          <a:xfrm>
            <a:off x="613382" y="2015066"/>
            <a:ext cx="3448752" cy="3550406"/>
          </a:xfrm>
        </p:spPr>
        <p:txBody>
          <a:bodyPr vert="horz" lIns="91440" tIns="45720" rIns="91440" bIns="45720" rtlCol="0">
            <a:normAutofit/>
          </a:bodyPr>
          <a:lstStyle/>
          <a:p>
            <a:pPr defTabSz="457200">
              <a:spcBef>
                <a:spcPts val="1000"/>
              </a:spcBef>
            </a:pPr>
            <a:endParaRPr lang="en-US"/>
          </a:p>
        </p:txBody>
      </p:sp>
      <p:sp>
        <p:nvSpPr>
          <p:cNvPr id="4" name="Tijdelijke aanduiding voor datum 3">
            <a:extLst>
              <a:ext uri="{FF2B5EF4-FFF2-40B4-BE49-F238E27FC236}">
                <a16:creationId xmlns:a16="http://schemas.microsoft.com/office/drawing/2014/main" id="{63852659-12A7-2D75-CAB7-B7904EE63C05}"/>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900">
                <a:solidFill>
                  <a:srgbClr val="FFFFFF"/>
                </a:solidFill>
              </a:rPr>
              <a:pPr defTabSz="914400">
                <a:spcAft>
                  <a:spcPts val="600"/>
                </a:spcAft>
              </a:pPr>
              <a:t>6/7/2023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801A9BC8-5943-9A0B-03C5-9E5F3691697A}"/>
              </a:ext>
            </a:extLst>
          </p:cNvPr>
          <p:cNvSpPr>
            <a:spLocks noGrp="1"/>
          </p:cNvSpPr>
          <p:nvPr>
            <p:ph type="sldNum" sz="quarter" idx="12"/>
          </p:nvPr>
        </p:nvSpPr>
        <p:spPr>
          <a:xfrm>
            <a:off x="114805" y="5792853"/>
            <a:ext cx="736717" cy="344841"/>
          </a:xfrm>
        </p:spPr>
        <p:txBody>
          <a:bodyPr vert="horz" lIns="91440" tIns="45720" rIns="91440" bIns="45720" rtlCol="0" anchor="ctr">
            <a:normAutofit/>
          </a:bodyPr>
          <a:lstStyle/>
          <a:p>
            <a:pPr defTabSz="914400">
              <a:lnSpc>
                <a:spcPct val="90000"/>
              </a:lnSpc>
              <a:spcAft>
                <a:spcPts val="600"/>
              </a:spcAft>
            </a:pPr>
            <a:fld id="{80F073CC-40D5-4B23-8DF0-9BD0A0C12F2C}" type="slidenum">
              <a:rPr lang="en-US" sz="1700" smtClean="0"/>
              <a:pPr defTabSz="914400">
                <a:lnSpc>
                  <a:spcPct val="90000"/>
                </a:lnSpc>
                <a:spcAft>
                  <a:spcPts val="600"/>
                </a:spcAft>
              </a:pPr>
              <a:t>14</a:t>
            </a:fld>
            <a:endParaRPr lang="en-US" sz="1700"/>
          </a:p>
        </p:txBody>
      </p:sp>
      <p:pic>
        <p:nvPicPr>
          <p:cNvPr id="7" name="Afbeelding 6">
            <a:extLst>
              <a:ext uri="{FF2B5EF4-FFF2-40B4-BE49-F238E27FC236}">
                <a16:creationId xmlns:a16="http://schemas.microsoft.com/office/drawing/2014/main" id="{AF7AC759-2DCA-32E6-CF21-9582DCD00225}"/>
              </a:ext>
            </a:extLst>
          </p:cNvPr>
          <p:cNvPicPr>
            <a:picLocks noChangeAspect="1"/>
          </p:cNvPicPr>
          <p:nvPr/>
        </p:nvPicPr>
        <p:blipFill rotWithShape="1">
          <a:blip r:embed="rId2"/>
          <a:srcRect b="4452"/>
          <a:stretch/>
        </p:blipFill>
        <p:spPr>
          <a:xfrm>
            <a:off x="4364505" y="10"/>
            <a:ext cx="7154395" cy="6476990"/>
          </a:xfrm>
          <a:prstGeom prst="rect">
            <a:avLst/>
          </a:prstGeom>
        </p:spPr>
      </p:pic>
      <p:pic>
        <p:nvPicPr>
          <p:cNvPr id="11" name="Afbeelding 10">
            <a:extLst>
              <a:ext uri="{FF2B5EF4-FFF2-40B4-BE49-F238E27FC236}">
                <a16:creationId xmlns:a16="http://schemas.microsoft.com/office/drawing/2014/main" id="{3B08E95F-8405-097E-D49A-E56D2F642C70}"/>
              </a:ext>
            </a:extLst>
          </p:cNvPr>
          <p:cNvPicPr>
            <a:picLocks noChangeAspect="1"/>
          </p:cNvPicPr>
          <p:nvPr/>
        </p:nvPicPr>
        <p:blipFill>
          <a:blip r:embed="rId3"/>
          <a:stretch>
            <a:fillRect/>
          </a:stretch>
        </p:blipFill>
        <p:spPr>
          <a:xfrm>
            <a:off x="14292" y="4485"/>
            <a:ext cx="4350214" cy="6468030"/>
          </a:xfrm>
          <a:prstGeom prst="rect">
            <a:avLst/>
          </a:prstGeom>
        </p:spPr>
      </p:pic>
    </p:spTree>
    <p:extLst>
      <p:ext uri="{BB962C8B-B14F-4D97-AF65-F5344CB8AC3E}">
        <p14:creationId xmlns:p14="http://schemas.microsoft.com/office/powerpoint/2010/main" val="3585582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4D2D2DC-72D3-4E92-9001-97F4F1F6B96D}"/>
              </a:ext>
            </a:extLst>
          </p:cNvPr>
          <p:cNvSpPr>
            <a:spLocks noGrp="1"/>
          </p:cNvSpPr>
          <p:nvPr>
            <p:ph type="dt" sz="half" idx="10"/>
          </p:nvPr>
        </p:nvSpPr>
        <p:spPr>
          <a:xfrm>
            <a:off x="8579726" y="6037881"/>
            <a:ext cx="861593" cy="344840"/>
          </a:xfrm>
        </p:spPr>
        <p:txBody>
          <a:bodyPr vert="horz" lIns="91440" tIns="45720" rIns="91440" bIns="45720" rtlCol="0" anchor="ctr">
            <a:normAutofit/>
          </a:bodyPr>
          <a:lstStyle/>
          <a:p>
            <a:pPr>
              <a:spcAft>
                <a:spcPts val="600"/>
              </a:spcAft>
            </a:pPr>
            <a:fld id="{79EC0A4B-AE81-4AD7-86EA-9F753B2B1EB0}" type="datetime1">
              <a:rPr lang="en-US" sz="900" smtClean="0">
                <a:solidFill>
                  <a:srgbClr val="FFFFFF"/>
                </a:solidFill>
              </a:rPr>
              <a:pPr>
                <a:spcAft>
                  <a:spcPts val="600"/>
                </a:spcAft>
              </a:pPr>
              <a:t>6/7/2023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187C529D-8FE6-4B35-A3C9-E3ADD134161B}"/>
              </a:ext>
            </a:extLst>
          </p:cNvPr>
          <p:cNvSpPr>
            <a:spLocks noGrp="1"/>
          </p:cNvSpPr>
          <p:nvPr>
            <p:ph type="sldNum" sz="quarter" idx="12"/>
          </p:nvPr>
        </p:nvSpPr>
        <p:spPr>
          <a:xfrm>
            <a:off x="10265344" y="6037881"/>
            <a:ext cx="645613" cy="344840"/>
          </a:xfrm>
        </p:spPr>
        <p:txBody>
          <a:bodyPr vert="horz" lIns="91440" tIns="45720" rIns="91440" bIns="45720" rtlCol="0" anchor="ctr">
            <a:normAutofit/>
          </a:bodyPr>
          <a:lstStyle/>
          <a:p>
            <a:pPr>
              <a:spcAft>
                <a:spcPts val="600"/>
              </a:spcAft>
            </a:pPr>
            <a:fld id="{80F073CC-40D5-4B23-8DF0-9BD0A0C12F2C}" type="slidenum">
              <a:rPr lang="en-US" sz="900" smtClean="0">
                <a:solidFill>
                  <a:srgbClr val="FFFFFF"/>
                </a:solidFill>
              </a:rPr>
              <a:pPr>
                <a:spcAft>
                  <a:spcPts val="600"/>
                </a:spcAft>
              </a:pPr>
              <a:t>15</a:t>
            </a:fld>
            <a:endParaRPr lang="en-US" sz="900">
              <a:solidFill>
                <a:srgbClr val="FFFFFF"/>
              </a:solidFill>
            </a:endParaRPr>
          </a:p>
        </p:txBody>
      </p:sp>
      <p:pic>
        <p:nvPicPr>
          <p:cNvPr id="6" name="Afbeelding 5">
            <a:extLst>
              <a:ext uri="{FF2B5EF4-FFF2-40B4-BE49-F238E27FC236}">
                <a16:creationId xmlns:a16="http://schemas.microsoft.com/office/drawing/2014/main" id="{B8C6E38B-0CB9-1B8F-25E7-B629C824CAB4}"/>
              </a:ext>
            </a:extLst>
          </p:cNvPr>
          <p:cNvPicPr>
            <a:picLocks noChangeAspect="1"/>
          </p:cNvPicPr>
          <p:nvPr/>
        </p:nvPicPr>
        <p:blipFill>
          <a:blip r:embed="rId2"/>
          <a:stretch>
            <a:fillRect/>
          </a:stretch>
        </p:blipFill>
        <p:spPr>
          <a:xfrm>
            <a:off x="1044194" y="0"/>
            <a:ext cx="9430512" cy="6477000"/>
          </a:xfrm>
          <a:prstGeom prst="rect">
            <a:avLst/>
          </a:prstGeom>
        </p:spPr>
      </p:pic>
    </p:spTree>
    <p:extLst>
      <p:ext uri="{BB962C8B-B14F-4D97-AF65-F5344CB8AC3E}">
        <p14:creationId xmlns:p14="http://schemas.microsoft.com/office/powerpoint/2010/main" val="3012023038"/>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18539" y="4941103"/>
            <a:ext cx="2597316" cy="415825"/>
          </a:xfrm>
          <a:prstGeom prst="rect">
            <a:avLst/>
          </a:prstGeom>
        </p:spPr>
        <p:txBody>
          <a:bodyPr vert="horz" wrap="square" lIns="0" tIns="0" rIns="0" bIns="0" rtlCol="0">
            <a:spAutoFit/>
          </a:bodyPr>
          <a:lstStyle/>
          <a:p>
            <a:pPr marL="0" marR="0">
              <a:lnSpc>
                <a:spcPts val="2974"/>
              </a:lnSpc>
              <a:spcBef>
                <a:spcPts val="0"/>
              </a:spcBef>
              <a:spcAft>
                <a:spcPts val="0"/>
              </a:spcAft>
            </a:pPr>
            <a:r>
              <a:rPr sz="2400" i="1" dirty="0">
                <a:solidFill>
                  <a:srgbClr val="FF0000"/>
                </a:solidFill>
                <a:latin typeface="LJQQAM+ITC Zapf Chancery Medium Italic"/>
                <a:cs typeface="LJQQAM+ITC Zapf Chancery Medium Italic"/>
              </a:rPr>
              <a:t>Bedrijfsobligaties</a:t>
            </a:r>
            <a:r>
              <a:rPr sz="2400" i="1" spc="43"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in</a:t>
            </a:r>
            <a:r>
              <a:rPr sz="2400" i="1" spc="21"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a:t>
            </a:r>
          </a:p>
        </p:txBody>
      </p:sp>
      <p:sp>
        <p:nvSpPr>
          <p:cNvPr id="4" name="object 4"/>
          <p:cNvSpPr txBox="1"/>
          <p:nvPr/>
        </p:nvSpPr>
        <p:spPr>
          <a:xfrm>
            <a:off x="1018539" y="5407193"/>
            <a:ext cx="6996977" cy="883186"/>
          </a:xfrm>
          <a:prstGeom prst="rect">
            <a:avLst/>
          </a:prstGeom>
        </p:spPr>
        <p:txBody>
          <a:bodyPr vert="horz" wrap="square" lIns="0" tIns="0" rIns="0" bIns="0" rtlCol="0">
            <a:spAutoFit/>
          </a:bodyPr>
          <a:lstStyle/>
          <a:p>
            <a:pPr marL="0" marR="0">
              <a:lnSpc>
                <a:spcPts val="2974"/>
              </a:lnSpc>
              <a:spcBef>
                <a:spcPts val="0"/>
              </a:spcBef>
              <a:spcAft>
                <a:spcPts val="0"/>
              </a:spcAft>
            </a:pPr>
            <a:r>
              <a:rPr sz="2400" i="1" spc="10" dirty="0">
                <a:solidFill>
                  <a:srgbClr val="FF0000"/>
                </a:solidFill>
                <a:latin typeface="LJQQAM+ITC Zapf Chancery Medium Italic"/>
                <a:cs typeface="LJQQAM+ITC Zapf Chancery Medium Italic"/>
              </a:rPr>
              <a:t>Selectie</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van</a:t>
            </a:r>
            <a:r>
              <a:rPr sz="2400" i="1" spc="20"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emissie </a:t>
            </a:r>
            <a:r>
              <a:rPr sz="2400" i="1" spc="10" dirty="0">
                <a:solidFill>
                  <a:srgbClr val="FF0000"/>
                </a:solidFill>
                <a:latin typeface="LJQQAM+ITC Zapf Chancery Medium Italic"/>
                <a:cs typeface="LJQQAM+ITC Zapf Chancery Medium Italic"/>
              </a:rPr>
              <a:t>van</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euro-obligaties</a:t>
            </a:r>
            <a:r>
              <a:rPr sz="2400" i="1" spc="10" dirty="0">
                <a:solidFill>
                  <a:srgbClr val="FF0000"/>
                </a:solidFill>
                <a:latin typeface="LJQQAM+ITC Zapf Chancery Medium Italic"/>
                <a:cs typeface="LJQQAM+ITC Zapf Chancery Medium Italic"/>
              </a:rPr>
              <a:t> in</a:t>
            </a:r>
            <a:r>
              <a:rPr sz="2400" i="1" dirty="0">
                <a:solidFill>
                  <a:srgbClr val="FF0000"/>
                </a:solidFill>
                <a:latin typeface="LJQQAM+ITC Zapf Chancery Medium Italic"/>
                <a:cs typeface="LJQQAM+ITC Zapf Chancery Medium Italic"/>
              </a:rPr>
              <a:t> verschillende</a:t>
            </a:r>
            <a:r>
              <a:rPr sz="2400" i="1" spc="73"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munten</a:t>
            </a:r>
          </a:p>
          <a:p>
            <a:pPr marL="0" marR="0">
              <a:lnSpc>
                <a:spcPts val="2974"/>
              </a:lnSpc>
              <a:spcBef>
                <a:spcPts val="705"/>
              </a:spcBef>
              <a:spcAft>
                <a:spcPts val="0"/>
              </a:spcAft>
            </a:pPr>
            <a:r>
              <a:rPr sz="2400" i="1" spc="10" dirty="0">
                <a:solidFill>
                  <a:srgbClr val="FF0000"/>
                </a:solidFill>
                <a:latin typeface="LJQQAM+ITC Zapf Chancery Medium Italic"/>
                <a:cs typeface="LJQQAM+ITC Zapf Chancery Medium Italic"/>
              </a:rPr>
              <a:t>Courtasy</a:t>
            </a:r>
            <a:r>
              <a:rPr sz="2400" i="1" spc="18"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by</a:t>
            </a:r>
            <a:r>
              <a:rPr sz="2400" i="1" dirty="0">
                <a:solidFill>
                  <a:srgbClr val="FF0000"/>
                </a:solidFill>
                <a:latin typeface="LJQQAM+ITC Zapf Chancery Medium Italic"/>
                <a:cs typeface="LJQQAM+ITC Zapf Chancery Medium Italic"/>
              </a:rPr>
              <a:t> Goldwasser</a:t>
            </a:r>
            <a:r>
              <a:rPr sz="2400" i="1" spc="2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exchange</a:t>
            </a:r>
            <a:r>
              <a:rPr sz="2400" i="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;luxembourg</a:t>
            </a:r>
            <a:r>
              <a:rPr sz="2400" i="1" spc="3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stock exchange</a:t>
            </a:r>
          </a:p>
        </p:txBody>
      </p:sp>
      <p:sp>
        <p:nvSpPr>
          <p:cNvPr id="5" name="object 5"/>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18</a:t>
            </a:r>
          </a:p>
        </p:txBody>
      </p:sp>
      <p:sp>
        <p:nvSpPr>
          <p:cNvPr id="6" name="object 6"/>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DBF5F9"/>
                </a:solidFill>
                <a:latin typeface="Arial Unicode MS"/>
                <a:cs typeface="Arial Unicode MS"/>
              </a:rPr>
              <a:t>20/02/16</a:t>
            </a:r>
          </a:p>
        </p:txBody>
      </p:sp>
      <p:sp>
        <p:nvSpPr>
          <p:cNvPr id="7" name="Tijdelijke aanduiding voor datum 6">
            <a:extLst>
              <a:ext uri="{FF2B5EF4-FFF2-40B4-BE49-F238E27FC236}">
                <a16:creationId xmlns:a16="http://schemas.microsoft.com/office/drawing/2014/main" id="{89B6CDDE-32B2-43E0-B68D-30F4F0E48C05}"/>
              </a:ext>
            </a:extLst>
          </p:cNvPr>
          <p:cNvSpPr>
            <a:spLocks noGrp="1"/>
          </p:cNvSpPr>
          <p:nvPr>
            <p:ph type="dt" sz="half" idx="10"/>
          </p:nvPr>
        </p:nvSpPr>
        <p:spPr/>
        <p:txBody>
          <a:bodyPr/>
          <a:lstStyle/>
          <a:p>
            <a:fld id="{70F50FA9-D619-4A9B-BD42-A06B36CAB371}" type="datetime1">
              <a:rPr lang="en-US" smtClean="0"/>
              <a:t>6/7/2023</a:t>
            </a:fld>
            <a:endParaRPr lang="en-US"/>
          </a:p>
        </p:txBody>
      </p:sp>
      <p:sp>
        <p:nvSpPr>
          <p:cNvPr id="8" name="Tijdelijke aanduiding voor dianummer 7">
            <a:extLst>
              <a:ext uri="{FF2B5EF4-FFF2-40B4-BE49-F238E27FC236}">
                <a16:creationId xmlns:a16="http://schemas.microsoft.com/office/drawing/2014/main" id="{659BE715-56BA-49C5-A1D3-836E1C4CE740}"/>
              </a:ext>
            </a:extLst>
          </p:cNvPr>
          <p:cNvSpPr>
            <a:spLocks noGrp="1"/>
          </p:cNvSpPr>
          <p:nvPr>
            <p:ph type="sldNum" sz="quarter" idx="12"/>
          </p:nvPr>
        </p:nvSpPr>
        <p:spPr/>
        <p:txBody>
          <a:bodyPr/>
          <a:lstStyle/>
          <a:p>
            <a:fld id="{80F073CC-40D5-4B23-8DF0-9BD0A0C12F2C}" type="slidenum">
              <a:rPr lang="en-US" smtClean="0"/>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62622-3308-BF2D-DBD9-8EB1AA64B194}"/>
              </a:ext>
            </a:extLst>
          </p:cNvPr>
          <p:cNvSpPr>
            <a:spLocks noGrp="1"/>
          </p:cNvSpPr>
          <p:nvPr>
            <p:ph type="title"/>
          </p:nvPr>
        </p:nvSpPr>
        <p:spPr>
          <a:xfrm>
            <a:off x="613381" y="609266"/>
            <a:ext cx="3448753" cy="1189900"/>
          </a:xfrm>
        </p:spPr>
        <p:txBody>
          <a:bodyPr vert="horz" lIns="91440" tIns="45720" rIns="91440" bIns="45720" rtlCol="0" anchor="t">
            <a:normAutofit/>
          </a:bodyPr>
          <a:lstStyle/>
          <a:p>
            <a:pPr defTabSz="457200"/>
            <a:r>
              <a:rPr lang="en-US" sz="3600" b="1"/>
              <a:t>Nieuwe obligaties </a:t>
            </a:r>
          </a:p>
        </p:txBody>
      </p:sp>
      <p:sp>
        <p:nvSpPr>
          <p:cNvPr id="4" name="Tijdelijke aanduiding voor datum 3">
            <a:extLst>
              <a:ext uri="{FF2B5EF4-FFF2-40B4-BE49-F238E27FC236}">
                <a16:creationId xmlns:a16="http://schemas.microsoft.com/office/drawing/2014/main" id="{2F20B357-39BD-DA80-387F-6F8ED1B8D00A}"/>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900" smtClean="0"/>
              <a:pPr defTabSz="914400">
                <a:spcAft>
                  <a:spcPts val="600"/>
                </a:spcAft>
              </a:pPr>
              <a:t>6/7/2023</a:t>
            </a:fld>
            <a:endParaRPr lang="en-US" sz="900"/>
          </a:p>
        </p:txBody>
      </p:sp>
      <p:sp>
        <p:nvSpPr>
          <p:cNvPr id="5" name="Tijdelijke aanduiding voor dianummer 4">
            <a:extLst>
              <a:ext uri="{FF2B5EF4-FFF2-40B4-BE49-F238E27FC236}">
                <a16:creationId xmlns:a16="http://schemas.microsoft.com/office/drawing/2014/main" id="{F1F02081-E221-91CA-6A2A-F3EF8C33DB2E}"/>
              </a:ext>
            </a:extLst>
          </p:cNvPr>
          <p:cNvSpPr>
            <a:spLocks noGrp="1"/>
          </p:cNvSpPr>
          <p:nvPr>
            <p:ph type="sldNum" sz="quarter" idx="12"/>
          </p:nvPr>
        </p:nvSpPr>
        <p:spPr>
          <a:xfrm>
            <a:off x="114805" y="5792853"/>
            <a:ext cx="736717" cy="344841"/>
          </a:xfrm>
        </p:spPr>
        <p:txBody>
          <a:bodyPr vert="horz" lIns="91440" tIns="45720" rIns="91440" bIns="45720" rtlCol="0" anchor="ctr">
            <a:normAutofit/>
          </a:bodyPr>
          <a:lstStyle/>
          <a:p>
            <a:pPr defTabSz="914400">
              <a:lnSpc>
                <a:spcPct val="90000"/>
              </a:lnSpc>
              <a:spcAft>
                <a:spcPts val="600"/>
              </a:spcAft>
            </a:pPr>
            <a:fld id="{80F073CC-40D5-4B23-8DF0-9BD0A0C12F2C}" type="slidenum">
              <a:rPr lang="en-US" sz="1700" smtClean="0"/>
              <a:pPr defTabSz="914400">
                <a:lnSpc>
                  <a:spcPct val="90000"/>
                </a:lnSpc>
                <a:spcAft>
                  <a:spcPts val="600"/>
                </a:spcAft>
              </a:pPr>
              <a:t>17</a:t>
            </a:fld>
            <a:endParaRPr lang="en-US" sz="1700"/>
          </a:p>
        </p:txBody>
      </p:sp>
      <p:sp>
        <p:nvSpPr>
          <p:cNvPr id="8" name="Tekstvak 7">
            <a:extLst>
              <a:ext uri="{FF2B5EF4-FFF2-40B4-BE49-F238E27FC236}">
                <a16:creationId xmlns:a16="http://schemas.microsoft.com/office/drawing/2014/main" id="{CD78574D-D904-9BD4-86D0-EA55EAF3573C}"/>
              </a:ext>
            </a:extLst>
          </p:cNvPr>
          <p:cNvSpPr txBox="1"/>
          <p:nvPr/>
        </p:nvSpPr>
        <p:spPr>
          <a:xfrm>
            <a:off x="613382" y="2015066"/>
            <a:ext cx="3448752" cy="3550406"/>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a:solidFill>
                  <a:schemeClr val="tx1">
                    <a:lumMod val="75000"/>
                    <a:lumOff val="25000"/>
                  </a:schemeClr>
                </a:solidFill>
              </a:rPr>
              <a:t>Oblis </a:t>
            </a:r>
          </a:p>
        </p:txBody>
      </p:sp>
      <p:pic>
        <p:nvPicPr>
          <p:cNvPr id="7" name="Afbeelding 6">
            <a:extLst>
              <a:ext uri="{FF2B5EF4-FFF2-40B4-BE49-F238E27FC236}">
                <a16:creationId xmlns:a16="http://schemas.microsoft.com/office/drawing/2014/main" id="{889CAAB9-4BFC-F4A9-57C2-201F86E325B0}"/>
              </a:ext>
            </a:extLst>
          </p:cNvPr>
          <p:cNvPicPr>
            <a:picLocks noChangeAspect="1"/>
          </p:cNvPicPr>
          <p:nvPr/>
        </p:nvPicPr>
        <p:blipFill>
          <a:blip r:embed="rId2"/>
          <a:stretch>
            <a:fillRect/>
          </a:stretch>
        </p:blipFill>
        <p:spPr>
          <a:xfrm>
            <a:off x="277498" y="2446412"/>
            <a:ext cx="11241402" cy="2520280"/>
          </a:xfrm>
          <a:prstGeom prst="rect">
            <a:avLst/>
          </a:prstGeom>
        </p:spPr>
      </p:pic>
    </p:spTree>
    <p:extLst>
      <p:ext uri="{BB962C8B-B14F-4D97-AF65-F5344CB8AC3E}">
        <p14:creationId xmlns:p14="http://schemas.microsoft.com/office/powerpoint/2010/main" val="267380982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E1282-7504-5B93-99B0-9193C010AAC0}"/>
              </a:ext>
            </a:extLst>
          </p:cNvPr>
          <p:cNvSpPr>
            <a:spLocks noGrp="1"/>
          </p:cNvSpPr>
          <p:nvPr>
            <p:ph type="title"/>
          </p:nvPr>
        </p:nvSpPr>
        <p:spPr>
          <a:xfrm>
            <a:off x="1594495" y="589437"/>
            <a:ext cx="3908659" cy="1209729"/>
          </a:xfrm>
        </p:spPr>
        <p:txBody>
          <a:bodyPr vert="horz" lIns="91440" tIns="45720" rIns="91440" bIns="45720" rtlCol="0" anchor="t">
            <a:normAutofit/>
          </a:bodyPr>
          <a:lstStyle/>
          <a:p>
            <a:pPr defTabSz="457200">
              <a:lnSpc>
                <a:spcPct val="90000"/>
              </a:lnSpc>
            </a:pPr>
            <a:r>
              <a:rPr lang="en-US" sz="2600" dirty="0" err="1"/>
              <a:t>Genoteerde</a:t>
            </a:r>
            <a:r>
              <a:rPr lang="en-US" sz="2600" dirty="0"/>
              <a:t> </a:t>
            </a:r>
            <a:r>
              <a:rPr lang="en-US" sz="2600" dirty="0" err="1"/>
              <a:t>obligaties</a:t>
            </a:r>
            <a:r>
              <a:rPr lang="en-US" sz="2600" dirty="0"/>
              <a:t> op exchanges</a:t>
            </a:r>
          </a:p>
        </p:txBody>
      </p:sp>
      <p:sp>
        <p:nvSpPr>
          <p:cNvPr id="3" name="Tijdelijke aanduiding voor tekst 2">
            <a:extLst>
              <a:ext uri="{FF2B5EF4-FFF2-40B4-BE49-F238E27FC236}">
                <a16:creationId xmlns:a16="http://schemas.microsoft.com/office/drawing/2014/main" id="{24188961-2930-28DA-1098-B69E7FF7A233}"/>
              </a:ext>
            </a:extLst>
          </p:cNvPr>
          <p:cNvSpPr>
            <a:spLocks noGrp="1"/>
          </p:cNvSpPr>
          <p:nvPr>
            <p:ph type="body" idx="1"/>
          </p:nvPr>
        </p:nvSpPr>
        <p:spPr>
          <a:xfrm>
            <a:off x="1590987" y="2015066"/>
            <a:ext cx="3912167" cy="3567754"/>
          </a:xfrm>
        </p:spPr>
        <p:txBody>
          <a:bodyPr vert="horz" lIns="91440" tIns="45720" rIns="91440" bIns="45720" rtlCol="0">
            <a:normAutofit fontScale="92500" lnSpcReduction="10000"/>
          </a:bodyPr>
          <a:lstStyle/>
          <a:p>
            <a:pPr defTabSz="457200">
              <a:spcBef>
                <a:spcPts val="1000"/>
              </a:spcBef>
            </a:pPr>
            <a:r>
              <a:rPr lang="en-US" sz="2400" b="1" u="sng" dirty="0">
                <a:solidFill>
                  <a:schemeClr val="tx1"/>
                </a:solidFill>
                <a:highlight>
                  <a:srgbClr val="00FFFF"/>
                </a:highlight>
              </a:rPr>
              <a:t>Alle </a:t>
            </a:r>
            <a:r>
              <a:rPr lang="en-US" sz="2400" b="1" u="sng" dirty="0" err="1">
                <a:solidFill>
                  <a:schemeClr val="tx1"/>
                </a:solidFill>
                <a:highlight>
                  <a:srgbClr val="00FFFF"/>
                </a:highlight>
              </a:rPr>
              <a:t>obligaties</a:t>
            </a:r>
            <a:r>
              <a:rPr lang="en-US" sz="2400" b="1" u="sng" dirty="0">
                <a:solidFill>
                  <a:schemeClr val="tx1"/>
                </a:solidFill>
                <a:highlight>
                  <a:srgbClr val="00FFFF"/>
                </a:highlight>
              </a:rPr>
              <a:t> </a:t>
            </a:r>
            <a:r>
              <a:rPr lang="en-US" sz="2400" b="1" u="sng" dirty="0" err="1">
                <a:solidFill>
                  <a:schemeClr val="tx1"/>
                </a:solidFill>
                <a:highlight>
                  <a:srgbClr val="00FFFF"/>
                </a:highlight>
              </a:rPr>
              <a:t>kan</a:t>
            </a:r>
            <a:r>
              <a:rPr lang="en-US" sz="2400" b="1" u="sng" dirty="0">
                <a:solidFill>
                  <a:schemeClr val="tx1"/>
                </a:solidFill>
                <a:highlight>
                  <a:srgbClr val="00FFFF"/>
                </a:highlight>
              </a:rPr>
              <a:t> men met </a:t>
            </a:r>
            <a:r>
              <a:rPr lang="en-US" sz="2400" b="1" u="sng" dirty="0" err="1">
                <a:solidFill>
                  <a:schemeClr val="tx1"/>
                </a:solidFill>
                <a:highlight>
                  <a:srgbClr val="00FFFF"/>
                </a:highlight>
              </a:rPr>
              <a:t>limieten</a:t>
            </a:r>
            <a:r>
              <a:rPr lang="en-US" sz="2400" b="1" u="sng" dirty="0">
                <a:solidFill>
                  <a:schemeClr val="tx1"/>
                </a:solidFill>
                <a:highlight>
                  <a:srgbClr val="00FFFF"/>
                </a:highlight>
              </a:rPr>
              <a:t> </a:t>
            </a:r>
            <a:r>
              <a:rPr lang="en-US" sz="2400" b="1" u="sng" dirty="0" err="1">
                <a:solidFill>
                  <a:schemeClr val="tx1"/>
                </a:solidFill>
                <a:highlight>
                  <a:srgbClr val="00FFFF"/>
                </a:highlight>
              </a:rPr>
              <a:t>aan</a:t>
            </a:r>
            <a:r>
              <a:rPr lang="en-US" sz="2400" b="1" u="sng" dirty="0">
                <a:solidFill>
                  <a:schemeClr val="tx1"/>
                </a:solidFill>
                <a:highlight>
                  <a:srgbClr val="00FFFF"/>
                </a:highlight>
              </a:rPr>
              <a:t> </a:t>
            </a:r>
            <a:r>
              <a:rPr lang="en-US" sz="2400" b="1" u="sng" dirty="0" err="1">
                <a:solidFill>
                  <a:schemeClr val="tx1"/>
                </a:solidFill>
                <a:highlight>
                  <a:srgbClr val="00FFFF"/>
                </a:highlight>
              </a:rPr>
              <a:t>en</a:t>
            </a:r>
            <a:r>
              <a:rPr lang="en-US" sz="2400" b="1" u="sng" dirty="0">
                <a:solidFill>
                  <a:schemeClr val="tx1"/>
                </a:solidFill>
                <a:highlight>
                  <a:srgbClr val="00FFFF"/>
                </a:highlight>
              </a:rPr>
              <a:t> </a:t>
            </a:r>
            <a:r>
              <a:rPr lang="en-US" sz="2400" b="1" u="sng" dirty="0" err="1">
                <a:solidFill>
                  <a:schemeClr val="tx1"/>
                </a:solidFill>
                <a:highlight>
                  <a:srgbClr val="00FFFF"/>
                </a:highlight>
              </a:rPr>
              <a:t>verkopen</a:t>
            </a:r>
            <a:r>
              <a:rPr lang="en-US" sz="2400" b="1" u="sng" dirty="0">
                <a:solidFill>
                  <a:schemeClr val="tx1"/>
                </a:solidFill>
                <a:highlight>
                  <a:srgbClr val="00FFFF"/>
                </a:highlight>
              </a:rPr>
              <a:t>  </a:t>
            </a:r>
            <a:r>
              <a:rPr lang="en-US" sz="2400" b="1" u="sng" dirty="0" err="1">
                <a:solidFill>
                  <a:schemeClr val="tx1"/>
                </a:solidFill>
                <a:highlight>
                  <a:srgbClr val="00FFFF"/>
                </a:highlight>
              </a:rPr>
              <a:t>zodat</a:t>
            </a:r>
            <a:r>
              <a:rPr lang="en-US" sz="2400" b="1" u="sng" dirty="0">
                <a:solidFill>
                  <a:schemeClr val="tx1"/>
                </a:solidFill>
                <a:highlight>
                  <a:srgbClr val="00FFFF"/>
                </a:highlight>
              </a:rPr>
              <a:t> je a/v  </a:t>
            </a:r>
            <a:r>
              <a:rPr lang="en-US" sz="2400" b="1" u="sng" dirty="0" err="1">
                <a:solidFill>
                  <a:schemeClr val="tx1"/>
                </a:solidFill>
                <a:highlight>
                  <a:srgbClr val="00FFFF"/>
                </a:highlight>
              </a:rPr>
              <a:t>soms</a:t>
            </a:r>
            <a:r>
              <a:rPr lang="en-US" sz="2400" b="1" u="sng" dirty="0">
                <a:solidFill>
                  <a:schemeClr val="tx1"/>
                </a:solidFill>
                <a:highlight>
                  <a:srgbClr val="00FFFF"/>
                </a:highlight>
              </a:rPr>
              <a:t> 1% tot 10% </a:t>
            </a:r>
            <a:r>
              <a:rPr lang="en-US" sz="2400" b="1" u="sng" dirty="0" err="1">
                <a:solidFill>
                  <a:schemeClr val="tx1"/>
                </a:solidFill>
                <a:highlight>
                  <a:srgbClr val="00FFFF"/>
                </a:highlight>
              </a:rPr>
              <a:t>afwijkt</a:t>
            </a:r>
            <a:r>
              <a:rPr lang="en-US" sz="2400" b="1" u="sng" dirty="0">
                <a:solidFill>
                  <a:schemeClr val="tx1"/>
                </a:solidFill>
                <a:highlight>
                  <a:srgbClr val="00FFFF"/>
                </a:highlight>
              </a:rPr>
              <a:t> van wat je elders </a:t>
            </a:r>
            <a:r>
              <a:rPr lang="en-US" sz="2400" b="1" u="sng" dirty="0" err="1">
                <a:solidFill>
                  <a:schemeClr val="tx1"/>
                </a:solidFill>
                <a:highlight>
                  <a:srgbClr val="00FFFF"/>
                </a:highlight>
              </a:rPr>
              <a:t>betaalt</a:t>
            </a:r>
            <a:endParaRPr lang="en-US" sz="2400" b="1" u="sng" dirty="0">
              <a:solidFill>
                <a:schemeClr val="tx1"/>
              </a:solidFill>
              <a:highlight>
                <a:srgbClr val="00FFFF"/>
              </a:highlight>
            </a:endParaRPr>
          </a:p>
          <a:p>
            <a:pPr defTabSz="457200">
              <a:spcBef>
                <a:spcPts val="1000"/>
              </a:spcBef>
            </a:pPr>
            <a:r>
              <a:rPr lang="en-US" sz="2400" b="1" u="sng" dirty="0">
                <a:solidFill>
                  <a:schemeClr val="tx1"/>
                </a:solidFill>
                <a:highlight>
                  <a:srgbClr val="00FFFF"/>
                </a:highlight>
              </a:rPr>
              <a:t>En ja </a:t>
            </a:r>
            <a:r>
              <a:rPr lang="en-US" sz="2400" b="1" u="sng" dirty="0" err="1">
                <a:solidFill>
                  <a:schemeClr val="tx1"/>
                </a:solidFill>
                <a:highlight>
                  <a:srgbClr val="00FFFF"/>
                </a:highlight>
              </a:rPr>
              <a:t>onze</a:t>
            </a:r>
            <a:r>
              <a:rPr lang="en-US" sz="2400" b="1" u="sng" dirty="0">
                <a:solidFill>
                  <a:schemeClr val="tx1"/>
                </a:solidFill>
                <a:highlight>
                  <a:srgbClr val="00FFFF"/>
                </a:highlight>
              </a:rPr>
              <a:t> </a:t>
            </a:r>
            <a:r>
              <a:rPr lang="en-US" sz="2400" b="1" u="sng" dirty="0" err="1">
                <a:solidFill>
                  <a:schemeClr val="tx1"/>
                </a:solidFill>
                <a:highlight>
                  <a:srgbClr val="00FFFF"/>
                </a:highlight>
              </a:rPr>
              <a:t>kosten</a:t>
            </a:r>
            <a:r>
              <a:rPr lang="en-US" sz="2400" b="1" u="sng" dirty="0">
                <a:solidFill>
                  <a:schemeClr val="tx1"/>
                </a:solidFill>
                <a:highlight>
                  <a:srgbClr val="00FFFF"/>
                </a:highlight>
              </a:rPr>
              <a:t> </a:t>
            </a:r>
            <a:r>
              <a:rPr lang="en-US" sz="2400" b="1" u="sng" dirty="0" err="1">
                <a:solidFill>
                  <a:schemeClr val="tx1"/>
                </a:solidFill>
                <a:highlight>
                  <a:srgbClr val="00FFFF"/>
                </a:highlight>
              </a:rPr>
              <a:t>zijn</a:t>
            </a:r>
            <a:r>
              <a:rPr lang="en-US" sz="2400" b="1" u="sng" dirty="0">
                <a:solidFill>
                  <a:schemeClr val="tx1"/>
                </a:solidFill>
                <a:highlight>
                  <a:srgbClr val="00FFFF"/>
                </a:highlight>
              </a:rPr>
              <a:t> 1,5 euro op 1000euros  ;</a:t>
            </a:r>
            <a:r>
              <a:rPr lang="en-US" sz="2400" b="1" u="sng" dirty="0" err="1">
                <a:solidFill>
                  <a:schemeClr val="tx1"/>
                </a:solidFill>
                <a:highlight>
                  <a:srgbClr val="00FFFF"/>
                </a:highlight>
              </a:rPr>
              <a:t>bij</a:t>
            </a:r>
            <a:r>
              <a:rPr lang="en-US" sz="2400" b="1" u="sng" dirty="0">
                <a:solidFill>
                  <a:schemeClr val="tx1"/>
                </a:solidFill>
                <a:highlight>
                  <a:srgbClr val="00FFFF"/>
                </a:highlight>
              </a:rPr>
              <a:t> de </a:t>
            </a:r>
            <a:r>
              <a:rPr lang="en-US" sz="2400" b="1" u="sng" dirty="0" err="1">
                <a:solidFill>
                  <a:schemeClr val="tx1"/>
                </a:solidFill>
                <a:highlight>
                  <a:srgbClr val="00FFFF"/>
                </a:highlight>
              </a:rPr>
              <a:t>collegas</a:t>
            </a:r>
            <a:r>
              <a:rPr lang="en-US" sz="2400" b="1" u="sng" dirty="0">
                <a:solidFill>
                  <a:schemeClr val="tx1"/>
                </a:solidFill>
                <a:highlight>
                  <a:srgbClr val="00FFFF"/>
                </a:highlight>
              </a:rPr>
              <a:t> is </a:t>
            </a:r>
            <a:r>
              <a:rPr lang="en-US" sz="2400" b="1" u="sng" dirty="0" err="1">
                <a:solidFill>
                  <a:schemeClr val="tx1"/>
                </a:solidFill>
                <a:highlight>
                  <a:srgbClr val="00FFFF"/>
                </a:highlight>
              </a:rPr>
              <a:t>dit</a:t>
            </a:r>
            <a:r>
              <a:rPr lang="en-US" sz="2400" b="1" u="sng" dirty="0">
                <a:solidFill>
                  <a:schemeClr val="tx1"/>
                </a:solidFill>
                <a:highlight>
                  <a:srgbClr val="00FFFF"/>
                </a:highlight>
              </a:rPr>
              <a:t> Meestal 10€ of </a:t>
            </a:r>
            <a:r>
              <a:rPr lang="en-US" sz="2400" b="1" u="sng" dirty="0" err="1">
                <a:solidFill>
                  <a:schemeClr val="tx1"/>
                </a:solidFill>
                <a:highlight>
                  <a:srgbClr val="00FFFF"/>
                </a:highlight>
              </a:rPr>
              <a:t>wij</a:t>
            </a:r>
            <a:r>
              <a:rPr lang="en-US" sz="2400" b="1" u="sng" dirty="0">
                <a:solidFill>
                  <a:schemeClr val="tx1"/>
                </a:solidFill>
                <a:highlight>
                  <a:srgbClr val="00FFFF"/>
                </a:highlight>
              </a:rPr>
              <a:t> </a:t>
            </a:r>
            <a:r>
              <a:rPr lang="en-US" sz="2400" b="1" u="sng" dirty="0" err="1">
                <a:solidFill>
                  <a:schemeClr val="tx1"/>
                </a:solidFill>
                <a:highlight>
                  <a:srgbClr val="00FFFF"/>
                </a:highlight>
              </a:rPr>
              <a:t>zijn</a:t>
            </a:r>
            <a:r>
              <a:rPr lang="en-US" sz="2400" b="1" u="sng" dirty="0">
                <a:solidFill>
                  <a:schemeClr val="tx1"/>
                </a:solidFill>
                <a:highlight>
                  <a:srgbClr val="00FFFF"/>
                </a:highlight>
              </a:rPr>
              <a:t> tot 85% </a:t>
            </a:r>
            <a:r>
              <a:rPr lang="en-US" sz="2400" b="1" u="sng" dirty="0" err="1">
                <a:solidFill>
                  <a:schemeClr val="tx1"/>
                </a:solidFill>
                <a:highlight>
                  <a:srgbClr val="00FFFF"/>
                </a:highlight>
              </a:rPr>
              <a:t>goedkoper</a:t>
            </a:r>
            <a:r>
              <a:rPr lang="en-US" sz="2400" b="1" u="sng" dirty="0">
                <a:solidFill>
                  <a:schemeClr val="tx1"/>
                </a:solidFill>
                <a:highlight>
                  <a:srgbClr val="00FFFF"/>
                </a:highlight>
              </a:rPr>
              <a:t> !!!</a:t>
            </a:r>
          </a:p>
        </p:txBody>
      </p:sp>
      <p:sp>
        <p:nvSpPr>
          <p:cNvPr id="4" name="Tijdelijke aanduiding voor datum 3">
            <a:extLst>
              <a:ext uri="{FF2B5EF4-FFF2-40B4-BE49-F238E27FC236}">
                <a16:creationId xmlns:a16="http://schemas.microsoft.com/office/drawing/2014/main" id="{0B41CF1D-CD7A-3DE2-4BFD-AA8DF5014316}"/>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900"/>
              <a:pPr defTabSz="914400">
                <a:spcAft>
                  <a:spcPts val="600"/>
                </a:spcAft>
              </a:pPr>
              <a:t>6/7/2023</a:t>
            </a:fld>
            <a:endParaRPr lang="en-US" sz="900"/>
          </a:p>
        </p:txBody>
      </p:sp>
      <p:sp>
        <p:nvSpPr>
          <p:cNvPr id="5" name="Tijdelijke aanduiding voor dianummer 4">
            <a:extLst>
              <a:ext uri="{FF2B5EF4-FFF2-40B4-BE49-F238E27FC236}">
                <a16:creationId xmlns:a16="http://schemas.microsoft.com/office/drawing/2014/main" id="{CA644BC0-5366-F353-45C8-BE313BD5E315}"/>
              </a:ext>
            </a:extLst>
          </p:cNvPr>
          <p:cNvSpPr>
            <a:spLocks noGrp="1"/>
          </p:cNvSpPr>
          <p:nvPr>
            <p:ph type="sldNum" sz="quarter" idx="12"/>
          </p:nvPr>
        </p:nvSpPr>
        <p:spPr/>
        <p:txBody>
          <a:bodyPr vert="horz" lIns="91440" tIns="45720" rIns="91440" bIns="45720" rtlCol="0" anchor="ctr">
            <a:normAutofit/>
          </a:bodyPr>
          <a:lstStyle/>
          <a:p>
            <a:pPr defTabSz="914400">
              <a:lnSpc>
                <a:spcPct val="90000"/>
              </a:lnSpc>
              <a:spcAft>
                <a:spcPts val="600"/>
              </a:spcAft>
            </a:pPr>
            <a:fld id="{80F073CC-40D5-4B23-8DF0-9BD0A0C12F2C}" type="slidenum">
              <a:rPr lang="en-US" sz="1700" smtClean="0"/>
              <a:pPr defTabSz="914400">
                <a:lnSpc>
                  <a:spcPct val="90000"/>
                </a:lnSpc>
                <a:spcAft>
                  <a:spcPts val="600"/>
                </a:spcAft>
              </a:pPr>
              <a:t>18</a:t>
            </a:fld>
            <a:endParaRPr lang="en-US" sz="1700"/>
          </a:p>
        </p:txBody>
      </p:sp>
      <p:pic>
        <p:nvPicPr>
          <p:cNvPr id="8" name="Afbeelding 7">
            <a:extLst>
              <a:ext uri="{FF2B5EF4-FFF2-40B4-BE49-F238E27FC236}">
                <a16:creationId xmlns:a16="http://schemas.microsoft.com/office/drawing/2014/main" id="{0BDB5A6B-DB62-D613-F9F4-285FEB0A18A9}"/>
              </a:ext>
            </a:extLst>
          </p:cNvPr>
          <p:cNvPicPr>
            <a:picLocks noChangeAspect="1"/>
          </p:cNvPicPr>
          <p:nvPr/>
        </p:nvPicPr>
        <p:blipFill>
          <a:blip r:embed="rId2"/>
          <a:stretch>
            <a:fillRect/>
          </a:stretch>
        </p:blipFill>
        <p:spPr>
          <a:xfrm>
            <a:off x="5503154" y="589437"/>
            <a:ext cx="6106606" cy="5486400"/>
          </a:xfrm>
          <a:prstGeom prst="rect">
            <a:avLst/>
          </a:prstGeom>
        </p:spPr>
      </p:pic>
    </p:spTree>
    <p:extLst>
      <p:ext uri="{BB962C8B-B14F-4D97-AF65-F5344CB8AC3E}">
        <p14:creationId xmlns:p14="http://schemas.microsoft.com/office/powerpoint/2010/main" val="311895353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47139" y="5208128"/>
            <a:ext cx="9692333" cy="951140"/>
          </a:xfrm>
          <a:prstGeom prst="rect">
            <a:avLst/>
          </a:prstGeom>
        </p:spPr>
        <p:txBody>
          <a:bodyPr vert="horz" wrap="square" lIns="0" tIns="0" rIns="0" bIns="0" rtlCol="0">
            <a:spAutoFit/>
          </a:bodyPr>
          <a:lstStyle/>
          <a:p>
            <a:pPr marL="0" marR="0">
              <a:lnSpc>
                <a:spcPts val="2679"/>
              </a:lnSpc>
              <a:spcBef>
                <a:spcPts val="0"/>
              </a:spcBef>
              <a:spcAft>
                <a:spcPts val="0"/>
              </a:spcAft>
            </a:pPr>
            <a:r>
              <a:rPr sz="1900" dirty="0">
                <a:solidFill>
                  <a:srgbClr val="C00000"/>
                </a:solidFill>
                <a:latin typeface="Arial Black"/>
                <a:cs typeface="Arial Black"/>
              </a:rPr>
              <a:t>Opgelet een koersdoel</a:t>
            </a:r>
            <a:r>
              <a:rPr sz="1900" spc="10" dirty="0">
                <a:solidFill>
                  <a:srgbClr val="C00000"/>
                </a:solidFill>
                <a:latin typeface="Arial Black"/>
                <a:cs typeface="Arial Black"/>
              </a:rPr>
              <a:t> </a:t>
            </a:r>
            <a:r>
              <a:rPr sz="1900" dirty="0">
                <a:solidFill>
                  <a:srgbClr val="C00000"/>
                </a:solidFill>
                <a:latin typeface="Arial Black"/>
                <a:cs typeface="Arial Black"/>
              </a:rPr>
              <a:t>is een hypothetische</a:t>
            </a:r>
            <a:r>
              <a:rPr sz="1900" spc="542" dirty="0">
                <a:solidFill>
                  <a:srgbClr val="C00000"/>
                </a:solidFill>
                <a:latin typeface="Arial Black"/>
                <a:cs typeface="Arial Black"/>
              </a:rPr>
              <a:t> </a:t>
            </a:r>
            <a:r>
              <a:rPr sz="1900" spc="-10" dirty="0">
                <a:solidFill>
                  <a:srgbClr val="C00000"/>
                </a:solidFill>
                <a:latin typeface="Arial Black"/>
                <a:cs typeface="Arial Black"/>
              </a:rPr>
              <a:t>cijfer</a:t>
            </a:r>
            <a:r>
              <a:rPr sz="1900" spc="15" dirty="0">
                <a:solidFill>
                  <a:srgbClr val="C00000"/>
                </a:solidFill>
                <a:latin typeface="Arial Black"/>
                <a:cs typeface="Arial Black"/>
              </a:rPr>
              <a:t> </a:t>
            </a:r>
            <a:r>
              <a:rPr sz="1900" spc="-28" dirty="0">
                <a:solidFill>
                  <a:srgbClr val="C00000"/>
                </a:solidFill>
                <a:latin typeface="Arial Black"/>
                <a:cs typeface="Arial Black"/>
              </a:rPr>
              <a:t>dat</a:t>
            </a:r>
            <a:r>
              <a:rPr sz="1900" spc="31" dirty="0">
                <a:solidFill>
                  <a:srgbClr val="C00000"/>
                </a:solidFill>
                <a:latin typeface="Arial Black"/>
                <a:cs typeface="Arial Black"/>
              </a:rPr>
              <a:t> </a:t>
            </a:r>
            <a:r>
              <a:rPr sz="1900" spc="14" dirty="0">
                <a:solidFill>
                  <a:srgbClr val="C00000"/>
                </a:solidFill>
                <a:latin typeface="Arial Black"/>
                <a:cs typeface="Arial Black"/>
              </a:rPr>
              <a:t>wij </a:t>
            </a:r>
            <a:r>
              <a:rPr sz="1900" dirty="0">
                <a:solidFill>
                  <a:srgbClr val="C00000"/>
                </a:solidFill>
                <a:latin typeface="Arial Black"/>
                <a:cs typeface="Arial Black"/>
              </a:rPr>
              <a:t>naar</a:t>
            </a:r>
            <a:r>
              <a:rPr sz="1900" spc="11" dirty="0">
                <a:solidFill>
                  <a:srgbClr val="C00000"/>
                </a:solidFill>
                <a:latin typeface="Arial Black"/>
                <a:cs typeface="Arial Black"/>
              </a:rPr>
              <a:t> </a:t>
            </a:r>
            <a:r>
              <a:rPr sz="1900" spc="-37" dirty="0">
                <a:solidFill>
                  <a:srgbClr val="C00000"/>
                </a:solidFill>
                <a:latin typeface="Arial Black"/>
                <a:cs typeface="Arial Black"/>
              </a:rPr>
              <a:t>voor</a:t>
            </a:r>
          </a:p>
          <a:p>
            <a:pPr marL="0" marR="0">
              <a:lnSpc>
                <a:spcPts val="2279"/>
              </a:lnSpc>
              <a:spcBef>
                <a:spcPts val="0"/>
              </a:spcBef>
              <a:spcAft>
                <a:spcPts val="0"/>
              </a:spcAft>
            </a:pPr>
            <a:r>
              <a:rPr sz="1900" spc="-15" dirty="0">
                <a:solidFill>
                  <a:srgbClr val="C00000"/>
                </a:solidFill>
                <a:latin typeface="Arial Black"/>
                <a:cs typeface="Arial Black"/>
              </a:rPr>
              <a:t>schuiven</a:t>
            </a:r>
            <a:r>
              <a:rPr sz="1900" spc="11" dirty="0">
                <a:solidFill>
                  <a:srgbClr val="C00000"/>
                </a:solidFill>
                <a:latin typeface="Arial Black"/>
                <a:cs typeface="Arial Black"/>
              </a:rPr>
              <a:t> </a:t>
            </a:r>
            <a:r>
              <a:rPr sz="1900" dirty="0">
                <a:solidFill>
                  <a:srgbClr val="C00000"/>
                </a:solidFill>
                <a:latin typeface="Arial Black"/>
                <a:cs typeface="Arial Black"/>
              </a:rPr>
              <a:t>als streefdoel maar</a:t>
            </a:r>
            <a:r>
              <a:rPr sz="1900" spc="25" dirty="0">
                <a:solidFill>
                  <a:srgbClr val="C00000"/>
                </a:solidFill>
                <a:latin typeface="Arial Black"/>
                <a:cs typeface="Arial Black"/>
              </a:rPr>
              <a:t> </a:t>
            </a:r>
            <a:r>
              <a:rPr sz="1900" dirty="0">
                <a:solidFill>
                  <a:srgbClr val="C00000"/>
                </a:solidFill>
                <a:latin typeface="Arial Black"/>
                <a:cs typeface="Arial Black"/>
              </a:rPr>
              <a:t>daarom niet altijd</a:t>
            </a:r>
            <a:r>
              <a:rPr sz="1900" spc="14" dirty="0">
                <a:solidFill>
                  <a:srgbClr val="C00000"/>
                </a:solidFill>
                <a:latin typeface="Arial Black"/>
                <a:cs typeface="Arial Black"/>
              </a:rPr>
              <a:t> </a:t>
            </a:r>
            <a:r>
              <a:rPr sz="1900" dirty="0">
                <a:solidFill>
                  <a:srgbClr val="C00000"/>
                </a:solidFill>
                <a:latin typeface="Arial Black"/>
                <a:cs typeface="Arial Black"/>
              </a:rPr>
              <a:t>bereikt zal</a:t>
            </a:r>
            <a:r>
              <a:rPr sz="1900" spc="18" dirty="0">
                <a:solidFill>
                  <a:srgbClr val="C00000"/>
                </a:solidFill>
                <a:latin typeface="Arial Black"/>
                <a:cs typeface="Arial Black"/>
              </a:rPr>
              <a:t> </a:t>
            </a:r>
            <a:r>
              <a:rPr sz="1900" dirty="0">
                <a:solidFill>
                  <a:srgbClr val="C00000"/>
                </a:solidFill>
                <a:latin typeface="Arial Black"/>
                <a:cs typeface="Arial Black"/>
              </a:rPr>
              <a:t>worden!!</a:t>
            </a:r>
          </a:p>
          <a:p>
            <a:pPr marL="0" marR="0">
              <a:lnSpc>
                <a:spcPts val="2230"/>
              </a:lnSpc>
              <a:spcBef>
                <a:spcPts val="0"/>
              </a:spcBef>
              <a:spcAft>
                <a:spcPts val="0"/>
              </a:spcAft>
            </a:pPr>
            <a:r>
              <a:rPr sz="1900" dirty="0">
                <a:solidFill>
                  <a:srgbClr val="C00000"/>
                </a:solidFill>
                <a:latin typeface="Arial Black"/>
                <a:cs typeface="Arial Black"/>
              </a:rPr>
              <a:t>Let </a:t>
            </a:r>
            <a:r>
              <a:rPr sz="1900" spc="-17" dirty="0">
                <a:solidFill>
                  <a:srgbClr val="C00000"/>
                </a:solidFill>
                <a:latin typeface="Arial Black"/>
                <a:cs typeface="Arial Black"/>
              </a:rPr>
              <a:t>op</a:t>
            </a:r>
            <a:r>
              <a:rPr sz="1900" spc="14" dirty="0">
                <a:solidFill>
                  <a:srgbClr val="C00000"/>
                </a:solidFill>
                <a:latin typeface="Arial Black"/>
                <a:cs typeface="Arial Black"/>
              </a:rPr>
              <a:t> </a:t>
            </a:r>
            <a:r>
              <a:rPr sz="1900" dirty="0">
                <a:solidFill>
                  <a:srgbClr val="C00000"/>
                </a:solidFill>
                <a:latin typeface="Arial Black"/>
                <a:cs typeface="Arial Black"/>
              </a:rPr>
              <a:t>al</a:t>
            </a:r>
            <a:r>
              <a:rPr sz="1900" spc="10" dirty="0">
                <a:solidFill>
                  <a:srgbClr val="C00000"/>
                </a:solidFill>
                <a:latin typeface="Arial Black"/>
                <a:cs typeface="Arial Black"/>
              </a:rPr>
              <a:t> </a:t>
            </a:r>
            <a:r>
              <a:rPr sz="1900" dirty="0">
                <a:solidFill>
                  <a:srgbClr val="C00000"/>
                </a:solidFill>
                <a:latin typeface="Arial Black"/>
                <a:cs typeface="Arial Black"/>
              </a:rPr>
              <a:t>uw</a:t>
            </a:r>
            <a:r>
              <a:rPr sz="1900" spc="46" dirty="0">
                <a:solidFill>
                  <a:srgbClr val="C00000"/>
                </a:solidFill>
                <a:latin typeface="Arial Black"/>
                <a:cs typeface="Arial Black"/>
              </a:rPr>
              <a:t> </a:t>
            </a:r>
            <a:r>
              <a:rPr sz="1900" spc="-15" dirty="0">
                <a:solidFill>
                  <a:srgbClr val="C00000"/>
                </a:solidFill>
                <a:latin typeface="Arial Black"/>
                <a:cs typeface="Arial Black"/>
              </a:rPr>
              <a:t>aankopen</a:t>
            </a:r>
            <a:r>
              <a:rPr sz="1900" spc="12" dirty="0">
                <a:solidFill>
                  <a:srgbClr val="C00000"/>
                </a:solidFill>
                <a:latin typeface="Arial Black"/>
                <a:cs typeface="Arial Black"/>
              </a:rPr>
              <a:t> </a:t>
            </a:r>
            <a:r>
              <a:rPr sz="1900" dirty="0">
                <a:solidFill>
                  <a:srgbClr val="C00000"/>
                </a:solidFill>
                <a:latin typeface="Arial Black"/>
                <a:cs typeface="Arial Black"/>
              </a:rPr>
              <a:t>en </a:t>
            </a:r>
            <a:r>
              <a:rPr sz="1900" spc="-11" dirty="0">
                <a:solidFill>
                  <a:srgbClr val="C00000"/>
                </a:solidFill>
                <a:latin typeface="Arial Black"/>
                <a:cs typeface="Arial Black"/>
              </a:rPr>
              <a:t>verkopen</a:t>
            </a:r>
            <a:r>
              <a:rPr sz="1900" dirty="0">
                <a:solidFill>
                  <a:srgbClr val="C00000"/>
                </a:solidFill>
                <a:latin typeface="Arial Black"/>
                <a:cs typeface="Arial Black"/>
              </a:rPr>
              <a:t> steeds te bespreken met je</a:t>
            </a:r>
            <a:r>
              <a:rPr sz="1900" spc="-15" dirty="0">
                <a:solidFill>
                  <a:srgbClr val="C00000"/>
                </a:solidFill>
                <a:latin typeface="Arial Black"/>
                <a:cs typeface="Arial Black"/>
              </a:rPr>
              <a:t> </a:t>
            </a:r>
            <a:r>
              <a:rPr sz="1900" dirty="0">
                <a:solidFill>
                  <a:srgbClr val="C00000"/>
                </a:solidFill>
                <a:latin typeface="Arial Black"/>
                <a:cs typeface="Arial Black"/>
              </a:rPr>
              <a:t>adviseur</a:t>
            </a:r>
          </a:p>
        </p:txBody>
      </p:sp>
      <p:sp>
        <p:nvSpPr>
          <p:cNvPr id="4" name="object 4"/>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23</a:t>
            </a:r>
          </a:p>
        </p:txBody>
      </p:sp>
      <p:sp>
        <p:nvSpPr>
          <p:cNvPr id="6" name="Tijdelijke aanduiding voor datum 5">
            <a:extLst>
              <a:ext uri="{FF2B5EF4-FFF2-40B4-BE49-F238E27FC236}">
                <a16:creationId xmlns:a16="http://schemas.microsoft.com/office/drawing/2014/main" id="{0DCE50FF-178B-40E1-BADE-D6AE5DACE578}"/>
              </a:ext>
            </a:extLst>
          </p:cNvPr>
          <p:cNvSpPr>
            <a:spLocks noGrp="1"/>
          </p:cNvSpPr>
          <p:nvPr>
            <p:ph type="dt" sz="half" idx="10"/>
          </p:nvPr>
        </p:nvSpPr>
        <p:spPr/>
        <p:txBody>
          <a:bodyPr/>
          <a:lstStyle/>
          <a:p>
            <a:fld id="{10F5962A-CB95-448E-8B92-D90A78C737B1}" type="datetime1">
              <a:rPr lang="en-US" smtClean="0"/>
              <a:t>6/7/2023</a:t>
            </a:fld>
            <a:endParaRPr lang="en-US"/>
          </a:p>
        </p:txBody>
      </p:sp>
      <p:sp>
        <p:nvSpPr>
          <p:cNvPr id="7" name="Tijdelijke aanduiding voor dianummer 6">
            <a:extLst>
              <a:ext uri="{FF2B5EF4-FFF2-40B4-BE49-F238E27FC236}">
                <a16:creationId xmlns:a16="http://schemas.microsoft.com/office/drawing/2014/main" id="{ACD3BDAE-0B65-4E43-8051-7C163FE5D8B7}"/>
              </a:ext>
            </a:extLst>
          </p:cNvPr>
          <p:cNvSpPr>
            <a:spLocks noGrp="1"/>
          </p:cNvSpPr>
          <p:nvPr>
            <p:ph type="sldNum" sz="quarter" idx="12"/>
          </p:nvPr>
        </p:nvSpPr>
        <p:spPr/>
        <p:txBody>
          <a:bodyPr/>
          <a:lstStyle/>
          <a:p>
            <a:fld id="{80F073CC-40D5-4B23-8DF0-9BD0A0C12F2C}" type="slidenum">
              <a:rPr lang="en-US" smtClean="0"/>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43" name="Group 20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15901"/>
            <a:ext cx="2694076" cy="6269809"/>
            <a:chOff x="2487613" y="285750"/>
            <a:chExt cx="2428875" cy="5654676"/>
          </a:xfrm>
        </p:grpSpPr>
        <p:sp>
          <p:nvSpPr>
            <p:cNvPr id="20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5"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6"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7"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8"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9"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0"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1"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2"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3"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4"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5"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4" name="Group 21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714" y="-742"/>
            <a:ext cx="2226565" cy="6473258"/>
            <a:chOff x="6627813" y="194833"/>
            <a:chExt cx="1952625" cy="5678918"/>
          </a:xfrm>
        </p:grpSpPr>
        <p:sp>
          <p:nvSpPr>
            <p:cNvPr id="218"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9"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20"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21"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22"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3"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4"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5"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6"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7"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8"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9"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45" name="Rectangle 23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2783" cy="64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46"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083598"/>
            <a:ext cx="1648332" cy="73533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47" name="Rectangle 234">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602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48" name="Rectangle 236">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9" y="0"/>
            <a:ext cx="11533298"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9" name="Rectangle 238">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383581" cy="6477000"/>
          </a:xfrm>
          <a:prstGeom prst="rect">
            <a:avLst/>
          </a:prstGeom>
          <a:solidFill>
            <a:srgbClr val="5B5C35"/>
          </a:solidFill>
          <a:ln>
            <a:noFill/>
          </a:ln>
          <a:effectLst/>
        </p:spPr>
        <p:style>
          <a:lnRef idx="1">
            <a:schemeClr val="accent1"/>
          </a:lnRef>
          <a:fillRef idx="3">
            <a:schemeClr val="accent1"/>
          </a:fillRef>
          <a:effectRef idx="2">
            <a:schemeClr val="accent1"/>
          </a:effectRef>
          <a:fontRef idx="minor">
            <a:schemeClr val="lt1"/>
          </a:fontRef>
        </p:style>
      </p:sp>
      <p:sp>
        <p:nvSpPr>
          <p:cNvPr id="6" name="Titel 5">
            <a:extLst>
              <a:ext uri="{FF2B5EF4-FFF2-40B4-BE49-F238E27FC236}">
                <a16:creationId xmlns:a16="http://schemas.microsoft.com/office/drawing/2014/main" id="{8188BB4C-40DA-E8A0-CA7A-6A0089087FB9}"/>
              </a:ext>
            </a:extLst>
          </p:cNvPr>
          <p:cNvSpPr>
            <a:spLocks noGrp="1"/>
          </p:cNvSpPr>
          <p:nvPr>
            <p:ph type="title"/>
          </p:nvPr>
        </p:nvSpPr>
        <p:spPr>
          <a:xfrm>
            <a:off x="510451" y="1696079"/>
            <a:ext cx="3570244" cy="2941773"/>
          </a:xfrm>
        </p:spPr>
        <p:txBody>
          <a:bodyPr vert="horz" lIns="91440" tIns="45720" rIns="91440" bIns="45720" rtlCol="0" anchor="b">
            <a:normAutofit/>
          </a:bodyPr>
          <a:lstStyle/>
          <a:p>
            <a:pPr defTabSz="457200">
              <a:lnSpc>
                <a:spcPct val="90000"/>
              </a:lnSpc>
            </a:pPr>
            <a:r>
              <a:rPr lang="en-US" sz="1800" b="1">
                <a:solidFill>
                  <a:srgbClr val="FEFFFF"/>
                </a:solidFill>
              </a:rPr>
              <a:t>Inflatievrees is weg verstopt door de media en de politici en centrale banken ,,,doch niets is minder waar ze is helaas goed aanwezig en zal terug opflakkeren vanaf September. Dus wees waakzaam en voorbereid op hogere rentevoeten in het najaar</a:t>
            </a:r>
          </a:p>
        </p:txBody>
      </p:sp>
      <p:sp>
        <p:nvSpPr>
          <p:cNvPr id="5" name="Tijdelijke aanduiding voor dianummer 4">
            <a:extLst>
              <a:ext uri="{FF2B5EF4-FFF2-40B4-BE49-F238E27FC236}">
                <a16:creationId xmlns:a16="http://schemas.microsoft.com/office/drawing/2014/main" id="{64FDC14F-4904-D596-20A6-4B7885362112}"/>
              </a:ext>
            </a:extLst>
          </p:cNvPr>
          <p:cNvSpPr>
            <a:spLocks noGrp="1"/>
          </p:cNvSpPr>
          <p:nvPr>
            <p:ph type="sldNum" sz="quarter" idx="12"/>
          </p:nvPr>
        </p:nvSpPr>
        <p:spPr>
          <a:xfrm>
            <a:off x="3436345" y="962778"/>
            <a:ext cx="614596" cy="488868"/>
          </a:xfrm>
        </p:spPr>
        <p:txBody>
          <a:bodyPr vert="horz" lIns="91440" tIns="45720" rIns="91440" bIns="45720" rtlCol="0" anchor="ctr">
            <a:normAutofit/>
          </a:bodyPr>
          <a:lstStyle/>
          <a:p>
            <a:pPr defTabSz="914400">
              <a:spcAft>
                <a:spcPts val="600"/>
              </a:spcAft>
            </a:pPr>
            <a:fld id="{80F073CC-40D5-4B23-8DF0-9BD0A0C12F2C}" type="slidenum">
              <a:rPr lang="en-US" sz="2000" smtClean="0"/>
              <a:pPr defTabSz="914400">
                <a:spcAft>
                  <a:spcPts val="600"/>
                </a:spcAft>
              </a:pPr>
              <a:t>2</a:t>
            </a:fld>
            <a:endParaRPr lang="en-US" sz="2000"/>
          </a:p>
        </p:txBody>
      </p:sp>
      <p:pic>
        <p:nvPicPr>
          <p:cNvPr id="85" name="Picture 6" descr="Grafiek">
            <a:extLst>
              <a:ext uri="{FF2B5EF4-FFF2-40B4-BE49-F238E27FC236}">
                <a16:creationId xmlns:a16="http://schemas.microsoft.com/office/drawing/2014/main" id="{05AD8642-4E90-9A22-F1EB-A655E9C0CEBB}"/>
              </a:ext>
            </a:extLst>
          </p:cNvPr>
          <p:cNvPicPr>
            <a:picLocks noChangeAspect="1"/>
          </p:cNvPicPr>
          <p:nvPr/>
        </p:nvPicPr>
        <p:blipFill rotWithShape="1">
          <a:blip r:embed="rId3"/>
          <a:srcRect l="8008" r="23140"/>
          <a:stretch/>
        </p:blipFill>
        <p:spPr>
          <a:xfrm>
            <a:off x="4383580" y="10"/>
            <a:ext cx="7135319" cy="6476990"/>
          </a:xfrm>
          <a:prstGeom prst="rect">
            <a:avLst/>
          </a:prstGeom>
        </p:spPr>
      </p:pic>
      <p:sp>
        <p:nvSpPr>
          <p:cNvPr id="4" name="Tijdelijke aanduiding voor datum 3">
            <a:extLst>
              <a:ext uri="{FF2B5EF4-FFF2-40B4-BE49-F238E27FC236}">
                <a16:creationId xmlns:a16="http://schemas.microsoft.com/office/drawing/2014/main" id="{625EBD68-E017-0E6C-F014-717F8B24759C}"/>
              </a:ext>
            </a:extLst>
          </p:cNvPr>
          <p:cNvSpPr>
            <a:spLocks noGrp="1"/>
          </p:cNvSpPr>
          <p:nvPr>
            <p:ph type="dt" sz="half" idx="10"/>
          </p:nvPr>
        </p:nvSpPr>
        <p:spPr>
          <a:xfrm>
            <a:off x="9789564" y="5789857"/>
            <a:ext cx="1082999" cy="349818"/>
          </a:xfrm>
          <a:prstGeom prst="rect">
            <a:avLst/>
          </a:prstGeom>
        </p:spPr>
        <p:txBody>
          <a:bodyPr vert="horz" lIns="91440" tIns="45720" rIns="91440" bIns="45720" rtlCol="0" anchor="ctr">
            <a:normAutofit/>
          </a:bodyPr>
          <a:lstStyle/>
          <a:p>
            <a:pPr defTabSz="914400">
              <a:spcAft>
                <a:spcPts val="600"/>
              </a:spcAft>
            </a:pPr>
            <a:fld id="{79EC0A4B-AE81-4AD7-86EA-9F753B2B1EB0}" type="datetime1">
              <a:rPr lang="en-US" sz="900" smtClean="0">
                <a:solidFill>
                  <a:srgbClr val="FEFFFF"/>
                </a:solidFill>
              </a:rPr>
              <a:pPr defTabSz="914400">
                <a:spcAft>
                  <a:spcPts val="600"/>
                </a:spcAft>
              </a:pPr>
              <a:t>6/7/2023</a:t>
            </a:fld>
            <a:endParaRPr lang="en-US" sz="900">
              <a:solidFill>
                <a:srgbClr val="FEFFFF"/>
              </a:solidFill>
            </a:endParaRPr>
          </a:p>
        </p:txBody>
      </p:sp>
    </p:spTree>
    <p:extLst>
      <p:ext uri="{BB962C8B-B14F-4D97-AF65-F5344CB8AC3E}">
        <p14:creationId xmlns:p14="http://schemas.microsoft.com/office/powerpoint/2010/main" val="101787741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7DB8716D-F4C8-344E-0C79-1E320DFF557F}"/>
              </a:ext>
            </a:extLst>
          </p:cNvPr>
          <p:cNvSpPr/>
          <p:nvPr/>
        </p:nvSpPr>
        <p:spPr>
          <a:xfrm>
            <a:off x="48808" y="618532"/>
            <a:ext cx="5464379" cy="22763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p>
            <a:pPr marL="1828800" lvl="3" indent="-457200">
              <a:spcBef>
                <a:spcPts val="1000"/>
              </a:spcBef>
              <a:buClr>
                <a:schemeClr val="accent1"/>
              </a:buClr>
              <a:buFont typeface="+mj-lt"/>
              <a:buAutoNum type="arabicPeriod"/>
            </a:pPr>
            <a:r>
              <a:rPr lang="en-US" sz="2400" b="1" dirty="0" err="1">
                <a:solidFill>
                  <a:srgbClr val="FFC000"/>
                </a:solidFill>
                <a:highlight>
                  <a:srgbClr val="000080"/>
                </a:highlight>
              </a:rPr>
              <a:t>Deze</a:t>
            </a:r>
            <a:r>
              <a:rPr lang="en-US" sz="2400" b="1" dirty="0">
                <a:solidFill>
                  <a:srgbClr val="FFC000"/>
                </a:solidFill>
                <a:highlight>
                  <a:srgbClr val="000080"/>
                </a:highlight>
              </a:rPr>
              <a:t> week </a:t>
            </a:r>
            <a:r>
              <a:rPr lang="en-US" sz="2400" b="1" dirty="0" err="1">
                <a:solidFill>
                  <a:srgbClr val="FFC000"/>
                </a:solidFill>
                <a:highlight>
                  <a:srgbClr val="000080"/>
                </a:highlight>
              </a:rPr>
              <a:t>gaan</a:t>
            </a:r>
            <a:r>
              <a:rPr lang="en-US" sz="2400" b="1" dirty="0">
                <a:solidFill>
                  <a:srgbClr val="FFC000"/>
                </a:solidFill>
                <a:highlight>
                  <a:srgbClr val="000080"/>
                </a:highlight>
              </a:rPr>
              <a:t> we</a:t>
            </a:r>
          </a:p>
          <a:p>
            <a:pPr marL="1828800" lvl="3" indent="-457200">
              <a:spcBef>
                <a:spcPts val="1000"/>
              </a:spcBef>
              <a:buClr>
                <a:schemeClr val="accent1"/>
              </a:buClr>
              <a:buFont typeface="+mj-lt"/>
              <a:buAutoNum type="arabicPeriod"/>
            </a:pPr>
            <a:r>
              <a:rPr lang="en-US" sz="2400" b="1" dirty="0" err="1">
                <a:solidFill>
                  <a:srgbClr val="FFC000"/>
                </a:solidFill>
                <a:highlight>
                  <a:srgbClr val="000080"/>
                </a:highlight>
              </a:rPr>
              <a:t>voedsel</a:t>
            </a:r>
            <a:r>
              <a:rPr lang="en-US" sz="2400" b="1" dirty="0">
                <a:solidFill>
                  <a:srgbClr val="FFC000"/>
                </a:solidFill>
                <a:highlight>
                  <a:srgbClr val="000080"/>
                </a:highlight>
              </a:rPr>
              <a:t> AANDELEN </a:t>
            </a:r>
          </a:p>
          <a:p>
            <a:pPr marL="1828800" lvl="3" indent="-457200">
              <a:spcBef>
                <a:spcPts val="1000"/>
              </a:spcBef>
              <a:buClr>
                <a:schemeClr val="accent1"/>
              </a:buClr>
              <a:buFont typeface="+mj-lt"/>
              <a:buAutoNum type="arabicPeriod"/>
            </a:pPr>
            <a:r>
              <a:rPr lang="en-US" sz="2400" b="1" dirty="0">
                <a:solidFill>
                  <a:srgbClr val="FFC000"/>
                </a:solidFill>
                <a:highlight>
                  <a:srgbClr val="000080"/>
                </a:highlight>
              </a:rPr>
              <a:t>BEZOEKEN</a:t>
            </a:r>
          </a:p>
        </p:txBody>
      </p:sp>
      <p:sp>
        <p:nvSpPr>
          <p:cNvPr id="4" name="Tijdelijke aanduiding voor datum 3">
            <a:extLst>
              <a:ext uri="{FF2B5EF4-FFF2-40B4-BE49-F238E27FC236}">
                <a16:creationId xmlns:a16="http://schemas.microsoft.com/office/drawing/2014/main" id="{CE26B22A-F3EA-7F80-6B67-F5EC9FEDD4E3}"/>
              </a:ext>
            </a:extLst>
          </p:cNvPr>
          <p:cNvSpPr>
            <a:spLocks noGrp="1"/>
          </p:cNvSpPr>
          <p:nvPr>
            <p:ph type="dt" sz="half" idx="10"/>
          </p:nvPr>
        </p:nvSpPr>
        <p:spPr>
          <a:xfrm>
            <a:off x="7406936" y="5894092"/>
            <a:ext cx="1738806" cy="349819"/>
          </a:xfrm>
          <a:prstGeom prst="rect">
            <a:avLst/>
          </a:prstGeom>
        </p:spPr>
        <p:txBody>
          <a:bodyPr vert="horz" lIns="91440" tIns="45720" rIns="91440" bIns="45720" rtlCol="0" anchor="ctr">
            <a:normAutofit/>
          </a:bodyPr>
          <a:lstStyle/>
          <a:p>
            <a:pPr algn="l">
              <a:spcAft>
                <a:spcPts val="600"/>
              </a:spcAft>
            </a:pPr>
            <a:fld id="{79EC0A4B-AE81-4AD7-86EA-9F753B2B1EB0}" type="datetime1">
              <a:rPr lang="en-US" sz="900" kern="1200">
                <a:solidFill>
                  <a:schemeClr val="bg1">
                    <a:lumMod val="75000"/>
                    <a:lumOff val="25000"/>
                  </a:schemeClr>
                </a:solidFill>
                <a:latin typeface="+mn-lt"/>
                <a:ea typeface="+mn-ea"/>
                <a:cs typeface="+mn-cs"/>
              </a:rPr>
              <a:pPr algn="l">
                <a:spcAft>
                  <a:spcPts val="600"/>
                </a:spcAft>
              </a:pPr>
              <a:t>6/7/2023</a:t>
            </a:fld>
            <a:endParaRPr lang="en-US" sz="900" kern="1200">
              <a:solidFill>
                <a:schemeClr val="bg1">
                  <a:lumMod val="75000"/>
                  <a:lumOff val="25000"/>
                </a:schemeClr>
              </a:solidFill>
              <a:latin typeface="+mn-lt"/>
              <a:ea typeface="+mn-ea"/>
              <a:cs typeface="+mn-cs"/>
            </a:endParaRPr>
          </a:p>
        </p:txBody>
      </p:sp>
      <p:sp>
        <p:nvSpPr>
          <p:cNvPr id="5" name="Tijdelijke aanduiding voor dianummer 4">
            <a:extLst>
              <a:ext uri="{FF2B5EF4-FFF2-40B4-BE49-F238E27FC236}">
                <a16:creationId xmlns:a16="http://schemas.microsoft.com/office/drawing/2014/main" id="{B046F76F-45D1-4394-AFF1-26D6D85F8800}"/>
              </a:ext>
            </a:extLst>
          </p:cNvPr>
          <p:cNvSpPr>
            <a:spLocks noGrp="1"/>
          </p:cNvSpPr>
          <p:nvPr>
            <p:ph type="sldNum" sz="quarter" idx="12"/>
          </p:nvPr>
        </p:nvSpPr>
        <p:spPr>
          <a:xfrm>
            <a:off x="10172647" y="5896582"/>
            <a:ext cx="813775" cy="344840"/>
          </a:xfrm>
        </p:spPr>
        <p:txBody>
          <a:bodyPr vert="horz" lIns="91440" tIns="45720" rIns="91440" bIns="45720" rtlCol="0" anchor="ctr">
            <a:normAutofit/>
          </a:bodyPr>
          <a:lstStyle/>
          <a:p>
            <a:pPr>
              <a:lnSpc>
                <a:spcPct val="90000"/>
              </a:lnSpc>
              <a:spcAft>
                <a:spcPts val="600"/>
              </a:spcAft>
            </a:pPr>
            <a:fld id="{80F073CC-40D5-4B23-8DF0-9BD0A0C12F2C}" type="slidenum">
              <a:rPr lang="en-US" sz="1700" kern="1200">
                <a:solidFill>
                  <a:schemeClr val="bg2"/>
                </a:solidFill>
                <a:latin typeface="+mn-lt"/>
                <a:ea typeface="+mn-ea"/>
                <a:cs typeface="+mn-cs"/>
              </a:rPr>
              <a:pPr>
                <a:lnSpc>
                  <a:spcPct val="90000"/>
                </a:lnSpc>
                <a:spcAft>
                  <a:spcPts val="600"/>
                </a:spcAft>
              </a:pPr>
              <a:t>20</a:t>
            </a:fld>
            <a:endParaRPr lang="en-US" sz="1700" kern="1200">
              <a:solidFill>
                <a:schemeClr val="bg2"/>
              </a:solidFill>
              <a:latin typeface="+mn-lt"/>
              <a:ea typeface="+mn-ea"/>
              <a:cs typeface="+mn-cs"/>
            </a:endParaRPr>
          </a:p>
        </p:txBody>
      </p:sp>
      <p:sp>
        <p:nvSpPr>
          <p:cNvPr id="7" name="Rechthoek 6">
            <a:extLst>
              <a:ext uri="{FF2B5EF4-FFF2-40B4-BE49-F238E27FC236}">
                <a16:creationId xmlns:a16="http://schemas.microsoft.com/office/drawing/2014/main" id="{BEBB7476-A81E-1F9E-7F91-CB92FE8F291F}"/>
              </a:ext>
            </a:extLst>
          </p:cNvPr>
          <p:cNvSpPr/>
          <p:nvPr/>
        </p:nvSpPr>
        <p:spPr>
          <a:xfrm>
            <a:off x="7908254" y="0"/>
            <a:ext cx="378630" cy="923330"/>
          </a:xfrm>
          <a:prstGeom prst="rect">
            <a:avLst/>
          </a:prstGeom>
          <a:noFill/>
        </p:spPr>
        <p:txBody>
          <a:bodyPr wrap="none" lIns="91440" tIns="45720" rIns="91440" bIns="45720">
            <a:spAutoFit/>
          </a:bodyPr>
          <a:lstStyle/>
          <a:p>
            <a:pPr algn="ctr">
              <a:spcAft>
                <a:spcPts val="600"/>
              </a:spcAft>
            </a:pPr>
            <a:r>
              <a:rPr lang="nl-N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nl-NL"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Rechthoek 1">
            <a:extLst>
              <a:ext uri="{FF2B5EF4-FFF2-40B4-BE49-F238E27FC236}">
                <a16:creationId xmlns:a16="http://schemas.microsoft.com/office/drawing/2014/main" id="{55988170-760A-8731-BB17-241E261867F1}"/>
              </a:ext>
            </a:extLst>
          </p:cNvPr>
          <p:cNvSpPr/>
          <p:nvPr/>
        </p:nvSpPr>
        <p:spPr>
          <a:xfrm>
            <a:off x="-140788" y="3375518"/>
            <a:ext cx="6476302" cy="1754326"/>
          </a:xfrm>
          <a:prstGeom prst="rect">
            <a:avLst/>
          </a:prstGeom>
          <a:noFill/>
        </p:spPr>
        <p:txBody>
          <a:bodyPr wrap="square" lIns="91440" tIns="45720" rIns="91440" bIns="45720">
            <a:spAutoFit/>
          </a:bodyPr>
          <a:lstStyle/>
          <a:p>
            <a:pPr algn="ctr"/>
            <a:r>
              <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Onze koopsignalen</a:t>
            </a:r>
          </a:p>
        </p:txBody>
      </p:sp>
      <p:sp>
        <p:nvSpPr>
          <p:cNvPr id="3" name="Rechthoek 2">
            <a:extLst>
              <a:ext uri="{FF2B5EF4-FFF2-40B4-BE49-F238E27FC236}">
                <a16:creationId xmlns:a16="http://schemas.microsoft.com/office/drawing/2014/main" id="{169962B8-B5DB-AC95-195C-3998B737D910}"/>
              </a:ext>
            </a:extLst>
          </p:cNvPr>
          <p:cNvSpPr/>
          <p:nvPr/>
        </p:nvSpPr>
        <p:spPr>
          <a:xfrm>
            <a:off x="6623546" y="1942356"/>
            <a:ext cx="4536504" cy="2215991"/>
          </a:xfrm>
          <a:prstGeom prst="rect">
            <a:avLst/>
          </a:prstGeom>
          <a:noFill/>
        </p:spPr>
        <p:txBody>
          <a:bodyPr wrap="square" lIns="91440" tIns="45720" rIns="91440" bIns="45720">
            <a:spAutoFit/>
          </a:bodyPr>
          <a:lstStyle/>
          <a:p>
            <a:pPr algn="ctr"/>
            <a:r>
              <a:rPr lang="nl-NL" sz="13800" b="0" cap="none" spc="0" dirty="0">
                <a:ln w="0"/>
                <a:solidFill>
                  <a:srgbClr val="FFFF00"/>
                </a:solidFill>
                <a:effectLst>
                  <a:outerShdw blurRad="38100" dist="19050" dir="2700000" algn="tl" rotWithShape="0">
                    <a:schemeClr val="dk1">
                      <a:alpha val="40000"/>
                    </a:schemeClr>
                  </a:outerShdw>
                </a:effectLst>
              </a:rPr>
              <a:t>food</a:t>
            </a:r>
            <a:endParaRPr lang="nl-NL" sz="19900" b="0"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910047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E286828-0D6B-E0C7-B1EE-09E69D110F6E}"/>
              </a:ext>
            </a:extLst>
          </p:cNvPr>
          <p:cNvSpPr>
            <a:spLocks noGrp="1"/>
          </p:cNvSpPr>
          <p:nvPr>
            <p:ph type="dt" sz="half" idx="10"/>
          </p:nvPr>
        </p:nvSpPr>
        <p:spPr>
          <a:xfrm>
            <a:off x="9789564" y="5996761"/>
            <a:ext cx="1082999" cy="349818"/>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6/7/2023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0BC2DE4C-0ADE-5A4C-A022-422287E7CAEF}"/>
              </a:ext>
            </a:extLst>
          </p:cNvPr>
          <p:cNvSpPr>
            <a:spLocks noGrp="1"/>
          </p:cNvSpPr>
          <p:nvPr>
            <p:ph type="sldNum" sz="quarter" idx="12"/>
          </p:nvPr>
        </p:nvSpPr>
        <p:spPr>
          <a:xfrm>
            <a:off x="502451" y="5996762"/>
            <a:ext cx="736717" cy="349818"/>
          </a:xfrm>
        </p:spPr>
        <p:txBody>
          <a:bodyPr vert="horz" lIns="91440" tIns="45720" rIns="91440" bIns="45720" rtlCol="0" anchor="ctr">
            <a:normAutofit/>
          </a:bodyPr>
          <a:lstStyle/>
          <a:p>
            <a:pPr>
              <a:spcAft>
                <a:spcPts val="600"/>
              </a:spcAft>
            </a:pPr>
            <a:fld id="{80F073CC-40D5-4B23-8DF0-9BD0A0C12F2C}" type="slidenum">
              <a:rPr lang="en-US" sz="800">
                <a:solidFill>
                  <a:srgbClr val="FFFFFF"/>
                </a:solidFill>
              </a:rPr>
              <a:pPr>
                <a:spcAft>
                  <a:spcPts val="600"/>
                </a:spcAft>
              </a:pPr>
              <a:t>21</a:t>
            </a:fld>
            <a:endParaRPr lang="en-US" sz="800">
              <a:solidFill>
                <a:srgbClr val="FFFFFF"/>
              </a:solidFill>
            </a:endParaRPr>
          </a:p>
        </p:txBody>
      </p:sp>
      <p:pic>
        <p:nvPicPr>
          <p:cNvPr id="9" name="Afbeelding 8">
            <a:extLst>
              <a:ext uri="{FF2B5EF4-FFF2-40B4-BE49-F238E27FC236}">
                <a16:creationId xmlns:a16="http://schemas.microsoft.com/office/drawing/2014/main" id="{46B57729-AF77-42C8-E801-17A8D1E3894C}"/>
              </a:ext>
            </a:extLst>
          </p:cNvPr>
          <p:cNvPicPr>
            <a:picLocks noChangeAspect="1"/>
          </p:cNvPicPr>
          <p:nvPr/>
        </p:nvPicPr>
        <p:blipFill>
          <a:blip r:embed="rId2"/>
          <a:stretch>
            <a:fillRect/>
          </a:stretch>
        </p:blipFill>
        <p:spPr>
          <a:xfrm>
            <a:off x="2116" y="-289892"/>
            <a:ext cx="11514667" cy="7776864"/>
          </a:xfrm>
          <a:prstGeom prst="rect">
            <a:avLst/>
          </a:prstGeom>
        </p:spPr>
      </p:pic>
    </p:spTree>
    <p:extLst>
      <p:ext uri="{BB962C8B-B14F-4D97-AF65-F5344CB8AC3E}">
        <p14:creationId xmlns:p14="http://schemas.microsoft.com/office/powerpoint/2010/main" val="271955957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6F1AE9E-6479-7941-3042-34B646914B3F}"/>
              </a:ext>
            </a:extLst>
          </p:cNvPr>
          <p:cNvSpPr>
            <a:spLocks noGrp="1"/>
          </p:cNvSpPr>
          <p:nvPr>
            <p:ph type="dt" sz="half" idx="10"/>
          </p:nvPr>
        </p:nvSpPr>
        <p:spPr>
          <a:xfrm>
            <a:off x="9789564" y="5993063"/>
            <a:ext cx="1082999" cy="349819"/>
          </a:xfrm>
        </p:spPr>
        <p:txBody>
          <a:bodyPr vert="horz" lIns="91440" tIns="45720" rIns="91440" bIns="45720" rtlCol="0" anchor="ctr">
            <a:normAutofit/>
          </a:bodyPr>
          <a:lstStyle/>
          <a:p>
            <a:pPr>
              <a:spcAft>
                <a:spcPts val="600"/>
              </a:spcAft>
            </a:pPr>
            <a:fld id="{79EC0A4B-AE81-4AD7-86EA-9F753B2B1EB0}" type="datetime1">
              <a:rPr lang="en-US" sz="900"/>
              <a:pPr>
                <a:spcAft>
                  <a:spcPts val="600"/>
                </a:spcAft>
              </a:pPr>
              <a:t>6/7/2023</a:t>
            </a:fld>
            <a:endParaRPr lang="en-US" sz="900"/>
          </a:p>
        </p:txBody>
      </p:sp>
      <p:sp>
        <p:nvSpPr>
          <p:cNvPr id="5" name="Tijdelijke aanduiding voor dianummer 4">
            <a:extLst>
              <a:ext uri="{FF2B5EF4-FFF2-40B4-BE49-F238E27FC236}">
                <a16:creationId xmlns:a16="http://schemas.microsoft.com/office/drawing/2014/main" id="{95B65265-D503-9502-80AA-31B1B1AF322C}"/>
              </a:ext>
            </a:extLst>
          </p:cNvPr>
          <p:cNvSpPr>
            <a:spLocks noGrp="1"/>
          </p:cNvSpPr>
          <p:nvPr>
            <p:ph type="sldNum" sz="quarter" idx="12"/>
          </p:nvPr>
        </p:nvSpPr>
        <p:spPr/>
        <p:txBody>
          <a:bodyPr vert="horz" lIns="91440" tIns="45720" rIns="91440" bIns="45720" rtlCol="0" anchor="ctr">
            <a:normAutofit/>
          </a:bodyPr>
          <a:lstStyle/>
          <a:p>
            <a:pPr>
              <a:lnSpc>
                <a:spcPct val="90000"/>
              </a:lnSpc>
              <a:spcAft>
                <a:spcPts val="600"/>
              </a:spcAft>
            </a:pPr>
            <a:fld id="{80F073CC-40D5-4B23-8DF0-9BD0A0C12F2C}" type="slidenum">
              <a:rPr lang="en-US" sz="1700"/>
              <a:pPr>
                <a:lnSpc>
                  <a:spcPct val="90000"/>
                </a:lnSpc>
                <a:spcAft>
                  <a:spcPts val="600"/>
                </a:spcAft>
              </a:pPr>
              <a:t>22</a:t>
            </a:fld>
            <a:endParaRPr lang="en-US" sz="1700"/>
          </a:p>
        </p:txBody>
      </p:sp>
      <p:pic>
        <p:nvPicPr>
          <p:cNvPr id="3" name="Afbeelding 2">
            <a:extLst>
              <a:ext uri="{FF2B5EF4-FFF2-40B4-BE49-F238E27FC236}">
                <a16:creationId xmlns:a16="http://schemas.microsoft.com/office/drawing/2014/main" id="{CA463DB3-00B7-56E7-81F7-4C08BFDFAA3D}"/>
              </a:ext>
            </a:extLst>
          </p:cNvPr>
          <p:cNvPicPr>
            <a:picLocks noChangeAspect="1"/>
          </p:cNvPicPr>
          <p:nvPr/>
        </p:nvPicPr>
        <p:blipFill>
          <a:blip r:embed="rId2"/>
          <a:stretch>
            <a:fillRect/>
          </a:stretch>
        </p:blipFill>
        <p:spPr>
          <a:xfrm>
            <a:off x="2116" y="-217884"/>
            <a:ext cx="11514667" cy="7272808"/>
          </a:xfrm>
          <a:prstGeom prst="rect">
            <a:avLst/>
          </a:prstGeom>
        </p:spPr>
      </p:pic>
    </p:spTree>
    <p:extLst>
      <p:ext uri="{BB962C8B-B14F-4D97-AF65-F5344CB8AC3E}">
        <p14:creationId xmlns:p14="http://schemas.microsoft.com/office/powerpoint/2010/main" val="81780498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15901"/>
            <a:ext cx="2694076" cy="6269809"/>
            <a:chOff x="2487613" y="285750"/>
            <a:chExt cx="2428875" cy="5654676"/>
          </a:xfrm>
        </p:grpSpPr>
        <p:sp>
          <p:nvSpPr>
            <p:cNvPr id="12"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714" y="-742"/>
            <a:ext cx="2226565" cy="6473258"/>
            <a:chOff x="6627813" y="194833"/>
            <a:chExt cx="1952625" cy="5678918"/>
          </a:xfrm>
        </p:grpSpPr>
        <p:sp>
          <p:nvSpPr>
            <p:cNvPr id="26"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2783" cy="64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957" y="674687"/>
            <a:ext cx="1500826"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Tijdelijke aanduiding voor dianummer 4">
            <a:extLst>
              <a:ext uri="{FF2B5EF4-FFF2-40B4-BE49-F238E27FC236}">
                <a16:creationId xmlns:a16="http://schemas.microsoft.com/office/drawing/2014/main" id="{AC47AB2A-4748-B2F2-41BE-25F4F37B00A2}"/>
              </a:ext>
            </a:extLst>
          </p:cNvPr>
          <p:cNvSpPr>
            <a:spLocks noGrp="1"/>
          </p:cNvSpPr>
          <p:nvPr>
            <p:ph type="sldNum" sz="quarter" idx="12"/>
          </p:nvPr>
        </p:nvSpPr>
        <p:spPr>
          <a:xfrm>
            <a:off x="502451" y="5789857"/>
            <a:ext cx="736717" cy="349818"/>
          </a:xfrm>
        </p:spPr>
        <p:txBody>
          <a:bodyPr vert="horz" lIns="91440" tIns="45720" rIns="91440" bIns="45720" rtlCol="0" anchor="ctr">
            <a:normAutofit/>
          </a:bodyPr>
          <a:lstStyle/>
          <a:p>
            <a:pPr>
              <a:lnSpc>
                <a:spcPct val="90000"/>
              </a:lnSpc>
              <a:spcAft>
                <a:spcPts val="600"/>
              </a:spcAft>
            </a:pPr>
            <a:fld id="{80F073CC-40D5-4B23-8DF0-9BD0A0C12F2C}" type="slidenum">
              <a:rPr lang="en-US" sz="1700">
                <a:solidFill>
                  <a:srgbClr val="FFFFFF"/>
                </a:solidFill>
              </a:rPr>
              <a:pPr>
                <a:lnSpc>
                  <a:spcPct val="90000"/>
                </a:lnSpc>
                <a:spcAft>
                  <a:spcPts val="600"/>
                </a:spcAft>
              </a:pPr>
              <a:t>23</a:t>
            </a:fld>
            <a:endParaRPr lang="en-US" sz="1700">
              <a:solidFill>
                <a:srgbClr val="FFFFFF"/>
              </a:solidFill>
            </a:endParaRPr>
          </a:p>
        </p:txBody>
      </p:sp>
      <p:sp>
        <p:nvSpPr>
          <p:cNvPr id="4" name="Tijdelijke aanduiding voor datum 3">
            <a:extLst>
              <a:ext uri="{FF2B5EF4-FFF2-40B4-BE49-F238E27FC236}">
                <a16:creationId xmlns:a16="http://schemas.microsoft.com/office/drawing/2014/main" id="{8957D299-7A23-15C0-4754-C3B1DC435EE3}"/>
              </a:ext>
            </a:extLst>
          </p:cNvPr>
          <p:cNvSpPr>
            <a:spLocks noGrp="1"/>
          </p:cNvSpPr>
          <p:nvPr>
            <p:ph type="dt" sz="half" idx="10"/>
          </p:nvPr>
        </p:nvSpPr>
        <p:spPr>
          <a:xfrm>
            <a:off x="9789564" y="5789857"/>
            <a:ext cx="1082999" cy="349818"/>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6/7/2023</a:t>
            </a:fld>
            <a:endParaRPr lang="en-US" sz="900">
              <a:solidFill>
                <a:srgbClr val="FFFFFF"/>
              </a:solidFill>
            </a:endParaRPr>
          </a:p>
        </p:txBody>
      </p:sp>
      <p:pic>
        <p:nvPicPr>
          <p:cNvPr id="8" name="Afbeelding 7">
            <a:extLst>
              <a:ext uri="{FF2B5EF4-FFF2-40B4-BE49-F238E27FC236}">
                <a16:creationId xmlns:a16="http://schemas.microsoft.com/office/drawing/2014/main" id="{C787F6AF-17BD-46A8-339C-D1C4C825447D}"/>
              </a:ext>
            </a:extLst>
          </p:cNvPr>
          <p:cNvPicPr>
            <a:picLocks noChangeAspect="1"/>
          </p:cNvPicPr>
          <p:nvPr/>
        </p:nvPicPr>
        <p:blipFill>
          <a:blip r:embed="rId2"/>
          <a:stretch>
            <a:fillRect/>
          </a:stretch>
        </p:blipFill>
        <p:spPr>
          <a:xfrm>
            <a:off x="2116" y="-73868"/>
            <a:ext cx="11514667" cy="7128792"/>
          </a:xfrm>
          <a:prstGeom prst="rect">
            <a:avLst/>
          </a:prstGeom>
        </p:spPr>
      </p:pic>
    </p:spTree>
    <p:extLst>
      <p:ext uri="{BB962C8B-B14F-4D97-AF65-F5344CB8AC3E}">
        <p14:creationId xmlns:p14="http://schemas.microsoft.com/office/powerpoint/2010/main" val="100213212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F835CC64-5046-AC56-1088-037D0EBF4A92}"/>
              </a:ext>
            </a:extLst>
          </p:cNvPr>
          <p:cNvSpPr>
            <a:spLocks noGrp="1"/>
          </p:cNvSpPr>
          <p:nvPr>
            <p:ph type="dt" sz="half" idx="10"/>
          </p:nvPr>
        </p:nvSpPr>
        <p:spPr>
          <a:xfrm>
            <a:off x="9789564" y="5993063"/>
            <a:ext cx="1082999" cy="349819"/>
          </a:xfrm>
        </p:spPr>
        <p:txBody>
          <a:bodyPr vert="horz" lIns="91440" tIns="45720" rIns="91440" bIns="45720" rtlCol="0" anchor="ctr">
            <a:normAutofit/>
          </a:bodyPr>
          <a:lstStyle/>
          <a:p>
            <a:pPr>
              <a:spcAft>
                <a:spcPts val="600"/>
              </a:spcAft>
            </a:pPr>
            <a:fld id="{79EC0A4B-AE81-4AD7-86EA-9F753B2B1EB0}" type="datetime1">
              <a:rPr lang="en-US" sz="900"/>
              <a:pPr>
                <a:spcAft>
                  <a:spcPts val="600"/>
                </a:spcAft>
              </a:pPr>
              <a:t>6/7/2023</a:t>
            </a:fld>
            <a:endParaRPr lang="en-US" sz="900"/>
          </a:p>
        </p:txBody>
      </p:sp>
      <p:sp>
        <p:nvSpPr>
          <p:cNvPr id="5" name="Tijdelijke aanduiding voor dianummer 4">
            <a:extLst>
              <a:ext uri="{FF2B5EF4-FFF2-40B4-BE49-F238E27FC236}">
                <a16:creationId xmlns:a16="http://schemas.microsoft.com/office/drawing/2014/main" id="{DA0949EE-FDE7-E579-D22C-E449453E857C}"/>
              </a:ext>
            </a:extLst>
          </p:cNvPr>
          <p:cNvSpPr>
            <a:spLocks noGrp="1"/>
          </p:cNvSpPr>
          <p:nvPr>
            <p:ph type="sldNum" sz="quarter" idx="12"/>
          </p:nvPr>
        </p:nvSpPr>
        <p:spPr/>
        <p:txBody>
          <a:bodyPr vert="horz" lIns="91440" tIns="45720" rIns="91440" bIns="45720" rtlCol="0" anchor="ctr">
            <a:normAutofit/>
          </a:bodyPr>
          <a:lstStyle/>
          <a:p>
            <a:pPr>
              <a:lnSpc>
                <a:spcPct val="90000"/>
              </a:lnSpc>
              <a:spcAft>
                <a:spcPts val="600"/>
              </a:spcAft>
            </a:pPr>
            <a:fld id="{80F073CC-40D5-4B23-8DF0-9BD0A0C12F2C}" type="slidenum">
              <a:rPr lang="en-US" sz="1700"/>
              <a:pPr>
                <a:lnSpc>
                  <a:spcPct val="90000"/>
                </a:lnSpc>
                <a:spcAft>
                  <a:spcPts val="600"/>
                </a:spcAft>
              </a:pPr>
              <a:t>24</a:t>
            </a:fld>
            <a:endParaRPr lang="en-US" sz="1700"/>
          </a:p>
        </p:txBody>
      </p:sp>
      <p:pic>
        <p:nvPicPr>
          <p:cNvPr id="10" name="Afbeelding 9">
            <a:extLst>
              <a:ext uri="{FF2B5EF4-FFF2-40B4-BE49-F238E27FC236}">
                <a16:creationId xmlns:a16="http://schemas.microsoft.com/office/drawing/2014/main" id="{4402101F-E5E2-189A-6994-BB2B6CE0613C}"/>
              </a:ext>
            </a:extLst>
          </p:cNvPr>
          <p:cNvPicPr>
            <a:picLocks noChangeAspect="1"/>
          </p:cNvPicPr>
          <p:nvPr/>
        </p:nvPicPr>
        <p:blipFill>
          <a:blip r:embed="rId2"/>
          <a:stretch>
            <a:fillRect/>
          </a:stretch>
        </p:blipFill>
        <p:spPr>
          <a:xfrm>
            <a:off x="2116" y="-217884"/>
            <a:ext cx="11514667" cy="7272808"/>
          </a:xfrm>
          <a:prstGeom prst="rect">
            <a:avLst/>
          </a:prstGeom>
        </p:spPr>
      </p:pic>
    </p:spTree>
    <p:extLst>
      <p:ext uri="{BB962C8B-B14F-4D97-AF65-F5344CB8AC3E}">
        <p14:creationId xmlns:p14="http://schemas.microsoft.com/office/powerpoint/2010/main" val="180567602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5D0D029-F363-99EA-D62E-D93F3D190AB1}"/>
              </a:ext>
            </a:extLst>
          </p:cNvPr>
          <p:cNvSpPr>
            <a:spLocks noGrp="1"/>
          </p:cNvSpPr>
          <p:nvPr>
            <p:ph type="dt" sz="half" idx="10"/>
          </p:nvPr>
        </p:nvSpPr>
        <p:spPr>
          <a:xfrm>
            <a:off x="9789564" y="5996761"/>
            <a:ext cx="1082999" cy="349818"/>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6/7/2023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CE877318-CF11-0FA1-ADFF-A26555FCBFCC}"/>
              </a:ext>
            </a:extLst>
          </p:cNvPr>
          <p:cNvSpPr>
            <a:spLocks noGrp="1"/>
          </p:cNvSpPr>
          <p:nvPr>
            <p:ph type="sldNum" sz="quarter" idx="12"/>
          </p:nvPr>
        </p:nvSpPr>
        <p:spPr>
          <a:xfrm>
            <a:off x="502451" y="5996762"/>
            <a:ext cx="736717" cy="349818"/>
          </a:xfrm>
        </p:spPr>
        <p:txBody>
          <a:bodyPr vert="horz" lIns="91440" tIns="45720" rIns="91440" bIns="45720" rtlCol="0" anchor="ctr">
            <a:normAutofit/>
          </a:bodyPr>
          <a:lstStyle/>
          <a:p>
            <a:pPr>
              <a:spcAft>
                <a:spcPts val="600"/>
              </a:spcAft>
            </a:pPr>
            <a:fld id="{80F073CC-40D5-4B23-8DF0-9BD0A0C12F2C}" type="slidenum">
              <a:rPr lang="en-US" sz="800">
                <a:solidFill>
                  <a:srgbClr val="FFFFFF"/>
                </a:solidFill>
              </a:rPr>
              <a:pPr>
                <a:spcAft>
                  <a:spcPts val="600"/>
                </a:spcAft>
              </a:pPr>
              <a:t>25</a:t>
            </a:fld>
            <a:endParaRPr lang="en-US" sz="800">
              <a:solidFill>
                <a:srgbClr val="FFFFFF"/>
              </a:solidFill>
            </a:endParaRPr>
          </a:p>
        </p:txBody>
      </p:sp>
      <p:pic>
        <p:nvPicPr>
          <p:cNvPr id="8" name="Afbeelding 7">
            <a:extLst>
              <a:ext uri="{FF2B5EF4-FFF2-40B4-BE49-F238E27FC236}">
                <a16:creationId xmlns:a16="http://schemas.microsoft.com/office/drawing/2014/main" id="{2DE1E14D-821A-F2B2-00FC-6BB61BD84E2B}"/>
              </a:ext>
            </a:extLst>
          </p:cNvPr>
          <p:cNvPicPr>
            <a:picLocks noChangeAspect="1"/>
          </p:cNvPicPr>
          <p:nvPr/>
        </p:nvPicPr>
        <p:blipFill>
          <a:blip r:embed="rId2"/>
          <a:stretch>
            <a:fillRect/>
          </a:stretch>
        </p:blipFill>
        <p:spPr>
          <a:xfrm>
            <a:off x="2116" y="-217884"/>
            <a:ext cx="11514667" cy="7344816"/>
          </a:xfrm>
          <a:prstGeom prst="rect">
            <a:avLst/>
          </a:prstGeom>
        </p:spPr>
      </p:pic>
    </p:spTree>
    <p:extLst>
      <p:ext uri="{BB962C8B-B14F-4D97-AF65-F5344CB8AC3E}">
        <p14:creationId xmlns:p14="http://schemas.microsoft.com/office/powerpoint/2010/main" val="205121189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1E5EC-7C3E-B763-8981-72304C87D596}"/>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845619A-F202-861D-2B1B-37AA2EAB17CB}"/>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70B90656-B37F-EFC6-299A-144EC9DC3676}"/>
              </a:ext>
            </a:extLst>
          </p:cNvPr>
          <p:cNvSpPr>
            <a:spLocks noGrp="1"/>
          </p:cNvSpPr>
          <p:nvPr>
            <p:ph type="dt" sz="half" idx="10"/>
          </p:nvPr>
        </p:nvSpPr>
        <p:spPr/>
        <p:txBody>
          <a:bodyPr/>
          <a:lstStyle/>
          <a:p>
            <a:fld id="{79EC0A4B-AE81-4AD7-86EA-9F753B2B1EB0}" type="datetime1">
              <a:rPr lang="en-US" smtClean="0"/>
              <a:t>6/7/2023</a:t>
            </a:fld>
            <a:endParaRPr lang="en-US"/>
          </a:p>
        </p:txBody>
      </p:sp>
      <p:sp>
        <p:nvSpPr>
          <p:cNvPr id="5" name="Tijdelijke aanduiding voor dianummer 4">
            <a:extLst>
              <a:ext uri="{FF2B5EF4-FFF2-40B4-BE49-F238E27FC236}">
                <a16:creationId xmlns:a16="http://schemas.microsoft.com/office/drawing/2014/main" id="{9E79B5F5-B4F5-65AC-42D1-A2232F425FBB}"/>
              </a:ext>
            </a:extLst>
          </p:cNvPr>
          <p:cNvSpPr>
            <a:spLocks noGrp="1"/>
          </p:cNvSpPr>
          <p:nvPr>
            <p:ph type="sldNum" sz="quarter" idx="12"/>
          </p:nvPr>
        </p:nvSpPr>
        <p:spPr/>
        <p:txBody>
          <a:bodyPr/>
          <a:lstStyle/>
          <a:p>
            <a:fld id="{80F073CC-40D5-4B23-8DF0-9BD0A0C12F2C}" type="slidenum">
              <a:rPr lang="en-US" smtClean="0"/>
              <a:t>26</a:t>
            </a:fld>
            <a:endParaRPr lang="en-US"/>
          </a:p>
        </p:txBody>
      </p:sp>
      <p:pic>
        <p:nvPicPr>
          <p:cNvPr id="10" name="Afbeelding 9">
            <a:extLst>
              <a:ext uri="{FF2B5EF4-FFF2-40B4-BE49-F238E27FC236}">
                <a16:creationId xmlns:a16="http://schemas.microsoft.com/office/drawing/2014/main" id="{C34F9675-58C4-5951-15D4-2AFCC580548C}"/>
              </a:ext>
            </a:extLst>
          </p:cNvPr>
          <p:cNvPicPr>
            <a:picLocks noChangeAspect="1"/>
          </p:cNvPicPr>
          <p:nvPr/>
        </p:nvPicPr>
        <p:blipFill>
          <a:blip r:embed="rId2"/>
          <a:stretch>
            <a:fillRect/>
          </a:stretch>
        </p:blipFill>
        <p:spPr>
          <a:xfrm>
            <a:off x="2116" y="-361900"/>
            <a:ext cx="11514667" cy="7488832"/>
          </a:xfrm>
          <a:prstGeom prst="rect">
            <a:avLst/>
          </a:prstGeom>
        </p:spPr>
      </p:pic>
    </p:spTree>
    <p:extLst>
      <p:ext uri="{BB962C8B-B14F-4D97-AF65-F5344CB8AC3E}">
        <p14:creationId xmlns:p14="http://schemas.microsoft.com/office/powerpoint/2010/main" val="4191011050"/>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8EE78-5E93-2F5B-4DE7-41BB86B2F974}"/>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A2ADBC24-0FC3-46C4-664D-2BF8B0E6FC58}"/>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412D3279-1B4E-675C-A6E3-713B383E7A81}"/>
              </a:ext>
            </a:extLst>
          </p:cNvPr>
          <p:cNvSpPr>
            <a:spLocks noGrp="1"/>
          </p:cNvSpPr>
          <p:nvPr>
            <p:ph type="dt" sz="half" idx="10"/>
          </p:nvPr>
        </p:nvSpPr>
        <p:spPr/>
        <p:txBody>
          <a:bodyPr/>
          <a:lstStyle/>
          <a:p>
            <a:fld id="{79EC0A4B-AE81-4AD7-86EA-9F753B2B1EB0}" type="datetime1">
              <a:rPr lang="en-US" smtClean="0"/>
              <a:t>6/7/2023</a:t>
            </a:fld>
            <a:endParaRPr lang="en-US"/>
          </a:p>
        </p:txBody>
      </p:sp>
      <p:sp>
        <p:nvSpPr>
          <p:cNvPr id="5" name="Tijdelijke aanduiding voor dianummer 4">
            <a:extLst>
              <a:ext uri="{FF2B5EF4-FFF2-40B4-BE49-F238E27FC236}">
                <a16:creationId xmlns:a16="http://schemas.microsoft.com/office/drawing/2014/main" id="{CA218734-DD6E-DAAC-F3AA-479AEEB21BE4}"/>
              </a:ext>
            </a:extLst>
          </p:cNvPr>
          <p:cNvSpPr>
            <a:spLocks noGrp="1"/>
          </p:cNvSpPr>
          <p:nvPr>
            <p:ph type="sldNum" sz="quarter" idx="12"/>
          </p:nvPr>
        </p:nvSpPr>
        <p:spPr/>
        <p:txBody>
          <a:bodyPr/>
          <a:lstStyle/>
          <a:p>
            <a:fld id="{80F073CC-40D5-4B23-8DF0-9BD0A0C12F2C}" type="slidenum">
              <a:rPr lang="en-US" smtClean="0"/>
              <a:t>27</a:t>
            </a:fld>
            <a:endParaRPr lang="en-US"/>
          </a:p>
        </p:txBody>
      </p:sp>
      <p:pic>
        <p:nvPicPr>
          <p:cNvPr id="10" name="Afbeelding 9">
            <a:extLst>
              <a:ext uri="{FF2B5EF4-FFF2-40B4-BE49-F238E27FC236}">
                <a16:creationId xmlns:a16="http://schemas.microsoft.com/office/drawing/2014/main" id="{3D117C36-D21E-0D66-4F9A-D3D113C51989}"/>
              </a:ext>
            </a:extLst>
          </p:cNvPr>
          <p:cNvPicPr>
            <a:picLocks noChangeAspect="1"/>
          </p:cNvPicPr>
          <p:nvPr/>
        </p:nvPicPr>
        <p:blipFill>
          <a:blip r:embed="rId2"/>
          <a:stretch>
            <a:fillRect/>
          </a:stretch>
        </p:blipFill>
        <p:spPr>
          <a:xfrm>
            <a:off x="2116" y="-433908"/>
            <a:ext cx="11514667" cy="7488832"/>
          </a:xfrm>
          <a:prstGeom prst="rect">
            <a:avLst/>
          </a:prstGeom>
        </p:spPr>
      </p:pic>
    </p:spTree>
    <p:extLst>
      <p:ext uri="{BB962C8B-B14F-4D97-AF65-F5344CB8AC3E}">
        <p14:creationId xmlns:p14="http://schemas.microsoft.com/office/powerpoint/2010/main" val="53792672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872F1-57B4-BACB-50E1-B6CD5926CE7B}"/>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B3EE0145-A41C-5CE3-E89C-BF3E7005C72D}"/>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59494E13-63E2-8893-B37B-DDAA23DD86DD}"/>
              </a:ext>
            </a:extLst>
          </p:cNvPr>
          <p:cNvSpPr>
            <a:spLocks noGrp="1"/>
          </p:cNvSpPr>
          <p:nvPr>
            <p:ph type="dt" sz="half" idx="10"/>
          </p:nvPr>
        </p:nvSpPr>
        <p:spPr/>
        <p:txBody>
          <a:bodyPr/>
          <a:lstStyle/>
          <a:p>
            <a:fld id="{79EC0A4B-AE81-4AD7-86EA-9F753B2B1EB0}" type="datetime1">
              <a:rPr lang="en-US" smtClean="0"/>
              <a:t>6/7/2023</a:t>
            </a:fld>
            <a:endParaRPr lang="en-US"/>
          </a:p>
        </p:txBody>
      </p:sp>
      <p:sp>
        <p:nvSpPr>
          <p:cNvPr id="5" name="Tijdelijke aanduiding voor dianummer 4">
            <a:extLst>
              <a:ext uri="{FF2B5EF4-FFF2-40B4-BE49-F238E27FC236}">
                <a16:creationId xmlns:a16="http://schemas.microsoft.com/office/drawing/2014/main" id="{82A58A12-DDC7-1F0A-ED9F-96FAAB59309A}"/>
              </a:ext>
            </a:extLst>
          </p:cNvPr>
          <p:cNvSpPr>
            <a:spLocks noGrp="1"/>
          </p:cNvSpPr>
          <p:nvPr>
            <p:ph type="sldNum" sz="quarter" idx="12"/>
          </p:nvPr>
        </p:nvSpPr>
        <p:spPr/>
        <p:txBody>
          <a:bodyPr/>
          <a:lstStyle/>
          <a:p>
            <a:fld id="{80F073CC-40D5-4B23-8DF0-9BD0A0C12F2C}" type="slidenum">
              <a:rPr lang="en-US" smtClean="0"/>
              <a:t>28</a:t>
            </a:fld>
            <a:endParaRPr lang="en-US"/>
          </a:p>
        </p:txBody>
      </p:sp>
      <p:pic>
        <p:nvPicPr>
          <p:cNvPr id="7" name="Afbeelding 6">
            <a:extLst>
              <a:ext uri="{FF2B5EF4-FFF2-40B4-BE49-F238E27FC236}">
                <a16:creationId xmlns:a16="http://schemas.microsoft.com/office/drawing/2014/main" id="{1929B0B0-E677-575E-5467-06F3A530BA7F}"/>
              </a:ext>
            </a:extLst>
          </p:cNvPr>
          <p:cNvPicPr>
            <a:picLocks noChangeAspect="1"/>
          </p:cNvPicPr>
          <p:nvPr/>
        </p:nvPicPr>
        <p:blipFill>
          <a:blip r:embed="rId2"/>
          <a:stretch>
            <a:fillRect/>
          </a:stretch>
        </p:blipFill>
        <p:spPr>
          <a:xfrm>
            <a:off x="2116" y="-217884"/>
            <a:ext cx="11514667" cy="7704856"/>
          </a:xfrm>
          <a:prstGeom prst="rect">
            <a:avLst/>
          </a:prstGeom>
        </p:spPr>
      </p:pic>
    </p:spTree>
    <p:extLst>
      <p:ext uri="{BB962C8B-B14F-4D97-AF65-F5344CB8AC3E}">
        <p14:creationId xmlns:p14="http://schemas.microsoft.com/office/powerpoint/2010/main" val="341942625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C798016-5E5A-F3F5-5ED4-D233271AE854}"/>
              </a:ext>
            </a:extLst>
          </p:cNvPr>
          <p:cNvSpPr>
            <a:spLocks noGrp="1"/>
          </p:cNvSpPr>
          <p:nvPr>
            <p:ph type="dt" sz="half" idx="10"/>
          </p:nvPr>
        </p:nvSpPr>
        <p:spPr>
          <a:xfrm>
            <a:off x="9789564" y="5996761"/>
            <a:ext cx="1082999" cy="349818"/>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6/7/2023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0DAEE8E9-6711-CF1E-5D36-38364ECB21A3}"/>
              </a:ext>
            </a:extLst>
          </p:cNvPr>
          <p:cNvSpPr>
            <a:spLocks noGrp="1"/>
          </p:cNvSpPr>
          <p:nvPr>
            <p:ph type="sldNum" sz="quarter" idx="12"/>
          </p:nvPr>
        </p:nvSpPr>
        <p:spPr>
          <a:xfrm>
            <a:off x="502451" y="5996762"/>
            <a:ext cx="736717" cy="349818"/>
          </a:xfrm>
        </p:spPr>
        <p:txBody>
          <a:bodyPr vert="horz" lIns="91440" tIns="45720" rIns="91440" bIns="45720" rtlCol="0" anchor="ctr">
            <a:normAutofit/>
          </a:bodyPr>
          <a:lstStyle/>
          <a:p>
            <a:pPr>
              <a:spcAft>
                <a:spcPts val="600"/>
              </a:spcAft>
            </a:pPr>
            <a:fld id="{80F073CC-40D5-4B23-8DF0-9BD0A0C12F2C}" type="slidenum">
              <a:rPr lang="en-US" sz="800">
                <a:solidFill>
                  <a:srgbClr val="FFFFFF"/>
                </a:solidFill>
              </a:rPr>
              <a:pPr>
                <a:spcAft>
                  <a:spcPts val="600"/>
                </a:spcAft>
              </a:pPr>
              <a:t>29</a:t>
            </a:fld>
            <a:endParaRPr lang="en-US" sz="800">
              <a:solidFill>
                <a:srgbClr val="FFFFFF"/>
              </a:solidFill>
            </a:endParaRPr>
          </a:p>
        </p:txBody>
      </p:sp>
      <p:pic>
        <p:nvPicPr>
          <p:cNvPr id="3" name="Afbeelding 2">
            <a:extLst>
              <a:ext uri="{FF2B5EF4-FFF2-40B4-BE49-F238E27FC236}">
                <a16:creationId xmlns:a16="http://schemas.microsoft.com/office/drawing/2014/main" id="{5A788503-006F-7526-AEDA-51404B24C1E5}"/>
              </a:ext>
            </a:extLst>
          </p:cNvPr>
          <p:cNvPicPr>
            <a:picLocks noChangeAspect="1"/>
          </p:cNvPicPr>
          <p:nvPr/>
        </p:nvPicPr>
        <p:blipFill>
          <a:blip r:embed="rId2"/>
          <a:stretch>
            <a:fillRect/>
          </a:stretch>
        </p:blipFill>
        <p:spPr>
          <a:xfrm>
            <a:off x="2116" y="-361900"/>
            <a:ext cx="11514667" cy="7632848"/>
          </a:xfrm>
          <a:prstGeom prst="rect">
            <a:avLst/>
          </a:prstGeom>
        </p:spPr>
      </p:pic>
    </p:spTree>
    <p:extLst>
      <p:ext uri="{BB962C8B-B14F-4D97-AF65-F5344CB8AC3E}">
        <p14:creationId xmlns:p14="http://schemas.microsoft.com/office/powerpoint/2010/main" val="396912211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FF8049-EE45-4C07-8350-91C3999BF937}"/>
              </a:ext>
            </a:extLst>
          </p:cNvPr>
          <p:cNvPicPr>
            <a:picLocks noChangeAspect="1"/>
          </p:cNvPicPr>
          <p:nvPr/>
        </p:nvPicPr>
        <p:blipFill rotWithShape="1">
          <a:blip r:embed="rId2"/>
          <a:srcRect l="7880" r="2138" b="1"/>
          <a:stretch/>
        </p:blipFill>
        <p:spPr>
          <a:xfrm>
            <a:off x="537068" y="539750"/>
            <a:ext cx="10444763" cy="5397500"/>
          </a:xfrm>
          <a:prstGeom prst="rect">
            <a:avLst/>
          </a:prstGeom>
        </p:spPr>
      </p:pic>
      <p:sp>
        <p:nvSpPr>
          <p:cNvPr id="5" name="Tijdelijke aanduiding voor datum 4">
            <a:extLst>
              <a:ext uri="{FF2B5EF4-FFF2-40B4-BE49-F238E27FC236}">
                <a16:creationId xmlns:a16="http://schemas.microsoft.com/office/drawing/2014/main" id="{20A6A8E1-E017-4716-9178-F520C0D50985}"/>
              </a:ext>
            </a:extLst>
          </p:cNvPr>
          <p:cNvSpPr>
            <a:spLocks noGrp="1"/>
          </p:cNvSpPr>
          <p:nvPr>
            <p:ph type="dt" sz="half" idx="10"/>
          </p:nvPr>
        </p:nvSpPr>
        <p:spPr>
          <a:xfrm>
            <a:off x="5812883" y="6063434"/>
            <a:ext cx="4068172" cy="344840"/>
          </a:xfrm>
        </p:spPr>
        <p:txBody>
          <a:bodyPr vert="horz" lIns="91440" tIns="45720" rIns="91440" bIns="45720" rtlCol="0" anchor="ctr">
            <a:normAutofit/>
          </a:bodyPr>
          <a:lstStyle/>
          <a:p>
            <a:pPr>
              <a:spcAft>
                <a:spcPts val="600"/>
              </a:spcAft>
            </a:pPr>
            <a:fld id="{8AB4C56C-4014-4586-B22D-E38346270361}" type="datetime1">
              <a:rPr lang="en-US" sz="900" b="0" i="0">
                <a:solidFill>
                  <a:srgbClr val="FFFFFF"/>
                </a:solidFill>
                <a:effectLst/>
              </a:rPr>
              <a:pPr>
                <a:spcAft>
                  <a:spcPts val="600"/>
                </a:spcAft>
              </a:pPr>
              <a:t>6/7/2023</a:t>
            </a:fld>
            <a:endParaRPr lang="en-US" sz="900" b="0" i="0">
              <a:solidFill>
                <a:srgbClr val="FFFFFF"/>
              </a:solidFill>
              <a:effectLst/>
            </a:endParaRPr>
          </a:p>
        </p:txBody>
      </p:sp>
      <p:sp>
        <p:nvSpPr>
          <p:cNvPr id="6" name="Tijdelijke aanduiding voor dianummer 5">
            <a:extLst>
              <a:ext uri="{FF2B5EF4-FFF2-40B4-BE49-F238E27FC236}">
                <a16:creationId xmlns:a16="http://schemas.microsoft.com/office/drawing/2014/main" id="{0791BD22-019F-4EE4-A664-4D97897323CC}"/>
              </a:ext>
            </a:extLst>
          </p:cNvPr>
          <p:cNvSpPr>
            <a:spLocks noGrp="1"/>
          </p:cNvSpPr>
          <p:nvPr>
            <p:ph type="sldNum" sz="quarter" idx="12"/>
          </p:nvPr>
        </p:nvSpPr>
        <p:spPr>
          <a:xfrm>
            <a:off x="10260851" y="6063434"/>
            <a:ext cx="645613" cy="344840"/>
          </a:xfrm>
        </p:spPr>
        <p:txBody>
          <a:bodyPr vert="horz" lIns="91440" tIns="45720" rIns="91440" bIns="45720" rtlCol="0" anchor="ctr">
            <a:normAutofit/>
          </a:bodyPr>
          <a:lstStyle/>
          <a:p>
            <a:pPr>
              <a:spcAft>
                <a:spcPts val="600"/>
              </a:spcAft>
            </a:pPr>
            <a:fld id="{80F073CC-40D5-4B23-8DF0-9BD0A0C12F2C}" type="slidenum">
              <a:rPr lang="en-US" sz="900" b="0" i="0">
                <a:solidFill>
                  <a:srgbClr val="FFFFFF"/>
                </a:solidFill>
                <a:effectLst/>
              </a:rPr>
              <a:pPr>
                <a:spcAft>
                  <a:spcPts val="600"/>
                </a:spcAft>
              </a:pPr>
              <a:t>3</a:t>
            </a:fld>
            <a:endParaRPr lang="en-US" sz="900" b="0" i="0">
              <a:solidFill>
                <a:srgbClr val="FFFFFF"/>
              </a:solidFill>
              <a:effectLst/>
            </a:endParaRPr>
          </a:p>
        </p:txBody>
      </p:sp>
      <p:sp>
        <p:nvSpPr>
          <p:cNvPr id="2" name="Tekstvak 1">
            <a:extLst>
              <a:ext uri="{FF2B5EF4-FFF2-40B4-BE49-F238E27FC236}">
                <a16:creationId xmlns:a16="http://schemas.microsoft.com/office/drawing/2014/main" id="{AAC6BE28-9BD2-4B00-89FF-3BFDD9EE8D26}"/>
              </a:ext>
            </a:extLst>
          </p:cNvPr>
          <p:cNvSpPr txBox="1"/>
          <p:nvPr/>
        </p:nvSpPr>
        <p:spPr>
          <a:xfrm>
            <a:off x="534612" y="548376"/>
            <a:ext cx="4934350" cy="954107"/>
          </a:xfrm>
          <a:prstGeom prst="rect">
            <a:avLst/>
          </a:prstGeom>
          <a:solidFill>
            <a:srgbClr val="FFFF00"/>
          </a:solidFill>
        </p:spPr>
        <p:txBody>
          <a:bodyPr wrap="square" rtlCol="0">
            <a:spAutoFit/>
          </a:bodyPr>
          <a:lstStyle/>
          <a:p>
            <a:pPr algn="ctr"/>
            <a:r>
              <a:rPr lang="nl-BE" sz="2800" b="1" dirty="0">
                <a:solidFill>
                  <a:srgbClr val="FF0000"/>
                </a:solidFill>
              </a:rPr>
              <a:t>PRIVATE PORTFOLIO MASTERS</a:t>
            </a:r>
          </a:p>
        </p:txBody>
      </p:sp>
      <p:sp>
        <p:nvSpPr>
          <p:cNvPr id="3" name="Rechthoek 2">
            <a:extLst>
              <a:ext uri="{FF2B5EF4-FFF2-40B4-BE49-F238E27FC236}">
                <a16:creationId xmlns:a16="http://schemas.microsoft.com/office/drawing/2014/main" id="{9D48CD45-2A50-119D-82D1-5C7D78AC41B5}"/>
              </a:ext>
            </a:extLst>
          </p:cNvPr>
          <p:cNvSpPr/>
          <p:nvPr/>
        </p:nvSpPr>
        <p:spPr>
          <a:xfrm>
            <a:off x="5615434" y="548376"/>
            <a:ext cx="5112568" cy="601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a:t>UW GOUDBANK</a:t>
            </a:r>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B7656-51C7-CC73-327E-99ACC3911CE9}"/>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8A7B3782-5E57-40F5-420C-D9C57197D09E}"/>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77EB1FE4-3434-8B9B-1BE3-5B0F9C5B75D7}"/>
              </a:ext>
            </a:extLst>
          </p:cNvPr>
          <p:cNvSpPr>
            <a:spLocks noGrp="1"/>
          </p:cNvSpPr>
          <p:nvPr>
            <p:ph type="dt" sz="half" idx="10"/>
          </p:nvPr>
        </p:nvSpPr>
        <p:spPr/>
        <p:txBody>
          <a:bodyPr/>
          <a:lstStyle/>
          <a:p>
            <a:fld id="{79EC0A4B-AE81-4AD7-86EA-9F753B2B1EB0}" type="datetime1">
              <a:rPr lang="en-US" smtClean="0"/>
              <a:t>6/7/2023</a:t>
            </a:fld>
            <a:endParaRPr lang="en-US"/>
          </a:p>
        </p:txBody>
      </p:sp>
      <p:sp>
        <p:nvSpPr>
          <p:cNvPr id="5" name="Tijdelijke aanduiding voor dianummer 4">
            <a:extLst>
              <a:ext uri="{FF2B5EF4-FFF2-40B4-BE49-F238E27FC236}">
                <a16:creationId xmlns:a16="http://schemas.microsoft.com/office/drawing/2014/main" id="{5B151EA3-73AE-4E89-0DD4-1BBF7224D021}"/>
              </a:ext>
            </a:extLst>
          </p:cNvPr>
          <p:cNvSpPr>
            <a:spLocks noGrp="1"/>
          </p:cNvSpPr>
          <p:nvPr>
            <p:ph type="sldNum" sz="quarter" idx="12"/>
          </p:nvPr>
        </p:nvSpPr>
        <p:spPr/>
        <p:txBody>
          <a:bodyPr/>
          <a:lstStyle/>
          <a:p>
            <a:fld id="{80F073CC-40D5-4B23-8DF0-9BD0A0C12F2C}" type="slidenum">
              <a:rPr lang="en-US" smtClean="0"/>
              <a:t>30</a:t>
            </a:fld>
            <a:endParaRPr lang="en-US"/>
          </a:p>
        </p:txBody>
      </p:sp>
      <p:pic>
        <p:nvPicPr>
          <p:cNvPr id="10" name="Afbeelding 9">
            <a:extLst>
              <a:ext uri="{FF2B5EF4-FFF2-40B4-BE49-F238E27FC236}">
                <a16:creationId xmlns:a16="http://schemas.microsoft.com/office/drawing/2014/main" id="{7CCD0487-CC69-DE26-E3E9-365DE46FB96C}"/>
              </a:ext>
            </a:extLst>
          </p:cNvPr>
          <p:cNvPicPr>
            <a:picLocks noChangeAspect="1"/>
          </p:cNvPicPr>
          <p:nvPr/>
        </p:nvPicPr>
        <p:blipFill>
          <a:blip r:embed="rId2"/>
          <a:stretch>
            <a:fillRect/>
          </a:stretch>
        </p:blipFill>
        <p:spPr>
          <a:xfrm>
            <a:off x="2116" y="-217884"/>
            <a:ext cx="11514667" cy="7344816"/>
          </a:xfrm>
          <a:prstGeom prst="rect">
            <a:avLst/>
          </a:prstGeom>
        </p:spPr>
      </p:pic>
    </p:spTree>
    <p:extLst>
      <p:ext uri="{BB962C8B-B14F-4D97-AF65-F5344CB8AC3E}">
        <p14:creationId xmlns:p14="http://schemas.microsoft.com/office/powerpoint/2010/main" val="179811720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ED6D2-6067-E9BE-6595-A198662690C4}"/>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9706F282-63A1-E787-FE9C-6A2BE7CD0924}"/>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F8E8566F-04C3-49A9-1587-40CA2593F8CA}"/>
              </a:ext>
            </a:extLst>
          </p:cNvPr>
          <p:cNvSpPr>
            <a:spLocks noGrp="1"/>
          </p:cNvSpPr>
          <p:nvPr>
            <p:ph type="dt" sz="half" idx="10"/>
          </p:nvPr>
        </p:nvSpPr>
        <p:spPr/>
        <p:txBody>
          <a:bodyPr/>
          <a:lstStyle/>
          <a:p>
            <a:fld id="{79EC0A4B-AE81-4AD7-86EA-9F753B2B1EB0}" type="datetime1">
              <a:rPr lang="en-US" smtClean="0"/>
              <a:t>6/7/2023</a:t>
            </a:fld>
            <a:endParaRPr lang="en-US"/>
          </a:p>
        </p:txBody>
      </p:sp>
      <p:sp>
        <p:nvSpPr>
          <p:cNvPr id="5" name="Tijdelijke aanduiding voor dianummer 4">
            <a:extLst>
              <a:ext uri="{FF2B5EF4-FFF2-40B4-BE49-F238E27FC236}">
                <a16:creationId xmlns:a16="http://schemas.microsoft.com/office/drawing/2014/main" id="{2844A1FA-42CB-5154-2141-62D0F3601079}"/>
              </a:ext>
            </a:extLst>
          </p:cNvPr>
          <p:cNvSpPr>
            <a:spLocks noGrp="1"/>
          </p:cNvSpPr>
          <p:nvPr>
            <p:ph type="sldNum" sz="quarter" idx="12"/>
          </p:nvPr>
        </p:nvSpPr>
        <p:spPr/>
        <p:txBody>
          <a:bodyPr/>
          <a:lstStyle/>
          <a:p>
            <a:fld id="{80F073CC-40D5-4B23-8DF0-9BD0A0C12F2C}" type="slidenum">
              <a:rPr lang="en-US" smtClean="0"/>
              <a:t>31</a:t>
            </a:fld>
            <a:endParaRPr lang="en-US"/>
          </a:p>
        </p:txBody>
      </p:sp>
      <p:pic>
        <p:nvPicPr>
          <p:cNvPr id="7" name="Afbeelding 6">
            <a:extLst>
              <a:ext uri="{FF2B5EF4-FFF2-40B4-BE49-F238E27FC236}">
                <a16:creationId xmlns:a16="http://schemas.microsoft.com/office/drawing/2014/main" id="{65844772-3FC1-F5F9-75B2-65DC71708770}"/>
              </a:ext>
            </a:extLst>
          </p:cNvPr>
          <p:cNvPicPr>
            <a:picLocks noChangeAspect="1"/>
          </p:cNvPicPr>
          <p:nvPr/>
        </p:nvPicPr>
        <p:blipFill>
          <a:blip r:embed="rId2"/>
          <a:stretch>
            <a:fillRect/>
          </a:stretch>
        </p:blipFill>
        <p:spPr>
          <a:xfrm>
            <a:off x="2116" y="-217884"/>
            <a:ext cx="11514667" cy="7200800"/>
          </a:xfrm>
          <a:prstGeom prst="rect">
            <a:avLst/>
          </a:prstGeom>
        </p:spPr>
      </p:pic>
    </p:spTree>
    <p:extLst>
      <p:ext uri="{BB962C8B-B14F-4D97-AF65-F5344CB8AC3E}">
        <p14:creationId xmlns:p14="http://schemas.microsoft.com/office/powerpoint/2010/main" val="416369208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CFC7B-8260-4791-9347-02422BE6312A}"/>
              </a:ext>
            </a:extLst>
          </p:cNvPr>
          <p:cNvSpPr>
            <a:spLocks noGrp="1"/>
          </p:cNvSpPr>
          <p:nvPr>
            <p:ph type="title"/>
          </p:nvPr>
        </p:nvSpPr>
        <p:spPr/>
        <p:txBody>
          <a:bodyPr>
            <a:normAutofit/>
          </a:bodyPr>
          <a:lstStyle/>
          <a:p>
            <a:endParaRPr lang="nl-BE" dirty="0"/>
          </a:p>
        </p:txBody>
      </p:sp>
      <p:sp>
        <p:nvSpPr>
          <p:cNvPr id="3" name="Tijdelijke aanduiding voor inhoud 2">
            <a:extLst>
              <a:ext uri="{FF2B5EF4-FFF2-40B4-BE49-F238E27FC236}">
                <a16:creationId xmlns:a16="http://schemas.microsoft.com/office/drawing/2014/main" id="{D30321A6-2116-4862-88A5-E1BECEA12D61}"/>
              </a:ext>
            </a:extLst>
          </p:cNvPr>
          <p:cNvSpPr>
            <a:spLocks noGrp="1"/>
          </p:cNvSpPr>
          <p:nvPr>
            <p:ph idx="1"/>
          </p:nvPr>
        </p:nvSpPr>
        <p:spPr>
          <a:xfrm>
            <a:off x="642762" y="2207046"/>
            <a:ext cx="3296700" cy="3399354"/>
          </a:xfrm>
        </p:spPr>
        <p:txBody>
          <a:bodyPr>
            <a:normAutofit/>
          </a:bodyPr>
          <a:lstStyle/>
          <a:p>
            <a:endParaRPr lang="nl-BE" sz="1700"/>
          </a:p>
        </p:txBody>
      </p:sp>
      <p:sp>
        <p:nvSpPr>
          <p:cNvPr id="4" name="Tijdelijke aanduiding voor datum 3">
            <a:extLst>
              <a:ext uri="{FF2B5EF4-FFF2-40B4-BE49-F238E27FC236}">
                <a16:creationId xmlns:a16="http://schemas.microsoft.com/office/drawing/2014/main" id="{814C55C2-8D83-46C2-9DD1-FD33B9A4FA07}"/>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6/7/2023</a:t>
            </a:fld>
            <a:endParaRPr lang="en-US"/>
          </a:p>
        </p:txBody>
      </p:sp>
      <p:sp>
        <p:nvSpPr>
          <p:cNvPr id="5" name="Tijdelijke aanduiding voor dianummer 4">
            <a:extLst>
              <a:ext uri="{FF2B5EF4-FFF2-40B4-BE49-F238E27FC236}">
                <a16:creationId xmlns:a16="http://schemas.microsoft.com/office/drawing/2014/main" id="{E0F73AE3-7A40-4005-8007-F1345A63C556}"/>
              </a:ext>
            </a:extLst>
          </p:cNvPr>
          <p:cNvSpPr>
            <a:spLocks noGrp="1"/>
          </p:cNvSpPr>
          <p:nvPr>
            <p:ph type="sldNum" sz="quarter" idx="12"/>
          </p:nvPr>
        </p:nvSpPr>
        <p:spPr/>
        <p:txBody>
          <a:bodyPr>
            <a:normAutofit fontScale="92500" lnSpcReduction="10000"/>
          </a:bodyPr>
          <a:lstStyle/>
          <a:p>
            <a:pPr>
              <a:spcAft>
                <a:spcPts val="600"/>
              </a:spcAft>
            </a:pPr>
            <a:fld id="{B6F15528-21DE-4FAA-801E-634DDDAF4B2B}" type="slidenum">
              <a:rPr lang="nl-BE" smtClean="0">
                <a:solidFill>
                  <a:srgbClr val="FFFFFF"/>
                </a:solidFill>
              </a:rPr>
              <a:pPr>
                <a:spcAft>
                  <a:spcPts val="600"/>
                </a:spcAft>
              </a:pPr>
              <a:t>32</a:t>
            </a:fld>
            <a:endParaRPr lang="nl-BE">
              <a:solidFill>
                <a:srgbClr val="FFFFFF"/>
              </a:solidFill>
            </a:endParaRPr>
          </a:p>
        </p:txBody>
      </p:sp>
      <p:sp>
        <p:nvSpPr>
          <p:cNvPr id="8" name="Tekstvak 7">
            <a:extLst>
              <a:ext uri="{FF2B5EF4-FFF2-40B4-BE49-F238E27FC236}">
                <a16:creationId xmlns:a16="http://schemas.microsoft.com/office/drawing/2014/main" id="{E5B06D43-7487-45FB-B8C8-37F5242D1AD2}"/>
              </a:ext>
            </a:extLst>
          </p:cNvPr>
          <p:cNvSpPr txBox="1"/>
          <p:nvPr/>
        </p:nvSpPr>
        <p:spPr>
          <a:xfrm>
            <a:off x="2372713" y="945633"/>
            <a:ext cx="5173507" cy="646331"/>
          </a:xfrm>
          <a:prstGeom prst="rect">
            <a:avLst/>
          </a:prstGeom>
          <a:noFill/>
        </p:spPr>
        <p:txBody>
          <a:bodyPr wrap="square" rtlCol="0">
            <a:spAutoFit/>
          </a:bodyPr>
          <a:lstStyle/>
          <a:p>
            <a:r>
              <a:rPr lang="nl-BE" dirty="0"/>
              <a:t>Markt is in verkoopzone dus zeker niet kopen op </a:t>
            </a:r>
            <a:r>
              <a:rPr lang="nl-BE" dirty="0" err="1"/>
              <a:t>usa</a:t>
            </a:r>
            <a:endParaRPr lang="nl-BE" dirty="0"/>
          </a:p>
        </p:txBody>
      </p:sp>
      <p:pic>
        <p:nvPicPr>
          <p:cNvPr id="11" name="Afbeelding 10">
            <a:extLst>
              <a:ext uri="{FF2B5EF4-FFF2-40B4-BE49-F238E27FC236}">
                <a16:creationId xmlns:a16="http://schemas.microsoft.com/office/drawing/2014/main" id="{24EF9B57-E9BA-F3D4-3395-8B721782522D}"/>
              </a:ext>
            </a:extLst>
          </p:cNvPr>
          <p:cNvPicPr>
            <a:picLocks noChangeAspect="1"/>
          </p:cNvPicPr>
          <p:nvPr/>
        </p:nvPicPr>
        <p:blipFill>
          <a:blip r:embed="rId2"/>
          <a:stretch>
            <a:fillRect/>
          </a:stretch>
        </p:blipFill>
        <p:spPr>
          <a:xfrm>
            <a:off x="142826" y="31251"/>
            <a:ext cx="11376074" cy="6414498"/>
          </a:xfrm>
          <a:prstGeom prst="rect">
            <a:avLst/>
          </a:prstGeom>
        </p:spPr>
      </p:pic>
    </p:spTree>
    <p:extLst>
      <p:ext uri="{BB962C8B-B14F-4D97-AF65-F5344CB8AC3E}">
        <p14:creationId xmlns:p14="http://schemas.microsoft.com/office/powerpoint/2010/main" val="3058346044"/>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5" name="Tijdelijke aanduiding voor inhoud 2">
            <a:extLst>
              <a:ext uri="{FF2B5EF4-FFF2-40B4-BE49-F238E27FC236}">
                <a16:creationId xmlns:a16="http://schemas.microsoft.com/office/drawing/2014/main" id="{263A5AC8-4DB3-44B8-3ABF-C1538A783C87}"/>
              </a:ext>
            </a:extLst>
          </p:cNvPr>
          <p:cNvSpPr>
            <a:spLocks noGrp="1"/>
          </p:cNvSpPr>
          <p:nvPr>
            <p:ph idx="1"/>
          </p:nvPr>
        </p:nvSpPr>
        <p:spPr>
          <a:xfrm>
            <a:off x="613382" y="2015066"/>
            <a:ext cx="3448752" cy="3550406"/>
          </a:xfrm>
        </p:spPr>
        <p:txBody>
          <a:bodyPr>
            <a:normAutofit/>
          </a:bodyPr>
          <a:lstStyle/>
          <a:p>
            <a:r>
              <a:rPr lang="nl-BE" sz="1600" b="1"/>
              <a:t>Iedereen kan orders plaatsen met limieten</a:t>
            </a:r>
          </a:p>
          <a:p>
            <a:r>
              <a:rPr lang="nl-BE" sz="1600" b="1"/>
              <a:t>Dus je moet niet aan dagkoers kopen of verkopen</a:t>
            </a:r>
          </a:p>
          <a:p>
            <a:endParaRPr lang="nl-BE" sz="1600" b="1"/>
          </a:p>
          <a:p>
            <a:r>
              <a:rPr lang="nl-BE" sz="1600" b="1"/>
              <a:t>Je denkt dat de kg naar 59000</a:t>
            </a:r>
            <a:r>
              <a:rPr lang="nl-BE" sz="1600" b="1" baseline="30000"/>
              <a:t>e</a:t>
            </a:r>
            <a:r>
              <a:rPr lang="nl-BE" sz="1600" b="1"/>
              <a:t> kan gaan en je plaatst een order aan 59000</a:t>
            </a:r>
            <a:r>
              <a:rPr lang="nl-BE" sz="1600" b="1" baseline="30000"/>
              <a:t>e</a:t>
            </a:r>
            <a:r>
              <a:rPr lang="nl-BE" sz="1600" b="1"/>
              <a:t> all-in</a:t>
            </a:r>
          </a:p>
          <a:p>
            <a:r>
              <a:rPr lang="nl-BE" sz="1600" b="1"/>
              <a:t>Voorwaarden deponeren van je goud of overboeken van de geldsom</a:t>
            </a:r>
          </a:p>
        </p:txBody>
      </p:sp>
      <p:sp>
        <p:nvSpPr>
          <p:cNvPr id="4" name="Tijdelijke aanduiding voor datum 3">
            <a:extLst>
              <a:ext uri="{FF2B5EF4-FFF2-40B4-BE49-F238E27FC236}">
                <a16:creationId xmlns:a16="http://schemas.microsoft.com/office/drawing/2014/main" id="{3035ADFD-A230-470C-9ECC-8A01F2D801B7}"/>
              </a:ext>
            </a:extLst>
          </p:cNvPr>
          <p:cNvSpPr>
            <a:spLocks noGrp="1"/>
          </p:cNvSpPr>
          <p:nvPr>
            <p:ph type="dt" sz="half" idx="10"/>
          </p:nvPr>
        </p:nvSpPr>
        <p:spPr/>
        <p:txBody>
          <a:bodyPr vert="horz" lIns="91440" tIns="45720" rIns="91440" bIns="45720" rtlCol="0">
            <a:normAutofit/>
          </a:bodyPr>
          <a:lstStyle/>
          <a:p>
            <a:pPr>
              <a:spcAft>
                <a:spcPts val="600"/>
              </a:spcAft>
            </a:pPr>
            <a:fld id="{47309314-E4B1-4CA1-9313-ED56281F2FEC}" type="datetime1">
              <a:rPr lang="en-US">
                <a:solidFill>
                  <a:srgbClr val="FFFFFF"/>
                </a:solidFill>
              </a:rPr>
              <a:pPr>
                <a:spcAft>
                  <a:spcPts val="600"/>
                </a:spcAft>
              </a:pPr>
              <a:t>6/7/2023</a:t>
            </a:fld>
            <a:endParaRPr lang="en-US">
              <a:solidFill>
                <a:srgbClr val="FFFFFF"/>
              </a:solidFill>
            </a:endParaRPr>
          </a:p>
        </p:txBody>
      </p:sp>
      <p:sp>
        <p:nvSpPr>
          <p:cNvPr id="5" name="Tijdelijke aanduiding voor dianummer 4">
            <a:extLst>
              <a:ext uri="{FF2B5EF4-FFF2-40B4-BE49-F238E27FC236}">
                <a16:creationId xmlns:a16="http://schemas.microsoft.com/office/drawing/2014/main" id="{A1ABA706-3FCC-482C-B9CF-EAAD4820302F}"/>
              </a:ext>
            </a:extLst>
          </p:cNvPr>
          <p:cNvSpPr>
            <a:spLocks noGrp="1"/>
          </p:cNvSpPr>
          <p:nvPr>
            <p:ph type="sldNum" sz="quarter" idx="12"/>
          </p:nvPr>
        </p:nvSpPr>
        <p:spPr>
          <a:xfrm>
            <a:off x="114805" y="5792853"/>
            <a:ext cx="736717" cy="344841"/>
          </a:xfrm>
        </p:spPr>
        <p:txBody>
          <a:bodyPr vert="horz" lIns="91440" tIns="45720" rIns="91440" bIns="45720" rtlCol="0">
            <a:normAutofit/>
          </a:bodyPr>
          <a:lstStyle/>
          <a:p>
            <a:pPr>
              <a:lnSpc>
                <a:spcPct val="90000"/>
              </a:lnSpc>
              <a:spcAft>
                <a:spcPts val="600"/>
              </a:spcAft>
            </a:pPr>
            <a:fld id="{B6F15528-21DE-4FAA-801E-634DDDAF4B2B}" type="slidenum">
              <a:rPr lang="en-US" sz="1700"/>
              <a:pPr>
                <a:lnSpc>
                  <a:spcPct val="90000"/>
                </a:lnSpc>
                <a:spcAft>
                  <a:spcPts val="600"/>
                </a:spcAft>
              </a:pPr>
              <a:t>33</a:t>
            </a:fld>
            <a:endParaRPr lang="en-US" sz="1700"/>
          </a:p>
        </p:txBody>
      </p:sp>
      <p:pic>
        <p:nvPicPr>
          <p:cNvPr id="8" name="Afbeelding 7">
            <a:extLst>
              <a:ext uri="{FF2B5EF4-FFF2-40B4-BE49-F238E27FC236}">
                <a16:creationId xmlns:a16="http://schemas.microsoft.com/office/drawing/2014/main" id="{D8EC8C7E-3D3F-BE9F-8959-D1760EC71AFC}"/>
              </a:ext>
            </a:extLst>
          </p:cNvPr>
          <p:cNvPicPr>
            <a:picLocks noChangeAspect="1"/>
          </p:cNvPicPr>
          <p:nvPr/>
        </p:nvPicPr>
        <p:blipFill rotWithShape="1">
          <a:blip r:embed="rId2"/>
          <a:srcRect r="12739" b="1"/>
          <a:stretch/>
        </p:blipFill>
        <p:spPr>
          <a:xfrm>
            <a:off x="4364505" y="10"/>
            <a:ext cx="7154395" cy="6476990"/>
          </a:xfrm>
          <a:prstGeom prst="rect">
            <a:avLst/>
          </a:prstGeom>
        </p:spPr>
      </p:pic>
    </p:spTree>
    <p:extLst>
      <p:ext uri="{BB962C8B-B14F-4D97-AF65-F5344CB8AC3E}">
        <p14:creationId xmlns:p14="http://schemas.microsoft.com/office/powerpoint/2010/main" val="30120586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6" name="Group 19">
            <a:extLst>
              <a:ext uri="{FF2B5EF4-FFF2-40B4-BE49-F238E27FC236}">
                <a16:creationId xmlns:a16="http://schemas.microsoft.com/office/drawing/2014/main" id="{5D1F2FD8-11FD-4495-9EFA-1D11D791D8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15901"/>
            <a:ext cx="2694076" cy="6269809"/>
            <a:chOff x="2487613" y="285750"/>
            <a:chExt cx="2428875" cy="5654676"/>
          </a:xfrm>
        </p:grpSpPr>
        <p:sp>
          <p:nvSpPr>
            <p:cNvPr id="21" name="Freeform 11">
              <a:extLst>
                <a:ext uri="{FF2B5EF4-FFF2-40B4-BE49-F238E27FC236}">
                  <a16:creationId xmlns:a16="http://schemas.microsoft.com/office/drawing/2014/main" id="{F07E62E0-C435-4556-B265-2AC622C08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2" name="Freeform 12">
              <a:extLst>
                <a:ext uri="{FF2B5EF4-FFF2-40B4-BE49-F238E27FC236}">
                  <a16:creationId xmlns:a16="http://schemas.microsoft.com/office/drawing/2014/main" id="{A31AA73F-4D24-48A1-B14B-50392BB2C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3" name="Freeform 13">
              <a:extLst>
                <a:ext uri="{FF2B5EF4-FFF2-40B4-BE49-F238E27FC236}">
                  <a16:creationId xmlns:a16="http://schemas.microsoft.com/office/drawing/2014/main" id="{B1A912C9-FD8E-4C0D-A7B5-5240BF154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4" name="Freeform 14">
              <a:extLst>
                <a:ext uri="{FF2B5EF4-FFF2-40B4-BE49-F238E27FC236}">
                  <a16:creationId xmlns:a16="http://schemas.microsoft.com/office/drawing/2014/main" id="{0C687240-9008-4C95-9A83-BAE72BF3D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5" name="Freeform 15">
              <a:extLst>
                <a:ext uri="{FF2B5EF4-FFF2-40B4-BE49-F238E27FC236}">
                  <a16:creationId xmlns:a16="http://schemas.microsoft.com/office/drawing/2014/main" id="{7E87EBB2-C786-4064-9E78-21C52E76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6" name="Freeform 16">
              <a:extLst>
                <a:ext uri="{FF2B5EF4-FFF2-40B4-BE49-F238E27FC236}">
                  <a16:creationId xmlns:a16="http://schemas.microsoft.com/office/drawing/2014/main" id="{6AEC0C10-BB8D-4A8E-8160-9B514B5F7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7" name="Freeform 17">
              <a:extLst>
                <a:ext uri="{FF2B5EF4-FFF2-40B4-BE49-F238E27FC236}">
                  <a16:creationId xmlns:a16="http://schemas.microsoft.com/office/drawing/2014/main" id="{3E2AE5E5-81C4-4817-85A9-6700C135C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8" name="Freeform 18">
              <a:extLst>
                <a:ext uri="{FF2B5EF4-FFF2-40B4-BE49-F238E27FC236}">
                  <a16:creationId xmlns:a16="http://schemas.microsoft.com/office/drawing/2014/main" id="{0E29C0C2-2A04-4AC1-9181-B811A06BE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9" name="Freeform 19">
              <a:extLst>
                <a:ext uri="{FF2B5EF4-FFF2-40B4-BE49-F238E27FC236}">
                  <a16:creationId xmlns:a16="http://schemas.microsoft.com/office/drawing/2014/main" id="{13DA17A5-17E1-4B7D-9ABD-C7ED44F15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0" name="Freeform 20">
              <a:extLst>
                <a:ext uri="{FF2B5EF4-FFF2-40B4-BE49-F238E27FC236}">
                  <a16:creationId xmlns:a16="http://schemas.microsoft.com/office/drawing/2014/main" id="{7C6F6843-161E-4C29-A663-8DBA4D483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1" name="Freeform 21">
              <a:extLst>
                <a:ext uri="{FF2B5EF4-FFF2-40B4-BE49-F238E27FC236}">
                  <a16:creationId xmlns:a16="http://schemas.microsoft.com/office/drawing/2014/main" id="{A516671D-8E1D-4713-BE9D-81B0C35FE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2" name="Freeform 22">
              <a:extLst>
                <a:ext uri="{FF2B5EF4-FFF2-40B4-BE49-F238E27FC236}">
                  <a16:creationId xmlns:a16="http://schemas.microsoft.com/office/drawing/2014/main" id="{4E04D4C8-7532-4BBD-9AF8-3249324AF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7" name="Group 33">
            <a:extLst>
              <a:ext uri="{FF2B5EF4-FFF2-40B4-BE49-F238E27FC236}">
                <a16:creationId xmlns:a16="http://schemas.microsoft.com/office/drawing/2014/main" id="{B87488CD-16CF-4BC7-BD9F-4F4EB13B0B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714" y="-742"/>
            <a:ext cx="2226565" cy="6473258"/>
            <a:chOff x="6627813" y="194833"/>
            <a:chExt cx="1952625" cy="5678918"/>
          </a:xfrm>
        </p:grpSpPr>
        <p:sp>
          <p:nvSpPr>
            <p:cNvPr id="35" name="Freeform 27">
              <a:extLst>
                <a:ext uri="{FF2B5EF4-FFF2-40B4-BE49-F238E27FC236}">
                  <a16:creationId xmlns:a16="http://schemas.microsoft.com/office/drawing/2014/main" id="{40224168-C932-4F63-8CEA-2465E192B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6" name="Freeform 28">
              <a:extLst>
                <a:ext uri="{FF2B5EF4-FFF2-40B4-BE49-F238E27FC236}">
                  <a16:creationId xmlns:a16="http://schemas.microsoft.com/office/drawing/2014/main" id="{F2291983-5E57-490B-B713-0A78B584F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7" name="Freeform 29">
              <a:extLst>
                <a:ext uri="{FF2B5EF4-FFF2-40B4-BE49-F238E27FC236}">
                  <a16:creationId xmlns:a16="http://schemas.microsoft.com/office/drawing/2014/main" id="{815C3A19-E287-48A6-9ECB-D0409D37F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8" name="Freeform 30">
              <a:extLst>
                <a:ext uri="{FF2B5EF4-FFF2-40B4-BE49-F238E27FC236}">
                  <a16:creationId xmlns:a16="http://schemas.microsoft.com/office/drawing/2014/main" id="{0196FC81-2B97-4747-859B-2475FFD12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9" name="Freeform 31">
              <a:extLst>
                <a:ext uri="{FF2B5EF4-FFF2-40B4-BE49-F238E27FC236}">
                  <a16:creationId xmlns:a16="http://schemas.microsoft.com/office/drawing/2014/main" id="{43A76FF0-4A33-44A0-AE53-92146AA81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0" name="Freeform 32">
              <a:extLst>
                <a:ext uri="{FF2B5EF4-FFF2-40B4-BE49-F238E27FC236}">
                  <a16:creationId xmlns:a16="http://schemas.microsoft.com/office/drawing/2014/main" id="{B94FC67F-70D7-496B-BFA2-B2AACF2ED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1" name="Freeform 33">
              <a:extLst>
                <a:ext uri="{FF2B5EF4-FFF2-40B4-BE49-F238E27FC236}">
                  <a16:creationId xmlns:a16="http://schemas.microsoft.com/office/drawing/2014/main" id="{761C78BD-A48E-4171-AC10-D066FDF46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2" name="Freeform 34">
              <a:extLst>
                <a:ext uri="{FF2B5EF4-FFF2-40B4-BE49-F238E27FC236}">
                  <a16:creationId xmlns:a16="http://schemas.microsoft.com/office/drawing/2014/main" id="{8DD13455-5B55-48B7-AA52-981C48B3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3" name="Freeform 35">
              <a:extLst>
                <a:ext uri="{FF2B5EF4-FFF2-40B4-BE49-F238E27FC236}">
                  <a16:creationId xmlns:a16="http://schemas.microsoft.com/office/drawing/2014/main" id="{8AFF35F4-12AC-44F3-AC19-88F2E3F9BE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4" name="Freeform 36">
              <a:extLst>
                <a:ext uri="{FF2B5EF4-FFF2-40B4-BE49-F238E27FC236}">
                  <a16:creationId xmlns:a16="http://schemas.microsoft.com/office/drawing/2014/main" id="{410D4BFE-B9DB-440B-BF78-21B4F317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5" name="Freeform 37">
              <a:extLst>
                <a:ext uri="{FF2B5EF4-FFF2-40B4-BE49-F238E27FC236}">
                  <a16:creationId xmlns:a16="http://schemas.microsoft.com/office/drawing/2014/main" id="{8F0E6EB0-F23E-4342-9FBD-3178F4B81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6" name="Freeform 38">
              <a:extLst>
                <a:ext uri="{FF2B5EF4-FFF2-40B4-BE49-F238E27FC236}">
                  <a16:creationId xmlns:a16="http://schemas.microsoft.com/office/drawing/2014/main" id="{3A4E0803-C8CF-4E6B-95EF-BBEBF237E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8" name="Rectangle 47">
            <a:extLst>
              <a:ext uri="{FF2B5EF4-FFF2-40B4-BE49-F238E27FC236}">
                <a16:creationId xmlns:a16="http://schemas.microsoft.com/office/drawing/2014/main" id="{F6D9986E-2FC4-4377-B163-42766AD82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2783" cy="64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9" name="Freeform 11">
            <a:extLst>
              <a:ext uri="{FF2B5EF4-FFF2-40B4-BE49-F238E27FC236}">
                <a16:creationId xmlns:a16="http://schemas.microsoft.com/office/drawing/2014/main" id="{50807C25-453D-4A47-A22C-3AE0C4E0E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957" y="674687"/>
            <a:ext cx="1500826"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70" name="Rectangle 51">
            <a:extLst>
              <a:ext uri="{FF2B5EF4-FFF2-40B4-BE49-F238E27FC236}">
                <a16:creationId xmlns:a16="http://schemas.microsoft.com/office/drawing/2014/main" id="{9F2E081B-CB5A-48B7-A440-B179A2EFB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42"/>
            <a:ext cx="11518900" cy="6473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18F2B0-D785-CB20-AC4F-5292ED5E4529}"/>
              </a:ext>
            </a:extLst>
          </p:cNvPr>
          <p:cNvSpPr>
            <a:spLocks noGrp="1"/>
          </p:cNvSpPr>
          <p:nvPr>
            <p:ph type="title"/>
          </p:nvPr>
        </p:nvSpPr>
        <p:spPr>
          <a:xfrm>
            <a:off x="613381" y="609266"/>
            <a:ext cx="3448753" cy="1189900"/>
          </a:xfrm>
        </p:spPr>
        <p:txBody>
          <a:bodyPr vert="horz" lIns="91440" tIns="45720" rIns="91440" bIns="45720" rtlCol="0" anchor="t">
            <a:normAutofit/>
          </a:bodyPr>
          <a:lstStyle/>
          <a:p>
            <a:pPr defTabSz="457200">
              <a:lnSpc>
                <a:spcPct val="90000"/>
              </a:lnSpc>
            </a:pPr>
            <a:r>
              <a:rPr lang="en-US" sz="2000" b="1"/>
              <a:t>HOE KAN MEN ZICH BESCHERMEN TEGEN DEFLATIE OF KOOPKRACHTCRASH ??</a:t>
            </a:r>
          </a:p>
        </p:txBody>
      </p:sp>
      <p:sp>
        <p:nvSpPr>
          <p:cNvPr id="71" name="Rectangle 53">
            <a:extLst>
              <a:ext uri="{FF2B5EF4-FFF2-40B4-BE49-F238E27FC236}">
                <a16:creationId xmlns:a16="http://schemas.microsoft.com/office/drawing/2014/main" id="{012F442E-AE2B-4E8D-B609-E1E0A01DA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2783" cy="64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9" name="Afbeelding 8">
            <a:extLst>
              <a:ext uri="{FF2B5EF4-FFF2-40B4-BE49-F238E27FC236}">
                <a16:creationId xmlns:a16="http://schemas.microsoft.com/office/drawing/2014/main" id="{8690B9D0-696E-1C88-C659-C5FA860286DD}"/>
              </a:ext>
            </a:extLst>
          </p:cNvPr>
          <p:cNvPicPr>
            <a:picLocks noChangeAspect="1"/>
          </p:cNvPicPr>
          <p:nvPr/>
        </p:nvPicPr>
        <p:blipFill>
          <a:blip r:embed="rId2"/>
          <a:stretch>
            <a:fillRect/>
          </a:stretch>
        </p:blipFill>
        <p:spPr>
          <a:xfrm>
            <a:off x="7686759" y="215901"/>
            <a:ext cx="1197194" cy="5321076"/>
          </a:xfrm>
          <a:prstGeom prst="rect">
            <a:avLst/>
          </a:prstGeom>
        </p:spPr>
      </p:pic>
      <p:pic>
        <p:nvPicPr>
          <p:cNvPr id="13" name="Afbeelding 12">
            <a:extLst>
              <a:ext uri="{FF2B5EF4-FFF2-40B4-BE49-F238E27FC236}">
                <a16:creationId xmlns:a16="http://schemas.microsoft.com/office/drawing/2014/main" id="{B3176AEE-5010-0E29-F852-D0912BC006F8}"/>
              </a:ext>
            </a:extLst>
          </p:cNvPr>
          <p:cNvPicPr>
            <a:picLocks noChangeAspect="1"/>
          </p:cNvPicPr>
          <p:nvPr/>
        </p:nvPicPr>
        <p:blipFill>
          <a:blip r:embed="rId3"/>
          <a:stretch>
            <a:fillRect/>
          </a:stretch>
        </p:blipFill>
        <p:spPr>
          <a:xfrm>
            <a:off x="4397339" y="3339386"/>
            <a:ext cx="3174663" cy="2047657"/>
          </a:xfrm>
          <a:prstGeom prst="rect">
            <a:avLst/>
          </a:prstGeom>
        </p:spPr>
      </p:pic>
      <p:pic>
        <p:nvPicPr>
          <p:cNvPr id="7" name="Afbeelding 6">
            <a:extLst>
              <a:ext uri="{FF2B5EF4-FFF2-40B4-BE49-F238E27FC236}">
                <a16:creationId xmlns:a16="http://schemas.microsoft.com/office/drawing/2014/main" id="{750DEE98-3839-A933-D001-430BEFF144D2}"/>
              </a:ext>
            </a:extLst>
          </p:cNvPr>
          <p:cNvPicPr>
            <a:picLocks noChangeAspect="1"/>
          </p:cNvPicPr>
          <p:nvPr/>
        </p:nvPicPr>
        <p:blipFill>
          <a:blip r:embed="rId4"/>
          <a:stretch>
            <a:fillRect/>
          </a:stretch>
        </p:blipFill>
        <p:spPr>
          <a:xfrm>
            <a:off x="8883952" y="604520"/>
            <a:ext cx="892971" cy="4960952"/>
          </a:xfrm>
          <a:prstGeom prst="rect">
            <a:avLst/>
          </a:prstGeom>
        </p:spPr>
      </p:pic>
      <p:sp>
        <p:nvSpPr>
          <p:cNvPr id="72" name="Freeform 11">
            <a:extLst>
              <a:ext uri="{FF2B5EF4-FFF2-40B4-BE49-F238E27FC236}">
                <a16:creationId xmlns:a16="http://schemas.microsoft.com/office/drawing/2014/main" id="{85667E18-65F1-4B6C-B237-5784682F8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24488"/>
            <a:ext cx="980726" cy="478150"/>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79B41B69-48CF-1025-BDB0-0DC4F085F930}"/>
              </a:ext>
            </a:extLst>
          </p:cNvPr>
          <p:cNvSpPr>
            <a:spLocks noGrp="1"/>
          </p:cNvSpPr>
          <p:nvPr>
            <p:ph type="sldNum" sz="quarter" idx="12"/>
          </p:nvPr>
        </p:nvSpPr>
        <p:spPr>
          <a:xfrm>
            <a:off x="114805" y="5792853"/>
            <a:ext cx="736717" cy="344841"/>
          </a:xfrm>
        </p:spPr>
        <p:txBody>
          <a:bodyPr vert="horz" lIns="91440" tIns="45720" rIns="91440" bIns="45720" rtlCol="0" anchor="ctr">
            <a:normAutofit/>
          </a:bodyPr>
          <a:lstStyle/>
          <a:p>
            <a:pPr>
              <a:lnSpc>
                <a:spcPct val="90000"/>
              </a:lnSpc>
              <a:spcAft>
                <a:spcPts val="600"/>
              </a:spcAft>
            </a:pPr>
            <a:fld id="{80F073CC-40D5-4B23-8DF0-9BD0A0C12F2C}" type="slidenum">
              <a:rPr lang="en-US" sz="1700" smtClean="0"/>
              <a:pPr>
                <a:lnSpc>
                  <a:spcPct val="90000"/>
                </a:lnSpc>
                <a:spcAft>
                  <a:spcPts val="600"/>
                </a:spcAft>
              </a:pPr>
              <a:t>34</a:t>
            </a:fld>
            <a:endParaRPr lang="en-US" sz="1700"/>
          </a:p>
        </p:txBody>
      </p:sp>
      <p:sp>
        <p:nvSpPr>
          <p:cNvPr id="4" name="Tijdelijke aanduiding voor datum 3">
            <a:extLst>
              <a:ext uri="{FF2B5EF4-FFF2-40B4-BE49-F238E27FC236}">
                <a16:creationId xmlns:a16="http://schemas.microsoft.com/office/drawing/2014/main" id="{52C75B4B-AB06-3713-A0A2-4BE6BFDA321E}"/>
              </a:ext>
            </a:extLst>
          </p:cNvPr>
          <p:cNvSpPr>
            <a:spLocks noGrp="1"/>
          </p:cNvSpPr>
          <p:nvPr>
            <p:ph type="dt" sz="half" idx="10"/>
          </p:nvPr>
        </p:nvSpPr>
        <p:spPr>
          <a:xfrm>
            <a:off x="9789564" y="5789857"/>
            <a:ext cx="1082999" cy="349818"/>
          </a:xfrm>
        </p:spPr>
        <p:txBody>
          <a:bodyPr vert="horz" lIns="91440" tIns="45720" rIns="91440" bIns="45720" rtlCol="0" anchor="ctr">
            <a:normAutofit/>
          </a:bodyPr>
          <a:lstStyle/>
          <a:p>
            <a:pPr>
              <a:spcAft>
                <a:spcPts val="600"/>
              </a:spcAft>
            </a:pPr>
            <a:fld id="{79EC0A4B-AE81-4AD7-86EA-9F753B2B1EB0}" type="datetime1">
              <a:rPr lang="en-US" sz="900" smtClean="0"/>
              <a:pPr>
                <a:spcAft>
                  <a:spcPts val="600"/>
                </a:spcAft>
              </a:pPr>
              <a:t>6/7/2023</a:t>
            </a:fld>
            <a:endParaRPr lang="en-US" sz="900"/>
          </a:p>
        </p:txBody>
      </p:sp>
      <p:graphicFrame>
        <p:nvGraphicFramePr>
          <p:cNvPr id="15" name="Tijdelijke aanduiding voor tekst 2">
            <a:extLst>
              <a:ext uri="{FF2B5EF4-FFF2-40B4-BE49-F238E27FC236}">
                <a16:creationId xmlns:a16="http://schemas.microsoft.com/office/drawing/2014/main" id="{68134E29-12B2-BC69-2E0B-5C01C3BDBC84}"/>
              </a:ext>
            </a:extLst>
          </p:cNvPr>
          <p:cNvGraphicFramePr/>
          <p:nvPr>
            <p:extLst>
              <p:ext uri="{D42A27DB-BD31-4B8C-83A1-F6EECF244321}">
                <p14:modId xmlns:p14="http://schemas.microsoft.com/office/powerpoint/2010/main" val="1633123514"/>
              </p:ext>
            </p:extLst>
          </p:nvPr>
        </p:nvGraphicFramePr>
        <p:xfrm>
          <a:off x="613382" y="2015066"/>
          <a:ext cx="3448752" cy="35504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476529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37" name="Rectangle 1035">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42"/>
            <a:ext cx="11518900" cy="6473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7">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2783" cy="64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1" name="Content Placeholder 1029">
            <a:extLst>
              <a:ext uri="{FF2B5EF4-FFF2-40B4-BE49-F238E27FC236}">
                <a16:creationId xmlns:a16="http://schemas.microsoft.com/office/drawing/2014/main" id="{53D02E2A-18A0-0C44-7018-96C5D2CB6704}"/>
              </a:ext>
            </a:extLst>
          </p:cNvPr>
          <p:cNvSpPr>
            <a:spLocks noGrp="1"/>
          </p:cNvSpPr>
          <p:nvPr>
            <p:ph idx="1"/>
          </p:nvPr>
        </p:nvSpPr>
        <p:spPr>
          <a:xfrm>
            <a:off x="613382" y="2015066"/>
            <a:ext cx="3448752" cy="3550406"/>
          </a:xfrm>
        </p:spPr>
        <p:txBody>
          <a:bodyPr>
            <a:normAutofit/>
          </a:bodyPr>
          <a:lstStyle/>
          <a:p>
            <a:r>
              <a:rPr lang="en-US" sz="3200" b="1" dirty="0">
                <a:highlight>
                  <a:srgbClr val="FF00FF"/>
                </a:highlight>
              </a:rPr>
              <a:t>Je </a:t>
            </a:r>
            <a:r>
              <a:rPr lang="en-US" sz="3200" b="1" dirty="0" err="1">
                <a:highlight>
                  <a:srgbClr val="FF00FF"/>
                </a:highlight>
              </a:rPr>
              <a:t>kan</a:t>
            </a:r>
            <a:r>
              <a:rPr lang="en-US" sz="3200" b="1" dirty="0">
                <a:highlight>
                  <a:srgbClr val="FF00FF"/>
                </a:highlight>
              </a:rPr>
              <a:t> reeds in </a:t>
            </a:r>
            <a:r>
              <a:rPr lang="en-US" sz="3200" b="1" dirty="0" err="1">
                <a:highlight>
                  <a:srgbClr val="FF00FF"/>
                </a:highlight>
              </a:rPr>
              <a:t>goud</a:t>
            </a:r>
            <a:r>
              <a:rPr lang="en-US" sz="3200" b="1" dirty="0">
                <a:highlight>
                  <a:srgbClr val="FF00FF"/>
                </a:highlight>
              </a:rPr>
              <a:t> </a:t>
            </a:r>
            <a:r>
              <a:rPr lang="en-US" sz="3200" b="1" dirty="0" err="1">
                <a:highlight>
                  <a:srgbClr val="FF00FF"/>
                </a:highlight>
              </a:rPr>
              <a:t>beleggen</a:t>
            </a:r>
            <a:r>
              <a:rPr lang="en-US" sz="3200" b="1" dirty="0">
                <a:highlight>
                  <a:srgbClr val="FF00FF"/>
                </a:highlight>
              </a:rPr>
              <a:t> </a:t>
            </a:r>
            <a:r>
              <a:rPr lang="en-US" sz="3200" b="1" dirty="0" err="1">
                <a:highlight>
                  <a:srgbClr val="FF00FF"/>
                </a:highlight>
              </a:rPr>
              <a:t>vanaf</a:t>
            </a:r>
            <a:r>
              <a:rPr lang="en-US" sz="3200" b="1" dirty="0">
                <a:highlight>
                  <a:srgbClr val="FF00FF"/>
                </a:highlight>
              </a:rPr>
              <a:t> 400 €</a:t>
            </a:r>
          </a:p>
        </p:txBody>
      </p:sp>
      <p:pic>
        <p:nvPicPr>
          <p:cNvPr id="1026" name="Picture 2" descr="De bronafbeelding bekijken">
            <a:extLst>
              <a:ext uri="{FF2B5EF4-FFF2-40B4-BE49-F238E27FC236}">
                <a16:creationId xmlns:a16="http://schemas.microsoft.com/office/drawing/2014/main" id="{D85A2691-54B5-7B53-5D39-89774B73D2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0"/>
          <a:stretch/>
        </p:blipFill>
        <p:spPr bwMode="auto">
          <a:xfrm>
            <a:off x="4364505" y="1237954"/>
            <a:ext cx="6569682" cy="3694084"/>
          </a:xfrm>
          <a:prstGeom prst="rect">
            <a:avLst/>
          </a:prstGeom>
          <a:noFill/>
          <a:extLst>
            <a:ext uri="{909E8E84-426E-40DD-AFC4-6F175D3DCCD1}">
              <a14:hiddenFill xmlns:a14="http://schemas.microsoft.com/office/drawing/2010/main">
                <a:solidFill>
                  <a:srgbClr val="FFFFFF"/>
                </a:solidFill>
              </a14:hiddenFill>
            </a:ext>
          </a:extLst>
        </p:spPr>
      </p:pic>
      <p:sp>
        <p:nvSpPr>
          <p:cNvPr id="1041"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24488"/>
            <a:ext cx="980726" cy="478150"/>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2E68B248-7EC1-0A23-6E4B-3B65FB8835F1}"/>
              </a:ext>
            </a:extLst>
          </p:cNvPr>
          <p:cNvSpPr>
            <a:spLocks noGrp="1"/>
          </p:cNvSpPr>
          <p:nvPr>
            <p:ph type="sldNum" sz="quarter" idx="12"/>
          </p:nvPr>
        </p:nvSpPr>
        <p:spPr>
          <a:xfrm>
            <a:off x="114805" y="5792853"/>
            <a:ext cx="736717" cy="344841"/>
          </a:xfrm>
        </p:spPr>
        <p:txBody>
          <a:bodyPr vert="horz" lIns="91440" tIns="45720" rIns="91440" bIns="45720" rtlCol="0">
            <a:normAutofit/>
          </a:bodyPr>
          <a:lstStyle/>
          <a:p>
            <a:pPr>
              <a:lnSpc>
                <a:spcPct val="90000"/>
              </a:lnSpc>
              <a:spcAft>
                <a:spcPts val="600"/>
              </a:spcAft>
            </a:pPr>
            <a:fld id="{B6F15528-21DE-4FAA-801E-634DDDAF4B2B}" type="slidenum">
              <a:rPr lang="en-US" sz="1700"/>
              <a:pPr>
                <a:lnSpc>
                  <a:spcPct val="90000"/>
                </a:lnSpc>
                <a:spcAft>
                  <a:spcPts val="600"/>
                </a:spcAft>
              </a:pPr>
              <a:t>35</a:t>
            </a:fld>
            <a:endParaRPr lang="en-US" sz="1700"/>
          </a:p>
        </p:txBody>
      </p:sp>
      <p:sp>
        <p:nvSpPr>
          <p:cNvPr id="4" name="Tijdelijke aanduiding voor datum 3">
            <a:extLst>
              <a:ext uri="{FF2B5EF4-FFF2-40B4-BE49-F238E27FC236}">
                <a16:creationId xmlns:a16="http://schemas.microsoft.com/office/drawing/2014/main" id="{B0E42F8B-71C8-DE9A-CD07-BDE18A37A4CE}"/>
              </a:ext>
            </a:extLst>
          </p:cNvPr>
          <p:cNvSpPr>
            <a:spLocks noGrp="1"/>
          </p:cNvSpPr>
          <p:nvPr>
            <p:ph type="dt" sz="half" idx="10"/>
          </p:nvPr>
        </p:nvSpPr>
        <p:spPr>
          <a:xfrm>
            <a:off x="9789564" y="5789857"/>
            <a:ext cx="1082999" cy="349818"/>
          </a:xfrm>
        </p:spPr>
        <p:txBody>
          <a:bodyPr vert="horz" lIns="91440" tIns="45720" rIns="91440" bIns="45720" rtlCol="0">
            <a:normAutofit/>
          </a:bodyPr>
          <a:lstStyle/>
          <a:p>
            <a:pPr>
              <a:spcAft>
                <a:spcPts val="600"/>
              </a:spcAft>
            </a:pPr>
            <a:fld id="{19127723-9AB6-4880-AA78-6BD21EBC34E1}" type="datetime1">
              <a:rPr lang="en-US" smtClean="0"/>
              <a:pPr>
                <a:spcAft>
                  <a:spcPts val="600"/>
                </a:spcAft>
              </a:pPr>
              <a:t>6/7/2023</a:t>
            </a:fld>
            <a:endParaRPr lang="en-US"/>
          </a:p>
        </p:txBody>
      </p:sp>
    </p:spTree>
    <p:extLst>
      <p:ext uri="{BB962C8B-B14F-4D97-AF65-F5344CB8AC3E}">
        <p14:creationId xmlns:p14="http://schemas.microsoft.com/office/powerpoint/2010/main" val="2396945255"/>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6" name="Picture 28" descr="Grafiek op een document met een pen">
            <a:extLst>
              <a:ext uri="{FF2B5EF4-FFF2-40B4-BE49-F238E27FC236}">
                <a16:creationId xmlns:a16="http://schemas.microsoft.com/office/drawing/2014/main" id="{DC0EDB90-5163-07AC-6110-692399C61F0A}"/>
              </a:ext>
            </a:extLst>
          </p:cNvPr>
          <p:cNvPicPr>
            <a:picLocks noChangeAspect="1"/>
          </p:cNvPicPr>
          <p:nvPr/>
        </p:nvPicPr>
        <p:blipFill rotWithShape="1">
          <a:blip r:embed="rId3">
            <a:duotone>
              <a:schemeClr val="bg2">
                <a:shade val="45000"/>
                <a:satMod val="135000"/>
              </a:schemeClr>
              <a:prstClr val="white"/>
            </a:duotone>
            <a:alphaModFix amt="40000"/>
          </a:blip>
          <a:srcRect l="13598" r="-2" b="-2"/>
          <a:stretch/>
        </p:blipFill>
        <p:spPr>
          <a:xfrm>
            <a:off x="20" y="10"/>
            <a:ext cx="8383868" cy="6476990"/>
          </a:xfrm>
          <a:custGeom>
            <a:avLst/>
            <a:gdLst/>
            <a:ahLst/>
            <a:cxnLst/>
            <a:rect l="l" t="t" r="r" b="b"/>
            <a:pathLst>
              <a:path w="8873795" h="6858000">
                <a:moveTo>
                  <a:pt x="0" y="0"/>
                </a:moveTo>
                <a:lnTo>
                  <a:pt x="5610996" y="0"/>
                </a:lnTo>
                <a:lnTo>
                  <a:pt x="5701374" y="90399"/>
                </a:lnTo>
                <a:cubicBezTo>
                  <a:pt x="6358939" y="748110"/>
                  <a:pt x="7329180" y="1718566"/>
                  <a:pt x="8760773" y="3150477"/>
                </a:cubicBezTo>
                <a:cubicBezTo>
                  <a:pt x="8911470" y="3301208"/>
                  <a:pt x="8911470" y="3550240"/>
                  <a:pt x="8760773" y="3700971"/>
                </a:cubicBezTo>
                <a:cubicBezTo>
                  <a:pt x="8760773" y="3700971"/>
                  <a:pt x="8760773" y="3700971"/>
                  <a:pt x="5750367" y="6712045"/>
                </a:cubicBezTo>
                <a:lnTo>
                  <a:pt x="5604444" y="6858000"/>
                </a:lnTo>
                <a:lnTo>
                  <a:pt x="0" y="6858000"/>
                </a:lnTo>
                <a:close/>
              </a:path>
            </a:pathLst>
          </a:custGeom>
          <a:ln>
            <a:solidFill>
              <a:schemeClr val="tx2">
                <a:lumMod val="20000"/>
                <a:lumOff val="80000"/>
              </a:schemeClr>
            </a:solidFill>
          </a:ln>
        </p:spPr>
      </p:pic>
      <p:sp>
        <p:nvSpPr>
          <p:cNvPr id="8" name="Rechthoek 7">
            <a:extLst>
              <a:ext uri="{FF2B5EF4-FFF2-40B4-BE49-F238E27FC236}">
                <a16:creationId xmlns:a16="http://schemas.microsoft.com/office/drawing/2014/main" id="{CAE5049E-06C3-627D-771B-B6001B76E7D1}"/>
              </a:ext>
            </a:extLst>
          </p:cNvPr>
          <p:cNvSpPr/>
          <p:nvPr/>
        </p:nvSpPr>
        <p:spPr>
          <a:xfrm>
            <a:off x="2435067" y="-44717"/>
            <a:ext cx="8419688" cy="1209729"/>
          </a:xfrm>
          <a:prstGeom prst="rect">
            <a:avLst/>
          </a:prstGeom>
        </p:spPr>
        <p:txBody>
          <a:bodyPr vert="horz" lIns="91440" tIns="45720" rIns="91440" bIns="45720" rtlCol="0" anchor="t">
            <a:normAutofit/>
          </a:bodyPr>
          <a:lstStyle/>
          <a:p>
            <a:pPr>
              <a:spcBef>
                <a:spcPct val="0"/>
              </a:spcBef>
              <a:spcAft>
                <a:spcPts val="600"/>
              </a:spcAft>
            </a:pPr>
            <a:r>
              <a:rPr lang="en-US" sz="3600" b="1" cap="none" spc="0" dirty="0" err="1">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Zelfde</a:t>
            </a:r>
            <a:r>
              <a:rPr lang="en-US" sz="3600" b="1" cap="none" spc="0"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 service </a:t>
            </a:r>
            <a:r>
              <a:rPr lang="en-US" sz="3600" b="1" cap="none" spc="0" dirty="0" err="1">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en</a:t>
            </a:r>
            <a:r>
              <a:rPr lang="en-US" sz="3600" b="1" cap="none" spc="0"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 tot 75% </a:t>
            </a:r>
            <a:r>
              <a:rPr lang="en-US" sz="3600" b="1" cap="none" spc="0" dirty="0" err="1">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goedkoper</a:t>
            </a:r>
            <a:endParaRPr lang="en-US" sz="3600" b="1" cap="none" spc="0"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endParaRPr>
          </a:p>
        </p:txBody>
      </p:sp>
      <p:sp>
        <p:nvSpPr>
          <p:cNvPr id="4" name="Tijdelijke aanduiding voor datum 3">
            <a:extLst>
              <a:ext uri="{FF2B5EF4-FFF2-40B4-BE49-F238E27FC236}">
                <a16:creationId xmlns:a16="http://schemas.microsoft.com/office/drawing/2014/main" id="{95665678-3F22-441E-85D3-25F31DC971B3}"/>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19127723-9AB6-4880-AA78-6BD21EBC34E1}" type="datetime1">
              <a:rPr lang="en-US" sz="900"/>
              <a:pPr defTabSz="914400">
                <a:spcAft>
                  <a:spcPts val="600"/>
                </a:spcAft>
              </a:pPr>
              <a:t>6/7/2023</a:t>
            </a:fld>
            <a:endParaRPr lang="en-US" sz="900"/>
          </a:p>
        </p:txBody>
      </p:sp>
      <p:sp>
        <p:nvSpPr>
          <p:cNvPr id="5" name="Tijdelijke aanduiding voor dianummer 4">
            <a:extLst>
              <a:ext uri="{FF2B5EF4-FFF2-40B4-BE49-F238E27FC236}">
                <a16:creationId xmlns:a16="http://schemas.microsoft.com/office/drawing/2014/main" id="{1FC55387-7D62-4BC0-AACC-C44E685BCB53}"/>
              </a:ext>
            </a:extLst>
          </p:cNvPr>
          <p:cNvSpPr>
            <a:spLocks noGrp="1"/>
          </p:cNvSpPr>
          <p:nvPr>
            <p:ph type="sldNum" sz="quarter" idx="12"/>
          </p:nvPr>
        </p:nvSpPr>
        <p:spPr/>
        <p:txBody>
          <a:bodyPr vert="horz" lIns="91440" tIns="45720" rIns="91440" bIns="45720" rtlCol="0" anchor="ctr">
            <a:normAutofit/>
          </a:bodyPr>
          <a:lstStyle/>
          <a:p>
            <a:pPr defTabSz="914400">
              <a:lnSpc>
                <a:spcPct val="90000"/>
              </a:lnSpc>
              <a:spcAft>
                <a:spcPts val="600"/>
              </a:spcAft>
            </a:pPr>
            <a:fld id="{B6F15528-21DE-4FAA-801E-634DDDAF4B2B}" type="slidenum">
              <a:rPr lang="en-US" sz="1700"/>
              <a:pPr defTabSz="914400">
                <a:lnSpc>
                  <a:spcPct val="90000"/>
                </a:lnSpc>
                <a:spcAft>
                  <a:spcPts val="600"/>
                </a:spcAft>
              </a:pPr>
              <a:t>4</a:t>
            </a:fld>
            <a:endParaRPr lang="en-US" sz="1700"/>
          </a:p>
        </p:txBody>
      </p:sp>
      <p:sp>
        <p:nvSpPr>
          <p:cNvPr id="6" name="Rechthoek 5">
            <a:extLst>
              <a:ext uri="{FF2B5EF4-FFF2-40B4-BE49-F238E27FC236}">
                <a16:creationId xmlns:a16="http://schemas.microsoft.com/office/drawing/2014/main" id="{04FFAFEB-6737-25A4-F925-70C9ABD7E485}"/>
              </a:ext>
            </a:extLst>
          </p:cNvPr>
          <p:cNvSpPr/>
          <p:nvPr/>
        </p:nvSpPr>
        <p:spPr>
          <a:xfrm>
            <a:off x="2446265" y="2015066"/>
            <a:ext cx="8423196" cy="3567754"/>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b="1" cap="none" spc="0">
                <a:ln w="9525">
                  <a:solidFill>
                    <a:schemeClr val="bg1"/>
                  </a:solidFill>
                  <a:prstDash val="solid"/>
                </a:ln>
                <a:solidFill>
                  <a:schemeClr val="tx1">
                    <a:lumMod val="75000"/>
                    <a:lumOff val="25000"/>
                  </a:schemeClr>
                </a:solidFill>
                <a:effectLst>
                  <a:outerShdw blurRad="12700" dist="38100" dir="2700000" algn="tl" rotWithShape="0">
                    <a:schemeClr val="accent5">
                      <a:lumMod val="60000"/>
                      <a:lumOff val="40000"/>
                    </a:schemeClr>
                  </a:outerShdw>
                </a:effectLst>
              </a:rPr>
              <a:t>private banking &amp;portfolio advisor</a:t>
            </a:r>
          </a:p>
        </p:txBody>
      </p:sp>
      <p:graphicFrame>
        <p:nvGraphicFramePr>
          <p:cNvPr id="82" name="Tekstvak 2">
            <a:extLst>
              <a:ext uri="{FF2B5EF4-FFF2-40B4-BE49-F238E27FC236}">
                <a16:creationId xmlns:a16="http://schemas.microsoft.com/office/drawing/2014/main" id="{E664637D-D460-E277-39CA-5CEB02ADC45F}"/>
              </a:ext>
            </a:extLst>
          </p:cNvPr>
          <p:cNvGraphicFramePr/>
          <p:nvPr>
            <p:extLst>
              <p:ext uri="{D42A27DB-BD31-4B8C-83A1-F6EECF244321}">
                <p14:modId xmlns:p14="http://schemas.microsoft.com/office/powerpoint/2010/main" val="871851712"/>
              </p:ext>
            </p:extLst>
          </p:nvPr>
        </p:nvGraphicFramePr>
        <p:xfrm>
          <a:off x="1616239" y="502196"/>
          <a:ext cx="9202696" cy="5916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Ovaal 1">
            <a:extLst>
              <a:ext uri="{FF2B5EF4-FFF2-40B4-BE49-F238E27FC236}">
                <a16:creationId xmlns:a16="http://schemas.microsoft.com/office/drawing/2014/main" id="{EE52CA66-DD68-4A85-7E0A-4E4624D3149D}"/>
              </a:ext>
            </a:extLst>
          </p:cNvPr>
          <p:cNvSpPr/>
          <p:nvPr/>
        </p:nvSpPr>
        <p:spPr>
          <a:xfrm flipH="1">
            <a:off x="5975474" y="710641"/>
            <a:ext cx="492162" cy="3600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1</a:t>
            </a:r>
          </a:p>
        </p:txBody>
      </p:sp>
      <p:sp>
        <p:nvSpPr>
          <p:cNvPr id="3" name="Ovaal 2">
            <a:extLst>
              <a:ext uri="{FF2B5EF4-FFF2-40B4-BE49-F238E27FC236}">
                <a16:creationId xmlns:a16="http://schemas.microsoft.com/office/drawing/2014/main" id="{684903DD-B85C-D28D-2588-8817951B436E}"/>
              </a:ext>
            </a:extLst>
          </p:cNvPr>
          <p:cNvSpPr/>
          <p:nvPr/>
        </p:nvSpPr>
        <p:spPr>
          <a:xfrm>
            <a:off x="2699110" y="2734444"/>
            <a:ext cx="792088"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2</a:t>
            </a:r>
          </a:p>
        </p:txBody>
      </p:sp>
      <p:sp>
        <p:nvSpPr>
          <p:cNvPr id="7" name="Ovaal 6">
            <a:extLst>
              <a:ext uri="{FF2B5EF4-FFF2-40B4-BE49-F238E27FC236}">
                <a16:creationId xmlns:a16="http://schemas.microsoft.com/office/drawing/2014/main" id="{B4B56BA2-B301-8A04-98CD-A588EC1201B4}"/>
              </a:ext>
            </a:extLst>
          </p:cNvPr>
          <p:cNvSpPr/>
          <p:nvPr/>
        </p:nvSpPr>
        <p:spPr>
          <a:xfrm>
            <a:off x="2951138" y="4750668"/>
            <a:ext cx="288032" cy="3600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bg1"/>
                </a:solidFill>
              </a:rPr>
              <a:t>3</a:t>
            </a:r>
          </a:p>
        </p:txBody>
      </p:sp>
    </p:spTree>
    <p:extLst>
      <p:ext uri="{BB962C8B-B14F-4D97-AF65-F5344CB8AC3E}">
        <p14:creationId xmlns:p14="http://schemas.microsoft.com/office/powerpoint/2010/main" val="267921832"/>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370C6-C54D-2C2A-B6C1-BD578006CF48}"/>
              </a:ext>
            </a:extLst>
          </p:cNvPr>
          <p:cNvSpPr>
            <a:spLocks noGrp="1"/>
          </p:cNvSpPr>
          <p:nvPr>
            <p:ph type="title"/>
          </p:nvPr>
        </p:nvSpPr>
        <p:spPr>
          <a:xfrm>
            <a:off x="7118679" y="610250"/>
            <a:ext cx="3866251" cy="1250766"/>
          </a:xfrm>
        </p:spPr>
        <p:txBody>
          <a:bodyPr anchor="b">
            <a:normAutofit/>
          </a:bodyPr>
          <a:lstStyle/>
          <a:p>
            <a:pPr>
              <a:lnSpc>
                <a:spcPct val="90000"/>
              </a:lnSpc>
            </a:pPr>
            <a:r>
              <a:rPr lang="nl-BE" sz="2600" b="1" dirty="0">
                <a:solidFill>
                  <a:srgbClr val="002060"/>
                </a:solidFill>
                <a:highlight>
                  <a:srgbClr val="FFFF00"/>
                </a:highlight>
              </a:rPr>
              <a:t>Onze collega’s zijn minimum 100% tot  950% duurder</a:t>
            </a:r>
          </a:p>
        </p:txBody>
      </p:sp>
      <p:sp>
        <p:nvSpPr>
          <p:cNvPr id="11" name="Content Placeholder 10">
            <a:extLst>
              <a:ext uri="{FF2B5EF4-FFF2-40B4-BE49-F238E27FC236}">
                <a16:creationId xmlns:a16="http://schemas.microsoft.com/office/drawing/2014/main" id="{ED493A2E-246A-DA81-B170-714B39897F56}"/>
              </a:ext>
            </a:extLst>
          </p:cNvPr>
          <p:cNvSpPr>
            <a:spLocks noGrp="1"/>
          </p:cNvSpPr>
          <p:nvPr>
            <p:ph idx="1"/>
          </p:nvPr>
        </p:nvSpPr>
        <p:spPr>
          <a:xfrm>
            <a:off x="7117068" y="2130186"/>
            <a:ext cx="3867862" cy="3326088"/>
          </a:xfrm>
        </p:spPr>
        <p:txBody>
          <a:bodyPr>
            <a:normAutofit/>
          </a:bodyPr>
          <a:lstStyle/>
          <a:p>
            <a:r>
              <a:rPr lang="en-US" b="1" dirty="0" err="1"/>
              <a:t>Voor</a:t>
            </a:r>
            <a:r>
              <a:rPr lang="en-US" b="1" dirty="0"/>
              <a:t> de private portfolio &amp;banking service </a:t>
            </a:r>
          </a:p>
          <a:p>
            <a:r>
              <a:rPr lang="en-US" b="1" dirty="0" err="1"/>
              <a:t>Zijn</a:t>
            </a:r>
            <a:r>
              <a:rPr lang="en-US" b="1" dirty="0"/>
              <a:t> we de </a:t>
            </a:r>
            <a:r>
              <a:rPr lang="en-US" b="1" dirty="0" err="1"/>
              <a:t>goedkoopste</a:t>
            </a:r>
            <a:r>
              <a:rPr lang="en-US" b="1" dirty="0"/>
              <a:t> tot-75%  </a:t>
            </a:r>
          </a:p>
          <a:p>
            <a:r>
              <a:rPr lang="en-US" b="1" dirty="0" err="1"/>
              <a:t>En</a:t>
            </a:r>
            <a:r>
              <a:rPr lang="en-US" b="1" dirty="0"/>
              <a:t> </a:t>
            </a:r>
            <a:r>
              <a:rPr lang="en-US" b="1" dirty="0" err="1"/>
              <a:t>onze</a:t>
            </a:r>
            <a:r>
              <a:rPr lang="en-US" b="1" dirty="0"/>
              <a:t> service is top </a:t>
            </a:r>
            <a:r>
              <a:rPr lang="en-US" b="1" dirty="0" err="1"/>
              <a:t>omdat</a:t>
            </a:r>
            <a:r>
              <a:rPr lang="en-US" b="1" dirty="0"/>
              <a:t> we met de </a:t>
            </a:r>
            <a:r>
              <a:rPr lang="en-US" b="1" dirty="0" err="1"/>
              <a:t>grootste</a:t>
            </a:r>
            <a:r>
              <a:rPr lang="en-US" b="1" dirty="0"/>
              <a:t> </a:t>
            </a:r>
            <a:r>
              <a:rPr lang="en-US" b="1" dirty="0" err="1"/>
              <a:t>wereldspelers</a:t>
            </a:r>
            <a:r>
              <a:rPr lang="en-US" b="1" dirty="0"/>
              <a:t> </a:t>
            </a:r>
            <a:r>
              <a:rPr lang="en-US" b="1" dirty="0" err="1"/>
              <a:t>werken</a:t>
            </a:r>
            <a:endParaRPr lang="en-US" b="1" dirty="0"/>
          </a:p>
          <a:p>
            <a:r>
              <a:rPr lang="en-US" b="1" dirty="0"/>
              <a:t>Eigen </a:t>
            </a:r>
            <a:r>
              <a:rPr lang="en-US" b="1" dirty="0" err="1"/>
              <a:t>vermogen</a:t>
            </a:r>
            <a:r>
              <a:rPr lang="en-US" b="1" dirty="0"/>
              <a:t> is 60 </a:t>
            </a:r>
            <a:r>
              <a:rPr lang="en-US" b="1" dirty="0" err="1"/>
              <a:t>miljard</a:t>
            </a:r>
            <a:r>
              <a:rPr lang="en-US" b="1" dirty="0"/>
              <a:t> </a:t>
            </a:r>
            <a:r>
              <a:rPr lang="en-US" b="1" dirty="0" err="1"/>
              <a:t>beurskapitalisatie</a:t>
            </a:r>
            <a:r>
              <a:rPr lang="en-US" b="1" dirty="0"/>
              <a:t> </a:t>
            </a:r>
            <a:r>
              <a:rPr lang="en-US" b="1" dirty="0" err="1"/>
              <a:t>dit</a:t>
            </a:r>
            <a:r>
              <a:rPr lang="en-US" b="1" dirty="0"/>
              <a:t> is 6x </a:t>
            </a:r>
            <a:r>
              <a:rPr lang="en-US" b="1" dirty="0" err="1"/>
              <a:t>meer</a:t>
            </a:r>
            <a:r>
              <a:rPr lang="en-US" b="1" dirty="0"/>
              <a:t> dan de </a:t>
            </a:r>
            <a:r>
              <a:rPr lang="en-US" b="1" dirty="0" err="1"/>
              <a:t>grootste</a:t>
            </a:r>
            <a:r>
              <a:rPr lang="en-US" b="1" dirty="0"/>
              <a:t> </a:t>
            </a:r>
            <a:r>
              <a:rPr lang="en-US" b="1" dirty="0" err="1"/>
              <a:t>beursbank</a:t>
            </a:r>
            <a:r>
              <a:rPr lang="en-US" b="1" dirty="0"/>
              <a:t> in </a:t>
            </a:r>
            <a:r>
              <a:rPr lang="en-US" b="1" dirty="0" err="1"/>
              <a:t>Belgie</a:t>
            </a:r>
            <a:endParaRPr lang="en-US" b="1" dirty="0"/>
          </a:p>
        </p:txBody>
      </p:sp>
      <p:sp>
        <p:nvSpPr>
          <p:cNvPr id="4" name="Tijdelijke aanduiding voor datum 3">
            <a:extLst>
              <a:ext uri="{FF2B5EF4-FFF2-40B4-BE49-F238E27FC236}">
                <a16:creationId xmlns:a16="http://schemas.microsoft.com/office/drawing/2014/main" id="{9CDB7341-CA0E-83E6-CED0-DF1C83857B3A}"/>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6/7/2023</a:t>
            </a:fld>
            <a:endParaRPr lang="en-US"/>
          </a:p>
        </p:txBody>
      </p:sp>
      <p:sp>
        <p:nvSpPr>
          <p:cNvPr id="5" name="Tijdelijke aanduiding voor dianummer 4">
            <a:extLst>
              <a:ext uri="{FF2B5EF4-FFF2-40B4-BE49-F238E27FC236}">
                <a16:creationId xmlns:a16="http://schemas.microsoft.com/office/drawing/2014/main" id="{A711E99D-D429-7ABA-83CD-00ED9030D1BA}"/>
              </a:ext>
            </a:extLst>
          </p:cNvPr>
          <p:cNvSpPr>
            <a:spLocks noGrp="1"/>
          </p:cNvSpPr>
          <p:nvPr>
            <p:ph type="sldNum" sz="quarter" idx="12"/>
          </p:nvPr>
        </p:nvSpPr>
        <p:spPr>
          <a:xfrm>
            <a:off x="502451" y="4321686"/>
            <a:ext cx="736717" cy="344840"/>
          </a:xfrm>
        </p:spPr>
        <p:txBody>
          <a:bodyPr>
            <a:normAutofit/>
          </a:bodyPr>
          <a:lstStyle/>
          <a:p>
            <a:pPr>
              <a:lnSpc>
                <a:spcPct val="90000"/>
              </a:lnSpc>
              <a:spcAft>
                <a:spcPts val="600"/>
              </a:spcAft>
            </a:pPr>
            <a:fld id="{B6F15528-21DE-4FAA-801E-634DDDAF4B2B}" type="slidenum">
              <a:rPr lang="nl-BE" sz="1700">
                <a:solidFill>
                  <a:schemeClr val="tx1"/>
                </a:solidFill>
              </a:rPr>
              <a:pPr>
                <a:lnSpc>
                  <a:spcPct val="90000"/>
                </a:lnSpc>
                <a:spcAft>
                  <a:spcPts val="600"/>
                </a:spcAft>
              </a:pPr>
              <a:t>5</a:t>
            </a:fld>
            <a:endParaRPr lang="nl-BE" sz="1700">
              <a:solidFill>
                <a:schemeClr val="tx1"/>
              </a:solidFill>
            </a:endParaRPr>
          </a:p>
        </p:txBody>
      </p:sp>
      <p:pic>
        <p:nvPicPr>
          <p:cNvPr id="7" name="Tijdelijke aanduiding voor inhoud 6" descr="Afbeelding met tekst, schermopname, nummer, Lettertype&#10;&#10;Automatisch gegenereerde beschrijving">
            <a:extLst>
              <a:ext uri="{FF2B5EF4-FFF2-40B4-BE49-F238E27FC236}">
                <a16:creationId xmlns:a16="http://schemas.microsoft.com/office/drawing/2014/main" id="{4A26C725-DFBF-7B10-1061-C54BB8FFC78D}"/>
              </a:ext>
            </a:extLst>
          </p:cNvPr>
          <p:cNvPicPr>
            <a:picLocks noChangeAspect="1"/>
          </p:cNvPicPr>
          <p:nvPr/>
        </p:nvPicPr>
        <p:blipFill rotWithShape="1">
          <a:blip r:embed="rId2"/>
          <a:srcRect l="13166" r="9365" b="2"/>
          <a:stretch/>
        </p:blipFill>
        <p:spPr>
          <a:xfrm>
            <a:off x="1552540" y="1177298"/>
            <a:ext cx="4957386" cy="3743448"/>
          </a:xfrm>
          <a:prstGeom prst="rect">
            <a:avLst/>
          </a:prstGeom>
        </p:spPr>
      </p:pic>
    </p:spTree>
    <p:extLst>
      <p:ext uri="{BB962C8B-B14F-4D97-AF65-F5344CB8AC3E}">
        <p14:creationId xmlns:p14="http://schemas.microsoft.com/office/powerpoint/2010/main" val="4120464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8659" y="4428217"/>
            <a:ext cx="9450866" cy="651509"/>
          </a:xfrm>
          <a:prstGeom prst="rect">
            <a:avLst/>
          </a:prstGeom>
        </p:spPr>
        <p:txBody>
          <a:bodyPr vert="horz" wrap="square" lIns="0" tIns="0" rIns="0" bIns="0" rtlCol="0">
            <a:spAutoFit/>
          </a:bodyPr>
          <a:lstStyle/>
          <a:p>
            <a:pPr marL="0" marR="0">
              <a:lnSpc>
                <a:spcPts val="2200"/>
              </a:lnSpc>
              <a:spcBef>
                <a:spcPts val="0"/>
              </a:spcBef>
              <a:spcAft>
                <a:spcPts val="0"/>
              </a:spcAft>
            </a:pPr>
            <a:r>
              <a:rPr sz="2200" spc="-21" dirty="0">
                <a:solidFill>
                  <a:srgbClr val="FF0000"/>
                </a:solidFill>
                <a:latin typeface="Constantia"/>
                <a:cs typeface="Constantia"/>
              </a:rPr>
              <a:t>Technische</a:t>
            </a:r>
            <a:r>
              <a:rPr sz="2200" spc="-74" dirty="0">
                <a:solidFill>
                  <a:srgbClr val="FF0000"/>
                </a:solidFill>
                <a:latin typeface="Constantia"/>
                <a:cs typeface="Constantia"/>
              </a:rPr>
              <a:t> </a:t>
            </a:r>
            <a:r>
              <a:rPr sz="2200" dirty="0">
                <a:solidFill>
                  <a:srgbClr val="FF0000"/>
                </a:solidFill>
                <a:latin typeface="Constantia"/>
                <a:cs typeface="Constantia"/>
              </a:rPr>
              <a:t>en</a:t>
            </a:r>
            <a:r>
              <a:rPr sz="2200" spc="-28" dirty="0">
                <a:solidFill>
                  <a:srgbClr val="FF0000"/>
                </a:solidFill>
                <a:latin typeface="Constantia"/>
                <a:cs typeface="Constantia"/>
              </a:rPr>
              <a:t> </a:t>
            </a:r>
            <a:r>
              <a:rPr sz="2200" dirty="0">
                <a:solidFill>
                  <a:srgbClr val="FF0000"/>
                </a:solidFill>
                <a:latin typeface="Constantia"/>
                <a:cs typeface="Constantia"/>
              </a:rPr>
              <a:t>fundamentele</a:t>
            </a:r>
            <a:r>
              <a:rPr sz="2200" spc="-50" dirty="0">
                <a:solidFill>
                  <a:srgbClr val="FF0000"/>
                </a:solidFill>
                <a:latin typeface="Constantia"/>
                <a:cs typeface="Constantia"/>
              </a:rPr>
              <a:t> </a:t>
            </a:r>
            <a:r>
              <a:rPr sz="2200" spc="-10" dirty="0">
                <a:solidFill>
                  <a:srgbClr val="FF0000"/>
                </a:solidFill>
                <a:latin typeface="Constantia"/>
                <a:cs typeface="Constantia"/>
              </a:rPr>
              <a:t>analyse</a:t>
            </a:r>
            <a:r>
              <a:rPr sz="2200" spc="-94" dirty="0">
                <a:solidFill>
                  <a:srgbClr val="FF0000"/>
                </a:solidFill>
                <a:latin typeface="Constantia"/>
                <a:cs typeface="Constantia"/>
              </a:rPr>
              <a:t> </a:t>
            </a:r>
            <a:r>
              <a:rPr sz="2200" spc="-15" dirty="0">
                <a:solidFill>
                  <a:srgbClr val="FF0000"/>
                </a:solidFill>
                <a:latin typeface="Constantia"/>
                <a:cs typeface="Constantia"/>
              </a:rPr>
              <a:t>van</a:t>
            </a:r>
            <a:r>
              <a:rPr sz="2200" spc="-68" dirty="0">
                <a:solidFill>
                  <a:srgbClr val="FF0000"/>
                </a:solidFill>
                <a:latin typeface="Constantia"/>
                <a:cs typeface="Constantia"/>
              </a:rPr>
              <a:t> </a:t>
            </a:r>
            <a:r>
              <a:rPr sz="2200" dirty="0">
                <a:solidFill>
                  <a:srgbClr val="FF0000"/>
                </a:solidFill>
                <a:latin typeface="Constantia"/>
                <a:cs typeface="Constantia"/>
              </a:rPr>
              <a:t>onze</a:t>
            </a:r>
            <a:r>
              <a:rPr sz="2200" spc="-93" dirty="0">
                <a:solidFill>
                  <a:srgbClr val="FF0000"/>
                </a:solidFill>
                <a:latin typeface="Constantia"/>
                <a:cs typeface="Constantia"/>
              </a:rPr>
              <a:t> </a:t>
            </a:r>
            <a:r>
              <a:rPr sz="2200" dirty="0">
                <a:solidFill>
                  <a:srgbClr val="FF0000"/>
                </a:solidFill>
                <a:latin typeface="Constantia"/>
                <a:cs typeface="Constantia"/>
              </a:rPr>
              <a:t>economie</a:t>
            </a:r>
            <a:r>
              <a:rPr sz="2200" spc="-10" dirty="0">
                <a:solidFill>
                  <a:srgbClr val="FF0000"/>
                </a:solidFill>
                <a:latin typeface="Constantia"/>
                <a:cs typeface="Constantia"/>
              </a:rPr>
              <a:t> </a:t>
            </a:r>
            <a:r>
              <a:rPr sz="2200" dirty="0">
                <a:solidFill>
                  <a:srgbClr val="FF0000"/>
                </a:solidFill>
                <a:latin typeface="Constantia"/>
                <a:cs typeface="Constantia"/>
              </a:rPr>
              <a:t>;financiële</a:t>
            </a:r>
            <a:r>
              <a:rPr sz="2200" spc="-100" dirty="0">
                <a:solidFill>
                  <a:srgbClr val="FF0000"/>
                </a:solidFill>
                <a:latin typeface="Constantia"/>
                <a:cs typeface="Constantia"/>
              </a:rPr>
              <a:t> </a:t>
            </a:r>
            <a:r>
              <a:rPr sz="2200" spc="-18" dirty="0">
                <a:solidFill>
                  <a:srgbClr val="FF0000"/>
                </a:solidFill>
                <a:latin typeface="Constantia"/>
                <a:cs typeface="Constantia"/>
              </a:rPr>
              <a:t>wereld</a:t>
            </a:r>
            <a:r>
              <a:rPr sz="2200" spc="-34" dirty="0">
                <a:solidFill>
                  <a:srgbClr val="FF0000"/>
                </a:solidFill>
                <a:latin typeface="Constantia"/>
                <a:cs typeface="Constantia"/>
              </a:rPr>
              <a:t> </a:t>
            </a:r>
            <a:r>
              <a:rPr sz="2200" dirty="0">
                <a:solidFill>
                  <a:srgbClr val="FF0000"/>
                </a:solidFill>
                <a:latin typeface="Constantia"/>
                <a:cs typeface="Constantia"/>
              </a:rPr>
              <a:t>en</a:t>
            </a:r>
          </a:p>
          <a:p>
            <a:pPr marL="0" marR="0">
              <a:lnSpc>
                <a:spcPts val="2200"/>
              </a:lnSpc>
              <a:spcBef>
                <a:spcPts val="429"/>
              </a:spcBef>
              <a:spcAft>
                <a:spcPts val="0"/>
              </a:spcAft>
            </a:pPr>
            <a:r>
              <a:rPr sz="2200" dirty="0">
                <a:solidFill>
                  <a:srgbClr val="FF0000"/>
                </a:solidFill>
                <a:latin typeface="Constantia"/>
                <a:cs typeface="Constantia"/>
              </a:rPr>
              <a:t>aandelen beurzen</a:t>
            </a:r>
          </a:p>
        </p:txBody>
      </p:sp>
      <p:sp>
        <p:nvSpPr>
          <p:cNvPr id="4" name="object 4"/>
          <p:cNvSpPr txBox="1"/>
          <p:nvPr/>
        </p:nvSpPr>
        <p:spPr>
          <a:xfrm>
            <a:off x="10711180" y="5961672"/>
            <a:ext cx="293662" cy="37842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FEFEFE"/>
                </a:solidFill>
                <a:latin typeface="Arial Unicode MS"/>
                <a:cs typeface="Arial Unicode MS"/>
              </a:rPr>
              <a:t>5</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FEFEFE"/>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301D67BD-1B8E-40A3-9F02-50B415583439}"/>
              </a:ext>
            </a:extLst>
          </p:cNvPr>
          <p:cNvSpPr>
            <a:spLocks noGrp="1"/>
          </p:cNvSpPr>
          <p:nvPr>
            <p:ph type="dt" sz="half" idx="10"/>
          </p:nvPr>
        </p:nvSpPr>
        <p:spPr/>
        <p:txBody>
          <a:bodyPr/>
          <a:lstStyle/>
          <a:p>
            <a:fld id="{F599CD06-1599-46A3-927D-61B578B04A02}" type="datetime1">
              <a:rPr lang="en-US" smtClean="0"/>
              <a:t>6/7/2023</a:t>
            </a:fld>
            <a:endParaRPr lang="en-US"/>
          </a:p>
        </p:txBody>
      </p:sp>
      <p:sp>
        <p:nvSpPr>
          <p:cNvPr id="7" name="Tijdelijke aanduiding voor dianummer 6">
            <a:extLst>
              <a:ext uri="{FF2B5EF4-FFF2-40B4-BE49-F238E27FC236}">
                <a16:creationId xmlns:a16="http://schemas.microsoft.com/office/drawing/2014/main" id="{0C3C419D-B64D-44A1-8715-E7F6E1B9587B}"/>
              </a:ext>
            </a:extLst>
          </p:cNvPr>
          <p:cNvSpPr>
            <a:spLocks noGrp="1"/>
          </p:cNvSpPr>
          <p:nvPr>
            <p:ph type="sldNum" sz="quarter" idx="12"/>
          </p:nvPr>
        </p:nvSpPr>
        <p:spPr/>
        <p:txBody>
          <a:bodyPr/>
          <a:lstStyle/>
          <a:p>
            <a:fld id="{80F073CC-40D5-4B23-8DF0-9BD0A0C12F2C}" type="slidenum">
              <a:rPr lang="en-US" smtClean="0"/>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4" name="Group 10">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15901"/>
            <a:ext cx="2694076" cy="6269809"/>
            <a:chOff x="2487613" y="285750"/>
            <a:chExt cx="2428875" cy="5654676"/>
          </a:xfrm>
        </p:grpSpPr>
        <p:sp>
          <p:nvSpPr>
            <p:cNvPr id="12"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5" name="Group 24">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714" y="-742"/>
            <a:ext cx="2226565" cy="6473258"/>
            <a:chOff x="6627813" y="194833"/>
            <a:chExt cx="1952625" cy="5678918"/>
          </a:xfrm>
        </p:grpSpPr>
        <p:sp>
          <p:nvSpPr>
            <p:cNvPr id="26"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6" name="Rectangle 38">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2783" cy="64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7"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957" y="674687"/>
            <a:ext cx="1500826"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58" name="Rectangle 42">
            <a:extLst>
              <a:ext uri="{FF2B5EF4-FFF2-40B4-BE49-F238E27FC236}">
                <a16:creationId xmlns:a16="http://schemas.microsoft.com/office/drawing/2014/main" id="{EBB724F1-DC90-45FC-9E90-E1A33393D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32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4">
            <a:extLst>
              <a:ext uri="{FF2B5EF4-FFF2-40B4-BE49-F238E27FC236}">
                <a16:creationId xmlns:a16="http://schemas.microsoft.com/office/drawing/2014/main" id="{8628DE88-9989-4D6E-84A4-51A8EBD45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42294" cy="6477000"/>
          </a:xfrm>
          <a:prstGeom prst="rect">
            <a:avLst/>
          </a:prstGeom>
          <a:solidFill>
            <a:srgbClr val="536267"/>
          </a:solidFill>
          <a:ln>
            <a:noFill/>
          </a:ln>
          <a:effectLst/>
        </p:spPr>
        <p:style>
          <a:lnRef idx="1">
            <a:schemeClr val="accent1"/>
          </a:lnRef>
          <a:fillRef idx="3">
            <a:schemeClr val="accent1"/>
          </a:fillRef>
          <a:effectRef idx="2">
            <a:schemeClr val="accent1"/>
          </a:effectRef>
          <a:fontRef idx="minor">
            <a:schemeClr val="lt1"/>
          </a:fontRef>
        </p:style>
      </p:sp>
      <p:sp>
        <p:nvSpPr>
          <p:cNvPr id="5" name="Tijdelijke aanduiding voor dianummer 4">
            <a:extLst>
              <a:ext uri="{FF2B5EF4-FFF2-40B4-BE49-F238E27FC236}">
                <a16:creationId xmlns:a16="http://schemas.microsoft.com/office/drawing/2014/main" id="{2BFB1FA3-FEE6-DF1C-50DC-8651B105E796}"/>
              </a:ext>
            </a:extLst>
          </p:cNvPr>
          <p:cNvSpPr>
            <a:spLocks noGrp="1"/>
          </p:cNvSpPr>
          <p:nvPr>
            <p:ph type="sldNum" sz="quarter" idx="12"/>
          </p:nvPr>
        </p:nvSpPr>
        <p:spPr>
          <a:xfrm>
            <a:off x="502451" y="744016"/>
            <a:ext cx="736717" cy="344840"/>
          </a:xfrm>
        </p:spPr>
        <p:txBody>
          <a:bodyPr vert="horz" lIns="91440" tIns="45720" rIns="91440" bIns="45720" rtlCol="0" anchor="ctr">
            <a:normAutofit/>
          </a:bodyPr>
          <a:lstStyle/>
          <a:p>
            <a:pPr>
              <a:lnSpc>
                <a:spcPct val="90000"/>
              </a:lnSpc>
              <a:spcAft>
                <a:spcPts val="600"/>
              </a:spcAft>
            </a:pPr>
            <a:fld id="{80F073CC-40D5-4B23-8DF0-9BD0A0C12F2C}" type="slidenum">
              <a:rPr lang="en-US" sz="1700" smtClean="0">
                <a:solidFill>
                  <a:schemeClr val="bg1"/>
                </a:solidFill>
              </a:rPr>
              <a:pPr>
                <a:lnSpc>
                  <a:spcPct val="90000"/>
                </a:lnSpc>
                <a:spcAft>
                  <a:spcPts val="600"/>
                </a:spcAft>
              </a:pPr>
              <a:t>7</a:t>
            </a:fld>
            <a:endParaRPr lang="en-US" sz="1700">
              <a:solidFill>
                <a:schemeClr val="bg1"/>
              </a:solidFill>
            </a:endParaRPr>
          </a:p>
        </p:txBody>
      </p:sp>
      <p:pic>
        <p:nvPicPr>
          <p:cNvPr id="6" name="Afbeelding 5">
            <a:extLst>
              <a:ext uri="{FF2B5EF4-FFF2-40B4-BE49-F238E27FC236}">
                <a16:creationId xmlns:a16="http://schemas.microsoft.com/office/drawing/2014/main" id="{426179BE-F849-97EA-6C89-78B83102909E}"/>
              </a:ext>
            </a:extLst>
          </p:cNvPr>
          <p:cNvPicPr>
            <a:picLocks noChangeAspect="1"/>
          </p:cNvPicPr>
          <p:nvPr/>
        </p:nvPicPr>
        <p:blipFill rotWithShape="1">
          <a:blip r:embed="rId2"/>
          <a:srcRect t="3107" r="2" b="2"/>
          <a:stretch/>
        </p:blipFill>
        <p:spPr>
          <a:xfrm>
            <a:off x="1239168" y="10"/>
            <a:ext cx="10279732" cy="6473248"/>
          </a:xfrm>
          <a:prstGeom prst="rect">
            <a:avLst/>
          </a:prstGeom>
        </p:spPr>
      </p:pic>
      <p:sp>
        <p:nvSpPr>
          <p:cNvPr id="4" name="Tijdelijke aanduiding voor datum 3">
            <a:extLst>
              <a:ext uri="{FF2B5EF4-FFF2-40B4-BE49-F238E27FC236}">
                <a16:creationId xmlns:a16="http://schemas.microsoft.com/office/drawing/2014/main" id="{5FCE2EA4-572A-0704-DD28-AC8C78438CC3}"/>
              </a:ext>
            </a:extLst>
          </p:cNvPr>
          <p:cNvSpPr>
            <a:spLocks noGrp="1"/>
          </p:cNvSpPr>
          <p:nvPr>
            <p:ph type="dt" sz="half" idx="10"/>
          </p:nvPr>
        </p:nvSpPr>
        <p:spPr>
          <a:xfrm>
            <a:off x="9789564" y="5789857"/>
            <a:ext cx="1082999" cy="349818"/>
          </a:xfrm>
        </p:spPr>
        <p:txBody>
          <a:bodyPr vert="horz" lIns="91440" tIns="45720" rIns="91440" bIns="45720" rtlCol="0" anchor="ctr">
            <a:normAutofit/>
          </a:bodyPr>
          <a:lstStyle/>
          <a:p>
            <a:pPr>
              <a:spcAft>
                <a:spcPts val="600"/>
              </a:spcAft>
            </a:pPr>
            <a:fld id="{79EC0A4B-AE81-4AD7-86EA-9F753B2B1EB0}" type="datetime1">
              <a:rPr lang="en-US" sz="900" smtClean="0">
                <a:solidFill>
                  <a:srgbClr val="FFFFFF"/>
                </a:solidFill>
              </a:rPr>
              <a:pPr>
                <a:spcAft>
                  <a:spcPts val="600"/>
                </a:spcAft>
              </a:pPr>
              <a:t>6/7/2023</a:t>
            </a:fld>
            <a:endParaRPr lang="en-US" sz="900">
              <a:solidFill>
                <a:srgbClr val="FFFFFF"/>
              </a:solidFill>
            </a:endParaRPr>
          </a:p>
        </p:txBody>
      </p:sp>
    </p:spTree>
    <p:extLst>
      <p:ext uri="{BB962C8B-B14F-4D97-AF65-F5344CB8AC3E}">
        <p14:creationId xmlns:p14="http://schemas.microsoft.com/office/powerpoint/2010/main" val="307798768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F2F4F0B-DADC-BD28-F1ED-3E87A644B9B2}"/>
              </a:ext>
            </a:extLst>
          </p:cNvPr>
          <p:cNvSpPr>
            <a:spLocks noGrp="1"/>
          </p:cNvSpPr>
          <p:nvPr>
            <p:ph type="dt" sz="half" idx="10"/>
          </p:nvPr>
        </p:nvSpPr>
        <p:spPr>
          <a:xfrm>
            <a:off x="9789564" y="6043859"/>
            <a:ext cx="1082999" cy="349819"/>
          </a:xfrm>
        </p:spPr>
        <p:txBody>
          <a:bodyPr vert="horz" lIns="91440" tIns="45720" rIns="91440" bIns="45720" rtlCol="0" anchor="ctr">
            <a:normAutofit/>
          </a:bodyPr>
          <a:lstStyle/>
          <a:p>
            <a:pPr>
              <a:spcAft>
                <a:spcPts val="600"/>
              </a:spcAft>
            </a:pPr>
            <a:fld id="{79EC0A4B-AE81-4AD7-86EA-9F753B2B1EB0}" type="datetime1">
              <a:rPr lang="en-US" sz="900" smtClean="0">
                <a:solidFill>
                  <a:srgbClr val="FFFFFF"/>
                </a:solidFill>
              </a:rPr>
              <a:pPr>
                <a:spcAft>
                  <a:spcPts val="600"/>
                </a:spcAft>
              </a:pPr>
              <a:t>6/7/2023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7D693A98-1673-ACAA-9DC7-F58EFA0DC5BE}"/>
              </a:ext>
            </a:extLst>
          </p:cNvPr>
          <p:cNvSpPr>
            <a:spLocks noGrp="1"/>
          </p:cNvSpPr>
          <p:nvPr>
            <p:ph type="sldNum" sz="quarter" idx="12"/>
          </p:nvPr>
        </p:nvSpPr>
        <p:spPr>
          <a:xfrm>
            <a:off x="502451" y="6043859"/>
            <a:ext cx="736717" cy="349819"/>
          </a:xfrm>
        </p:spPr>
        <p:txBody>
          <a:bodyPr vert="horz" lIns="91440" tIns="45720" rIns="91440" bIns="45720" rtlCol="0" anchor="ctr">
            <a:normAutofit/>
          </a:bodyPr>
          <a:lstStyle/>
          <a:p>
            <a:pPr>
              <a:spcAft>
                <a:spcPts val="600"/>
              </a:spcAft>
            </a:pPr>
            <a:fld id="{80F073CC-40D5-4B23-8DF0-9BD0A0C12F2C}" type="slidenum">
              <a:rPr lang="en-US" sz="800" smtClean="0">
                <a:solidFill>
                  <a:srgbClr val="FFFFFF"/>
                </a:solidFill>
              </a:rPr>
              <a:pPr>
                <a:spcAft>
                  <a:spcPts val="600"/>
                </a:spcAft>
              </a:pPr>
              <a:t>8</a:t>
            </a:fld>
            <a:endParaRPr lang="en-US" sz="800">
              <a:solidFill>
                <a:srgbClr val="FFFFFF"/>
              </a:solidFill>
            </a:endParaRPr>
          </a:p>
        </p:txBody>
      </p:sp>
      <p:pic>
        <p:nvPicPr>
          <p:cNvPr id="3" name="Afbeelding 2">
            <a:extLst>
              <a:ext uri="{FF2B5EF4-FFF2-40B4-BE49-F238E27FC236}">
                <a16:creationId xmlns:a16="http://schemas.microsoft.com/office/drawing/2014/main" id="{0C5AB840-05A0-531E-6DF3-F1DF960A71B6}"/>
              </a:ext>
            </a:extLst>
          </p:cNvPr>
          <p:cNvPicPr>
            <a:picLocks noChangeAspect="1"/>
          </p:cNvPicPr>
          <p:nvPr/>
        </p:nvPicPr>
        <p:blipFill>
          <a:blip r:embed="rId2"/>
          <a:stretch>
            <a:fillRect/>
          </a:stretch>
        </p:blipFill>
        <p:spPr>
          <a:xfrm>
            <a:off x="2344762" y="0"/>
            <a:ext cx="8311232" cy="6477000"/>
          </a:xfrm>
          <a:prstGeom prst="rect">
            <a:avLst/>
          </a:prstGeom>
        </p:spPr>
      </p:pic>
    </p:spTree>
    <p:extLst>
      <p:ext uri="{BB962C8B-B14F-4D97-AF65-F5344CB8AC3E}">
        <p14:creationId xmlns:p14="http://schemas.microsoft.com/office/powerpoint/2010/main" val="297707368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5" name="Group 48">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15901"/>
            <a:ext cx="2694076" cy="6269809"/>
            <a:chOff x="2487613" y="285750"/>
            <a:chExt cx="2428875" cy="5654676"/>
          </a:xfrm>
        </p:grpSpPr>
        <p:sp>
          <p:nvSpPr>
            <p:cNvPr id="50"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1"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2"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3"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4"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5"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6"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7"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8"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9"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0"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1"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6" name="Group 62">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714" y="-742"/>
            <a:ext cx="2226565" cy="6473258"/>
            <a:chOff x="6627813" y="194833"/>
            <a:chExt cx="1952625" cy="5678918"/>
          </a:xfrm>
        </p:grpSpPr>
        <p:sp>
          <p:nvSpPr>
            <p:cNvPr id="64"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5"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6"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7"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8"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9"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0"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1"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2"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3"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4"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5"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7" name="Rectangle 76">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2783" cy="64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8"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957" y="674687"/>
            <a:ext cx="1500826" cy="479114"/>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9" name="Rectangle 80">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9F8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2">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09AF5A50-7DE7-E7FD-5697-DD229C304015}"/>
              </a:ext>
            </a:extLst>
          </p:cNvPr>
          <p:cNvPicPr>
            <a:picLocks noChangeAspect="1"/>
          </p:cNvPicPr>
          <p:nvPr/>
        </p:nvPicPr>
        <p:blipFill>
          <a:blip r:embed="rId3"/>
          <a:stretch>
            <a:fillRect/>
          </a:stretch>
        </p:blipFill>
        <p:spPr>
          <a:xfrm>
            <a:off x="802818" y="607718"/>
            <a:ext cx="9913263" cy="5261563"/>
          </a:xfrm>
          <a:prstGeom prst="rect">
            <a:avLst/>
          </a:prstGeom>
        </p:spPr>
      </p:pic>
      <p:sp>
        <p:nvSpPr>
          <p:cNvPr id="5" name="Tijdelijke aanduiding voor dianummer 4">
            <a:extLst>
              <a:ext uri="{FF2B5EF4-FFF2-40B4-BE49-F238E27FC236}">
                <a16:creationId xmlns:a16="http://schemas.microsoft.com/office/drawing/2014/main" id="{C245F860-AA57-2C16-114C-C7D12F047565}"/>
              </a:ext>
            </a:extLst>
          </p:cNvPr>
          <p:cNvSpPr>
            <a:spLocks noGrp="1"/>
          </p:cNvSpPr>
          <p:nvPr>
            <p:ph type="sldNum" sz="quarter" idx="12"/>
          </p:nvPr>
        </p:nvSpPr>
        <p:spPr>
          <a:xfrm>
            <a:off x="502451" y="5996762"/>
            <a:ext cx="736717" cy="349818"/>
          </a:xfrm>
        </p:spPr>
        <p:txBody>
          <a:bodyPr vert="horz" lIns="91440" tIns="45720" rIns="91440" bIns="45720" rtlCol="0" anchor="ctr">
            <a:normAutofit/>
          </a:bodyPr>
          <a:lstStyle/>
          <a:p>
            <a:pPr>
              <a:spcAft>
                <a:spcPts val="600"/>
              </a:spcAft>
            </a:pPr>
            <a:fld id="{80F073CC-40D5-4B23-8DF0-9BD0A0C12F2C}" type="slidenum">
              <a:rPr lang="en-US" sz="800">
                <a:solidFill>
                  <a:srgbClr val="FFFFFF"/>
                </a:solidFill>
              </a:rPr>
              <a:pPr>
                <a:spcAft>
                  <a:spcPts val="600"/>
                </a:spcAft>
              </a:pPr>
              <a:t>9</a:t>
            </a:fld>
            <a:endParaRPr lang="en-US" sz="800">
              <a:solidFill>
                <a:srgbClr val="FFFFFF"/>
              </a:solidFill>
            </a:endParaRPr>
          </a:p>
        </p:txBody>
      </p:sp>
      <p:sp>
        <p:nvSpPr>
          <p:cNvPr id="4" name="Tijdelijke aanduiding voor datum 3">
            <a:extLst>
              <a:ext uri="{FF2B5EF4-FFF2-40B4-BE49-F238E27FC236}">
                <a16:creationId xmlns:a16="http://schemas.microsoft.com/office/drawing/2014/main" id="{21C94A13-5C45-CA2F-206F-B92663220DD2}"/>
              </a:ext>
            </a:extLst>
          </p:cNvPr>
          <p:cNvSpPr>
            <a:spLocks noGrp="1"/>
          </p:cNvSpPr>
          <p:nvPr>
            <p:ph type="dt" sz="half" idx="10"/>
          </p:nvPr>
        </p:nvSpPr>
        <p:spPr>
          <a:xfrm>
            <a:off x="9789564" y="5996761"/>
            <a:ext cx="1082999" cy="349818"/>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6/7/2023</a:t>
            </a:fld>
            <a:endParaRPr lang="en-US" sz="900">
              <a:solidFill>
                <a:srgbClr val="FFFFFF"/>
              </a:solidFill>
            </a:endParaRPr>
          </a:p>
        </p:txBody>
      </p:sp>
    </p:spTree>
    <p:extLst>
      <p:ext uri="{BB962C8B-B14F-4D97-AF65-F5344CB8AC3E}">
        <p14:creationId xmlns:p14="http://schemas.microsoft.com/office/powerpoint/2010/main" val="6550023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theme/theme1.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619</Words>
  <Application>Microsoft Office PowerPoint</Application>
  <PresentationFormat>Aangepast</PresentationFormat>
  <Paragraphs>145</Paragraphs>
  <Slides>35</Slides>
  <Notes>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35</vt:i4>
      </vt:variant>
    </vt:vector>
  </HeadingPairs>
  <TitlesOfParts>
    <vt:vector size="44" baseType="lpstr">
      <vt:lpstr>Century Gothic</vt:lpstr>
      <vt:lpstr>Arial Black</vt:lpstr>
      <vt:lpstr>Arial Unicode MS</vt:lpstr>
      <vt:lpstr>LJQQAM+ITC Zapf Chancery Medium Italic</vt:lpstr>
      <vt:lpstr>Constantia</vt:lpstr>
      <vt:lpstr>Arial</vt:lpstr>
      <vt:lpstr>Wingdings 3</vt:lpstr>
      <vt:lpstr>Calibri</vt:lpstr>
      <vt:lpstr>Sliert</vt:lpstr>
      <vt:lpstr>PowerPoint-presentatie</vt:lpstr>
      <vt:lpstr>Inflatievrees is weg verstopt door de media en de politici en centrale banken ,,,doch niets is minder waar ze is helaas goed aanwezig en zal terug opflakkeren vanaf September. Dus wees waakzaam en voorbereid op hogere rentevoeten in het najaar</vt:lpstr>
      <vt:lpstr>PowerPoint-presentatie</vt:lpstr>
      <vt:lpstr>PowerPoint-presentatie</vt:lpstr>
      <vt:lpstr>Onze collega’s zijn minimum 100% tot  950% duurder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Nieuwe obligaties </vt:lpstr>
      <vt:lpstr>Genoteerde obligaties op exchanges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HOE KAN MEN ZICH BESCHERMEN TEGEN DEFLATIE OF KOOPKRACHTCRASH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bernard busschaert</dc:creator>
  <cp:lastModifiedBy>bernard busschaert</cp:lastModifiedBy>
  <cp:revision>93</cp:revision>
  <cp:lastPrinted>2023-06-07T08:20:10Z</cp:lastPrinted>
  <dcterms:modified xsi:type="dcterms:W3CDTF">2023-06-07T08:20:29Z</dcterms:modified>
</cp:coreProperties>
</file>