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4703" r:id="rId1"/>
  </p:sldMasterIdLst>
  <p:notesMasterIdLst>
    <p:notesMasterId r:id="rId48"/>
  </p:notesMasterIdLst>
  <p:sldIdLst>
    <p:sldId id="256" r:id="rId2"/>
    <p:sldId id="399" r:id="rId3"/>
    <p:sldId id="448" r:id="rId4"/>
    <p:sldId id="258" r:id="rId5"/>
    <p:sldId id="377" r:id="rId6"/>
    <p:sldId id="427" r:id="rId7"/>
    <p:sldId id="460" r:id="rId8"/>
    <p:sldId id="260" r:id="rId9"/>
    <p:sldId id="442" r:id="rId10"/>
    <p:sldId id="435" r:id="rId11"/>
    <p:sldId id="412" r:id="rId12"/>
    <p:sldId id="439" r:id="rId13"/>
    <p:sldId id="443" r:id="rId14"/>
    <p:sldId id="264" r:id="rId15"/>
    <p:sldId id="404" r:id="rId16"/>
    <p:sldId id="405" r:id="rId17"/>
    <p:sldId id="440" r:id="rId18"/>
    <p:sldId id="336" r:id="rId19"/>
    <p:sldId id="272" r:id="rId20"/>
    <p:sldId id="417" r:id="rId21"/>
    <p:sldId id="429" r:id="rId22"/>
    <p:sldId id="274" r:id="rId23"/>
    <p:sldId id="380" r:id="rId24"/>
    <p:sldId id="415" r:id="rId25"/>
    <p:sldId id="403" r:id="rId26"/>
    <p:sldId id="419" r:id="rId27"/>
    <p:sldId id="420" r:id="rId28"/>
    <p:sldId id="421" r:id="rId29"/>
    <p:sldId id="422" r:id="rId30"/>
    <p:sldId id="437" r:id="rId31"/>
    <p:sldId id="438" r:id="rId32"/>
    <p:sldId id="423" r:id="rId33"/>
    <p:sldId id="436" r:id="rId34"/>
    <p:sldId id="441" r:id="rId35"/>
    <p:sldId id="452" r:id="rId36"/>
    <p:sldId id="453" r:id="rId37"/>
    <p:sldId id="454" r:id="rId38"/>
    <p:sldId id="455" r:id="rId39"/>
    <p:sldId id="456" r:id="rId40"/>
    <p:sldId id="457" r:id="rId41"/>
    <p:sldId id="458" r:id="rId42"/>
    <p:sldId id="459" r:id="rId43"/>
    <p:sldId id="344" r:id="rId44"/>
    <p:sldId id="326" r:id="rId45"/>
    <p:sldId id="400" r:id="rId46"/>
    <p:sldId id="386" r:id="rId47"/>
  </p:sldIdLst>
  <p:sldSz cx="11518900" cy="6477000"/>
  <p:notesSz cx="9929813" cy="6797675"/>
  <p:embeddedFontLst>
    <p:embeddedFont>
      <p:font typeface="Arial Black" panose="020B0A04020102020204" pitchFamily="34" charset="0"/>
      <p:bold r:id="rId49"/>
    </p:embeddedFont>
    <p:embeddedFont>
      <p:font typeface="Calibri" panose="020F0502020204030204" pitchFamily="34" charset="0"/>
      <p:regular r:id="rId50"/>
      <p:bold r:id="rId51"/>
      <p:italic r:id="rId52"/>
      <p:boldItalic r:id="rId53"/>
    </p:embeddedFont>
    <p:embeddedFont>
      <p:font typeface="Calibri Light" panose="020F0302020204030204" pitchFamily="34" charset="0"/>
      <p:regular r:id="rId54"/>
      <p:italic r:id="rId55"/>
    </p:embeddedFont>
    <p:embeddedFont>
      <p:font typeface="Constantia" panose="02030602050306030303" pitchFamily="18" charset="0"/>
      <p:regular r:id="rId56"/>
      <p:bold r:id="rId57"/>
      <p:italic r:id="rId58"/>
      <p:boldItalic r:id="rId59"/>
    </p:embeddedFont>
    <p:embeddedFont>
      <p:font typeface="LJQQAM+ITC Zapf Chancery Medium Italic" panose="020B0604020202020204"/>
      <p:regular r:id="rId60"/>
    </p:embeddedFont>
    <p:embeddedFont>
      <p:font typeface="Wingdings 3" panose="05040102010807070707" pitchFamily="18" charset="2"/>
      <p:regular r:id="rId61"/>
    </p:embeddedFont>
  </p:embeddedFontLst>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DE9A476A-BE10-438B-A8F8-9C1FD48FE5AB}">
          <p14:sldIdLst>
            <p14:sldId id="256"/>
            <p14:sldId id="399"/>
            <p14:sldId id="448"/>
          </p14:sldIdLst>
        </p14:section>
        <p14:section name="Naamloze sectie" id="{8755B586-2486-49CE-8420-C76D66869903}">
          <p14:sldIdLst>
            <p14:sldId id="258"/>
            <p14:sldId id="377"/>
            <p14:sldId id="427"/>
            <p14:sldId id="460"/>
            <p14:sldId id="260"/>
            <p14:sldId id="442"/>
            <p14:sldId id="435"/>
            <p14:sldId id="412"/>
            <p14:sldId id="439"/>
            <p14:sldId id="443"/>
            <p14:sldId id="264"/>
            <p14:sldId id="404"/>
            <p14:sldId id="405"/>
            <p14:sldId id="440"/>
            <p14:sldId id="336"/>
            <p14:sldId id="272"/>
            <p14:sldId id="417"/>
            <p14:sldId id="429"/>
            <p14:sldId id="274"/>
            <p14:sldId id="380"/>
            <p14:sldId id="415"/>
            <p14:sldId id="403"/>
            <p14:sldId id="419"/>
            <p14:sldId id="420"/>
            <p14:sldId id="421"/>
            <p14:sldId id="422"/>
            <p14:sldId id="437"/>
            <p14:sldId id="438"/>
            <p14:sldId id="423"/>
            <p14:sldId id="436"/>
            <p14:sldId id="441"/>
            <p14:sldId id="452"/>
            <p14:sldId id="453"/>
            <p14:sldId id="454"/>
            <p14:sldId id="455"/>
            <p14:sldId id="456"/>
            <p14:sldId id="457"/>
            <p14:sldId id="458"/>
            <p14:sldId id="459"/>
            <p14:sldId id="344"/>
            <p14:sldId id="326"/>
            <p14:sldId id="400"/>
            <p14:sldId id="386"/>
          </p14:sldIdLst>
        </p14:section>
      </p14:sectionLst>
    </p:ext>
    <p:ext uri="{EFAFB233-063F-42B5-8137-9DF3F51BA10A}">
      <p15:sldGuideLst xmlns:p15="http://schemas.microsoft.com/office/powerpoint/2012/main">
        <p15:guide id="1" orient="horz" pos="3168">
          <p15:clr>
            <a:srgbClr val="A4A3A4"/>
          </p15:clr>
        </p15:guide>
        <p15:guide id="2" pos="2448">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rnard busschaert" initials="bb" lastIdx="1" clrIdx="0">
    <p:extLst>
      <p:ext uri="{19B8F6BF-5375-455C-9EA6-DF929625EA0E}">
        <p15:presenceInfo xmlns:p15="http://schemas.microsoft.com/office/powerpoint/2012/main" userId="3712a37b8b467b7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A2AF85F-CAF3-4D84-8444-4CD37549EBFA}" v="1" dt="2023-07-11T08:42:17.380"/>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6126" autoAdjust="0"/>
  </p:normalViewPr>
  <p:slideViewPr>
    <p:cSldViewPr>
      <p:cViewPr varScale="1">
        <p:scale>
          <a:sx n="112" d="100"/>
          <a:sy n="112" d="100"/>
        </p:scale>
        <p:origin x="750" y="108"/>
      </p:cViewPr>
      <p:guideLst>
        <p:guide orient="horz" pos="3168"/>
        <p:guide pos="2448"/>
      </p:guideLst>
    </p:cSldViewPr>
  </p:slideViewPr>
  <p:notesTextViewPr>
    <p:cViewPr>
      <p:scale>
        <a:sx n="1" d="1"/>
        <a:sy n="1" d="1"/>
      </p:scale>
      <p:origin x="0" y="0"/>
    </p:cViewPr>
  </p:notesTextViewPr>
  <p:sorterViewPr>
    <p:cViewPr varScale="1">
      <p:scale>
        <a:sx n="100" d="100"/>
        <a:sy n="100" d="100"/>
      </p:scale>
      <p:origin x="0" y="-5352"/>
    </p:cViewPr>
  </p:sorterViewPr>
  <p:notesViewPr>
    <p:cSldViewPr>
      <p:cViewPr varScale="1">
        <p:scale>
          <a:sx n="112" d="100"/>
          <a:sy n="112" d="100"/>
        </p:scale>
        <p:origin x="2226" y="9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1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1.fntdata"/><Relationship Id="rId67"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6.fntdata"/><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_rels/data2.xml.rels><?xml version="1.0" encoding="UTF-8" standalone="yes"?>
<Relationships xmlns="http://schemas.openxmlformats.org/package/2006/relationships"><Relationship Id="rId1" Type="http://schemas.openxmlformats.org/officeDocument/2006/relationships/hyperlink" Target="https://advisor.mexem.com/login" TargetMode="External"/></Relationships>
</file>

<file path=ppt/diagrams/_rels/drawing2.xml.rels><?xml version="1.0" encoding="UTF-8" standalone="yes"?>
<Relationships xmlns="http://schemas.openxmlformats.org/package/2006/relationships"><Relationship Id="rId1" Type="http://schemas.openxmlformats.org/officeDocument/2006/relationships/hyperlink" Target="https://advisor.mexem.com/login"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08B0D1-0B89-44FD-8D88-1DDD8275075C}"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99D262D5-83AD-4D24-9034-5CF7ECD523D9}">
      <dgm:prSet/>
      <dgm:spPr/>
      <dgm:t>
        <a:bodyPr/>
        <a:lstStyle/>
        <a:p>
          <a:r>
            <a:rPr lang="nl-BE" b="1" dirty="0">
              <a:solidFill>
                <a:srgbClr val="FFFF00"/>
              </a:solidFill>
            </a:rPr>
            <a:t>Drie TOP bedrijven die samenwerken  en één  BALIE EN ONTVANGST KANTOOR </a:t>
          </a:r>
          <a:r>
            <a:rPr lang="nl-BE" b="1" dirty="0"/>
            <a:t>vormen voor u</a:t>
          </a:r>
          <a:endParaRPr lang="en-US" dirty="0"/>
        </a:p>
      </dgm:t>
    </dgm:pt>
    <dgm:pt modelId="{1064BF61-CA4D-4D64-95D3-EF4C236977EE}" type="parTrans" cxnId="{C71EF689-680B-48AC-87EB-69FEFC84AAE7}">
      <dgm:prSet/>
      <dgm:spPr/>
      <dgm:t>
        <a:bodyPr/>
        <a:lstStyle/>
        <a:p>
          <a:endParaRPr lang="en-US"/>
        </a:p>
      </dgm:t>
    </dgm:pt>
    <dgm:pt modelId="{694F2FE9-6218-4B6E-8095-6C2D26F34170}" type="sibTrans" cxnId="{C71EF689-680B-48AC-87EB-69FEFC84AAE7}">
      <dgm:prSet/>
      <dgm:spPr/>
      <dgm:t>
        <a:bodyPr/>
        <a:lstStyle/>
        <a:p>
          <a:endParaRPr lang="en-US"/>
        </a:p>
      </dgm:t>
    </dgm:pt>
    <dgm:pt modelId="{6DA5F2E1-C651-44BF-8DF7-9AC5E71A4BB0}">
      <dgm:prSet/>
      <dgm:spPr/>
      <dgm:t>
        <a:bodyPr/>
        <a:lstStyle/>
        <a:p>
          <a:r>
            <a:rPr lang="nl-BE" b="1" dirty="0"/>
            <a:t>Interactive broker  40 miljard  beurswaarde  wereldspeler 125 beurzen</a:t>
          </a:r>
        </a:p>
        <a:p>
          <a:r>
            <a:rPr lang="nl-BE" b="1" dirty="0"/>
            <a:t>Jaarlijkse omzet 3,5 miljard$</a:t>
          </a:r>
          <a:endParaRPr lang="en-US" dirty="0"/>
        </a:p>
      </dgm:t>
    </dgm:pt>
    <dgm:pt modelId="{C406D42B-D4A6-491C-8B61-561807525967}" type="parTrans" cxnId="{12174B53-16DC-4AEE-B7D3-095901703929}">
      <dgm:prSet/>
      <dgm:spPr/>
      <dgm:t>
        <a:bodyPr/>
        <a:lstStyle/>
        <a:p>
          <a:endParaRPr lang="en-US"/>
        </a:p>
      </dgm:t>
    </dgm:pt>
    <dgm:pt modelId="{508F1CB9-B6D8-498A-A77C-F4685D9AB5AC}" type="sibTrans" cxnId="{12174B53-16DC-4AEE-B7D3-095901703929}">
      <dgm:prSet/>
      <dgm:spPr/>
      <dgm:t>
        <a:bodyPr/>
        <a:lstStyle/>
        <a:p>
          <a:endParaRPr lang="en-US"/>
        </a:p>
      </dgm:t>
    </dgm:pt>
    <dgm:pt modelId="{DF8A10F2-9EBB-45F9-B0F6-ED68DB7B1422}">
      <dgm:prSet/>
      <dgm:spPr/>
      <dgm:t>
        <a:bodyPr/>
        <a:lstStyle/>
        <a:p>
          <a:r>
            <a:rPr lang="nl-BE" b="1" dirty="0">
              <a:solidFill>
                <a:srgbClr val="FFFF00"/>
              </a:solidFill>
            </a:rPr>
            <a:t>Verzorgt uw rekening (beste beurssite sinds 2018!! </a:t>
          </a:r>
          <a:r>
            <a:rPr lang="nl-BE" dirty="0">
              <a:solidFill>
                <a:srgbClr val="FFFF00"/>
              </a:solidFill>
            </a:rPr>
            <a:t>)6x </a:t>
          </a:r>
          <a:r>
            <a:rPr lang="nl-BE" dirty="0"/>
            <a:t>groter dan de grootste </a:t>
          </a:r>
          <a:r>
            <a:rPr lang="nl-BE" dirty="0" err="1"/>
            <a:t>belgische</a:t>
          </a:r>
          <a:r>
            <a:rPr lang="nl-BE" dirty="0"/>
            <a:t> brokers/bank of 15 x groter dan  private banking </a:t>
          </a:r>
          <a:r>
            <a:rPr lang="nl-BE" dirty="0" err="1"/>
            <a:t>uitAntwerpen</a:t>
          </a:r>
          <a:endParaRPr lang="en-US" dirty="0"/>
        </a:p>
      </dgm:t>
    </dgm:pt>
    <dgm:pt modelId="{C6D411AD-62D9-4893-8AFB-0BE48345AE55}" type="parTrans" cxnId="{303D62BB-6788-40AC-95C3-6083836C65D0}">
      <dgm:prSet/>
      <dgm:spPr/>
      <dgm:t>
        <a:bodyPr/>
        <a:lstStyle/>
        <a:p>
          <a:endParaRPr lang="en-US"/>
        </a:p>
      </dgm:t>
    </dgm:pt>
    <dgm:pt modelId="{6C300D50-753B-447D-BAE0-9454DD45E484}" type="sibTrans" cxnId="{303D62BB-6788-40AC-95C3-6083836C65D0}">
      <dgm:prSet/>
      <dgm:spPr/>
      <dgm:t>
        <a:bodyPr/>
        <a:lstStyle/>
        <a:p>
          <a:endParaRPr lang="en-US"/>
        </a:p>
      </dgm:t>
    </dgm:pt>
    <dgm:pt modelId="{10F760D1-2E6D-45CC-903B-2C705D9EFCB7}">
      <dgm:prSet/>
      <dgm:spPr/>
      <dgm:t>
        <a:bodyPr/>
        <a:lstStyle/>
        <a:p>
          <a:r>
            <a:rPr lang="nl-BE" b="1" dirty="0">
              <a:solidFill>
                <a:schemeClr val="tx1"/>
              </a:solidFill>
              <a:highlight>
                <a:srgbClr val="FFFF00"/>
              </a:highlight>
            </a:rPr>
            <a:t>Mexem </a:t>
          </a:r>
          <a:r>
            <a:rPr lang="nl-BE" b="1" dirty="0" err="1">
              <a:solidFill>
                <a:schemeClr val="tx1"/>
              </a:solidFill>
              <a:highlight>
                <a:srgbClr val="FFFF00"/>
              </a:highlight>
            </a:rPr>
            <a:t>ltd</a:t>
          </a:r>
          <a:r>
            <a:rPr lang="nl-BE" b="1" dirty="0">
              <a:solidFill>
                <a:schemeClr val="tx1"/>
              </a:solidFill>
              <a:highlight>
                <a:srgbClr val="FFFF00"/>
              </a:highlight>
            </a:rPr>
            <a:t>  </a:t>
          </a:r>
          <a:r>
            <a:rPr lang="nl-BE" dirty="0"/>
            <a:t>zorgt voor je lage tarieven/kosten en financiële hulpmiddelen</a:t>
          </a:r>
          <a:endParaRPr lang="en-US" dirty="0"/>
        </a:p>
      </dgm:t>
    </dgm:pt>
    <dgm:pt modelId="{3891D0B5-6B4F-4651-B25D-623C5CE52D2C}" type="parTrans" cxnId="{94FF60B3-8188-4264-9CBA-5083C9E88409}">
      <dgm:prSet/>
      <dgm:spPr/>
      <dgm:t>
        <a:bodyPr/>
        <a:lstStyle/>
        <a:p>
          <a:endParaRPr lang="en-US"/>
        </a:p>
      </dgm:t>
    </dgm:pt>
    <dgm:pt modelId="{84CAA44F-493C-464F-BAD8-1B2B4D4F56C5}" type="sibTrans" cxnId="{94FF60B3-8188-4264-9CBA-5083C9E88409}">
      <dgm:prSet/>
      <dgm:spPr/>
      <dgm:t>
        <a:bodyPr/>
        <a:lstStyle/>
        <a:p>
          <a:endParaRPr lang="en-US"/>
        </a:p>
      </dgm:t>
    </dgm:pt>
    <dgm:pt modelId="{83D387B0-D507-41A8-90DC-C35BCD65F846}">
      <dgm:prSet/>
      <dgm:spPr/>
      <dgm:t>
        <a:bodyPr/>
        <a:lstStyle/>
        <a:p>
          <a:r>
            <a:rPr lang="nl-BE"/>
            <a:t>Administratieve introducing broker die over heel de wereld klanten groepeert en introduceert  om de goedkoopste kosten te krijgen bij de hoofd broker= </a:t>
          </a:r>
          <a:endParaRPr lang="en-US"/>
        </a:p>
      </dgm:t>
    </dgm:pt>
    <dgm:pt modelId="{03183792-D305-4B0B-8C38-AAB20C379913}" type="parTrans" cxnId="{5D4F5CCB-AB1F-48F2-B3EC-EED7DA8C14EB}">
      <dgm:prSet/>
      <dgm:spPr/>
      <dgm:t>
        <a:bodyPr/>
        <a:lstStyle/>
        <a:p>
          <a:endParaRPr lang="en-US"/>
        </a:p>
      </dgm:t>
    </dgm:pt>
    <dgm:pt modelId="{C8AD9F01-FFDD-4FB4-B414-9CCFFE7F20AE}" type="sibTrans" cxnId="{5D4F5CCB-AB1F-48F2-B3EC-EED7DA8C14EB}">
      <dgm:prSet/>
      <dgm:spPr/>
      <dgm:t>
        <a:bodyPr/>
        <a:lstStyle/>
        <a:p>
          <a:endParaRPr lang="en-US"/>
        </a:p>
      </dgm:t>
    </dgm:pt>
    <dgm:pt modelId="{EC0DD773-0880-4963-A1A0-990AA84B88B8}">
      <dgm:prSet custT="1"/>
      <dgm:spPr/>
      <dgm:t>
        <a:bodyPr/>
        <a:lstStyle/>
        <a:p>
          <a:r>
            <a:rPr lang="nl-BE" sz="2000" b="1" dirty="0" err="1">
              <a:solidFill>
                <a:srgbClr val="FFFF00"/>
              </a:solidFill>
            </a:rPr>
            <a:t>Inter</a:t>
          </a:r>
          <a:r>
            <a:rPr lang="nl-BE" sz="2000" b="1" dirty="0">
              <a:solidFill>
                <a:srgbClr val="FFFF00"/>
              </a:solidFill>
            </a:rPr>
            <a:t> </a:t>
          </a:r>
          <a:r>
            <a:rPr lang="nl-BE" sz="2000" b="1" dirty="0" err="1">
              <a:solidFill>
                <a:srgbClr val="FFFF00"/>
              </a:solidFill>
            </a:rPr>
            <a:t>active</a:t>
          </a:r>
          <a:r>
            <a:rPr lang="nl-BE" sz="2000" b="1" dirty="0">
              <a:solidFill>
                <a:srgbClr val="FFFF00"/>
              </a:solidFill>
            </a:rPr>
            <a:t> brokers </a:t>
          </a:r>
          <a:r>
            <a:rPr lang="nl-BE" sz="2000" b="1" dirty="0" err="1">
              <a:solidFill>
                <a:srgbClr val="FFFF00"/>
              </a:solidFill>
            </a:rPr>
            <a:t>usa</a:t>
          </a:r>
          <a:endParaRPr lang="nl-BE" sz="2000" b="1" dirty="0">
            <a:solidFill>
              <a:srgbClr val="FFFF00"/>
            </a:solidFill>
          </a:endParaRPr>
        </a:p>
        <a:p>
          <a:r>
            <a:rPr lang="nl-BE" sz="2000" b="1" dirty="0">
              <a:solidFill>
                <a:srgbClr val="FFFF00"/>
              </a:solidFill>
            </a:rPr>
            <a:t>50miljard beurswaarde</a:t>
          </a:r>
          <a:endParaRPr lang="en-US" sz="2000" b="1" dirty="0">
            <a:solidFill>
              <a:srgbClr val="FFFF00"/>
            </a:solidFill>
          </a:endParaRPr>
        </a:p>
      </dgm:t>
    </dgm:pt>
    <dgm:pt modelId="{012ABD82-113E-4A0D-9FFD-BD8E15932E3F}" type="parTrans" cxnId="{1A1178EB-21FA-495E-B982-4ABBC59AF2DA}">
      <dgm:prSet/>
      <dgm:spPr/>
      <dgm:t>
        <a:bodyPr/>
        <a:lstStyle/>
        <a:p>
          <a:endParaRPr lang="en-US"/>
        </a:p>
      </dgm:t>
    </dgm:pt>
    <dgm:pt modelId="{85F189D1-11EB-4CDC-A7F4-141A78F20544}" type="sibTrans" cxnId="{1A1178EB-21FA-495E-B982-4ABBC59AF2DA}">
      <dgm:prSet/>
      <dgm:spPr/>
      <dgm:t>
        <a:bodyPr/>
        <a:lstStyle/>
        <a:p>
          <a:endParaRPr lang="en-US"/>
        </a:p>
      </dgm:t>
    </dgm:pt>
    <dgm:pt modelId="{74C2B981-1258-4BC7-A9C5-FA1CF743B5BF}">
      <dgm:prSet/>
      <dgm:spPr/>
      <dgm:t>
        <a:bodyPr/>
        <a:lstStyle/>
        <a:p>
          <a:r>
            <a:rPr lang="nl-BE" b="1" u="sng" dirty="0">
              <a:solidFill>
                <a:srgbClr val="FFFF00"/>
              </a:solidFill>
            </a:rPr>
            <a:t>BEURSEXPERT B BUSSCHAERT </a:t>
          </a:r>
          <a:r>
            <a:rPr lang="nl-BE" b="1" dirty="0"/>
            <a:t>verzorgt je adviezen voor vermogen</a:t>
          </a:r>
          <a:endParaRPr lang="en-US" dirty="0"/>
        </a:p>
      </dgm:t>
    </dgm:pt>
    <dgm:pt modelId="{6C00738F-F1AF-45A3-A721-B6C9A926FB43}" type="parTrans" cxnId="{C974D8DF-1B1C-4CB8-BDD1-72EF24B66DA9}">
      <dgm:prSet/>
      <dgm:spPr/>
      <dgm:t>
        <a:bodyPr/>
        <a:lstStyle/>
        <a:p>
          <a:endParaRPr lang="en-US"/>
        </a:p>
      </dgm:t>
    </dgm:pt>
    <dgm:pt modelId="{1435D186-9613-41C4-8346-303D03532B7C}" type="sibTrans" cxnId="{C974D8DF-1B1C-4CB8-BDD1-72EF24B66DA9}">
      <dgm:prSet/>
      <dgm:spPr/>
      <dgm:t>
        <a:bodyPr/>
        <a:lstStyle/>
        <a:p>
          <a:endParaRPr lang="en-US"/>
        </a:p>
      </dgm:t>
    </dgm:pt>
    <dgm:pt modelId="{B1B584EC-D5AC-4E47-BA63-9D31AB59149B}">
      <dgm:prSet/>
      <dgm:spPr/>
      <dgm:t>
        <a:bodyPr/>
        <a:lstStyle/>
        <a:p>
          <a:r>
            <a:rPr lang="nl-BE" b="1"/>
            <a:t>Heeft al meer dan 50 jaar ervaring in private portfolio&amp;banking service</a:t>
          </a:r>
          <a:endParaRPr lang="en-US"/>
        </a:p>
      </dgm:t>
    </dgm:pt>
    <dgm:pt modelId="{983D358B-4991-4365-B2A6-83308A253404}" type="parTrans" cxnId="{75C5CDF0-D2A8-40E2-824A-89CE42795AD9}">
      <dgm:prSet/>
      <dgm:spPr/>
      <dgm:t>
        <a:bodyPr/>
        <a:lstStyle/>
        <a:p>
          <a:endParaRPr lang="en-US"/>
        </a:p>
      </dgm:t>
    </dgm:pt>
    <dgm:pt modelId="{8AE7FF57-E68E-4057-91D3-2BD044019F69}" type="sibTrans" cxnId="{75C5CDF0-D2A8-40E2-824A-89CE42795AD9}">
      <dgm:prSet/>
      <dgm:spPr/>
      <dgm:t>
        <a:bodyPr/>
        <a:lstStyle/>
        <a:p>
          <a:endParaRPr lang="en-US"/>
        </a:p>
      </dgm:t>
    </dgm:pt>
    <dgm:pt modelId="{9CAABE46-6CEB-4954-9BDF-95ED7EF5AB05}">
      <dgm:prSet custT="1"/>
      <dgm:spPr/>
      <dgm:t>
        <a:bodyPr/>
        <a:lstStyle/>
        <a:p>
          <a:r>
            <a:rPr lang="nl-BE" sz="1600" b="1" dirty="0">
              <a:solidFill>
                <a:srgbClr val="002060"/>
              </a:solidFill>
              <a:highlight>
                <a:srgbClr val="FFFF00"/>
              </a:highlight>
            </a:rPr>
            <a:t>Heeft meer de 15 nominaties behaald en 10 </a:t>
          </a:r>
          <a:r>
            <a:rPr lang="nl-BE" sz="1600" b="1" dirty="0" err="1">
              <a:solidFill>
                <a:srgbClr val="002060"/>
              </a:solidFill>
              <a:highlight>
                <a:srgbClr val="FFFF00"/>
              </a:highlight>
            </a:rPr>
            <a:t>awards</a:t>
          </a:r>
          <a:r>
            <a:rPr lang="nl-BE" sz="1600" b="1" dirty="0">
              <a:solidFill>
                <a:srgbClr val="002060"/>
              </a:solidFill>
              <a:highlight>
                <a:srgbClr val="FFFF00"/>
              </a:highlight>
            </a:rPr>
            <a:t> in vermogensbeheer</a:t>
          </a:r>
          <a:endParaRPr lang="en-US" sz="1600" dirty="0">
            <a:solidFill>
              <a:srgbClr val="002060"/>
            </a:solidFill>
            <a:highlight>
              <a:srgbClr val="FFFF00"/>
            </a:highlight>
          </a:endParaRPr>
        </a:p>
      </dgm:t>
    </dgm:pt>
    <dgm:pt modelId="{0854F86E-5C58-4732-8165-C679F4A1C264}" type="parTrans" cxnId="{9A0E56DE-B1D9-40A1-8128-0AB582654809}">
      <dgm:prSet/>
      <dgm:spPr/>
      <dgm:t>
        <a:bodyPr/>
        <a:lstStyle/>
        <a:p>
          <a:endParaRPr lang="en-US"/>
        </a:p>
      </dgm:t>
    </dgm:pt>
    <dgm:pt modelId="{42A24422-7B49-42BD-9995-F6461C027D89}" type="sibTrans" cxnId="{9A0E56DE-B1D9-40A1-8128-0AB582654809}">
      <dgm:prSet/>
      <dgm:spPr/>
      <dgm:t>
        <a:bodyPr/>
        <a:lstStyle/>
        <a:p>
          <a:endParaRPr lang="en-US"/>
        </a:p>
      </dgm:t>
    </dgm:pt>
    <dgm:pt modelId="{04A43A13-199B-4B94-A9AC-0584F96BEC21}" type="pres">
      <dgm:prSet presAssocID="{7208B0D1-0B89-44FD-8D88-1DDD8275075C}" presName="diagram" presStyleCnt="0">
        <dgm:presLayoutVars>
          <dgm:dir/>
          <dgm:resizeHandles val="exact"/>
        </dgm:presLayoutVars>
      </dgm:prSet>
      <dgm:spPr/>
    </dgm:pt>
    <dgm:pt modelId="{FE936E60-25A5-4AE3-932F-8E5CD69FC560}" type="pres">
      <dgm:prSet presAssocID="{99D262D5-83AD-4D24-9034-5CF7ECD523D9}" presName="node" presStyleLbl="node1" presStyleIdx="0" presStyleCnt="9" custScaleY="108818" custLinFactNeighborX="-71138" custLinFactNeighborY="-4191">
        <dgm:presLayoutVars>
          <dgm:bulletEnabled val="1"/>
        </dgm:presLayoutVars>
      </dgm:prSet>
      <dgm:spPr/>
    </dgm:pt>
    <dgm:pt modelId="{F9B9B83A-5C6F-4B4F-B0D9-7C1F3AA9D2EB}" type="pres">
      <dgm:prSet presAssocID="{694F2FE9-6218-4B6E-8095-6C2D26F34170}" presName="sibTrans" presStyleCnt="0"/>
      <dgm:spPr/>
    </dgm:pt>
    <dgm:pt modelId="{9BC1F006-87F5-44B7-ACF4-6CD65C1015DD}" type="pres">
      <dgm:prSet presAssocID="{6DA5F2E1-C651-44BF-8DF7-9AC5E71A4BB0}" presName="node" presStyleLbl="node1" presStyleIdx="1" presStyleCnt="9" custLinFactNeighborX="0" custLinFactNeighborY="1352">
        <dgm:presLayoutVars>
          <dgm:bulletEnabled val="1"/>
        </dgm:presLayoutVars>
      </dgm:prSet>
      <dgm:spPr/>
    </dgm:pt>
    <dgm:pt modelId="{64B69578-1769-4E27-A3B4-0C6516D91D28}" type="pres">
      <dgm:prSet presAssocID="{508F1CB9-B6D8-498A-A77C-F4685D9AB5AC}" presName="sibTrans" presStyleCnt="0"/>
      <dgm:spPr/>
    </dgm:pt>
    <dgm:pt modelId="{BD04AEF2-07ED-4505-9AE1-5E30DF1FE7F7}" type="pres">
      <dgm:prSet presAssocID="{DF8A10F2-9EBB-45F9-B0F6-ED68DB7B1422}" presName="node" presStyleLbl="node1" presStyleIdx="2" presStyleCnt="9">
        <dgm:presLayoutVars>
          <dgm:bulletEnabled val="1"/>
        </dgm:presLayoutVars>
      </dgm:prSet>
      <dgm:spPr/>
    </dgm:pt>
    <dgm:pt modelId="{FE1D826A-D84D-4657-8DD5-2E08B91E3EEB}" type="pres">
      <dgm:prSet presAssocID="{6C300D50-753B-447D-BAE0-9454DD45E484}" presName="sibTrans" presStyleCnt="0"/>
      <dgm:spPr/>
    </dgm:pt>
    <dgm:pt modelId="{0B756198-C6BB-4594-817B-E3F523A015F9}" type="pres">
      <dgm:prSet presAssocID="{10F760D1-2E6D-45CC-903B-2C705D9EFCB7}" presName="node" presStyleLbl="node1" presStyleIdx="3" presStyleCnt="9">
        <dgm:presLayoutVars>
          <dgm:bulletEnabled val="1"/>
        </dgm:presLayoutVars>
      </dgm:prSet>
      <dgm:spPr/>
    </dgm:pt>
    <dgm:pt modelId="{522DC558-31E6-4153-BBF1-009B4C54A58A}" type="pres">
      <dgm:prSet presAssocID="{84CAA44F-493C-464F-BAD8-1B2B4D4F56C5}" presName="sibTrans" presStyleCnt="0"/>
      <dgm:spPr/>
    </dgm:pt>
    <dgm:pt modelId="{10E7B5EB-D51B-4A24-8F0C-00CF7B0AA04C}" type="pres">
      <dgm:prSet presAssocID="{83D387B0-D507-41A8-90DC-C35BCD65F846}" presName="node" presStyleLbl="node1" presStyleIdx="4" presStyleCnt="9">
        <dgm:presLayoutVars>
          <dgm:bulletEnabled val="1"/>
        </dgm:presLayoutVars>
      </dgm:prSet>
      <dgm:spPr/>
    </dgm:pt>
    <dgm:pt modelId="{E4883383-1AE8-4E5C-80D8-C2D2D8845995}" type="pres">
      <dgm:prSet presAssocID="{C8AD9F01-FFDD-4FB4-B414-9CCFFE7F20AE}" presName="sibTrans" presStyleCnt="0"/>
      <dgm:spPr/>
    </dgm:pt>
    <dgm:pt modelId="{FC88096E-5BC4-46D3-A6F5-9606E062186C}" type="pres">
      <dgm:prSet presAssocID="{EC0DD773-0880-4963-A1A0-990AA84B88B8}" presName="node" presStyleLbl="node1" presStyleIdx="5" presStyleCnt="9">
        <dgm:presLayoutVars>
          <dgm:bulletEnabled val="1"/>
        </dgm:presLayoutVars>
      </dgm:prSet>
      <dgm:spPr/>
    </dgm:pt>
    <dgm:pt modelId="{6AD6598F-7CFD-426C-8798-D9B9914A4E90}" type="pres">
      <dgm:prSet presAssocID="{85F189D1-11EB-4CDC-A7F4-141A78F20544}" presName="sibTrans" presStyleCnt="0"/>
      <dgm:spPr/>
    </dgm:pt>
    <dgm:pt modelId="{B1B13795-7562-4042-907B-D648255E7BFE}" type="pres">
      <dgm:prSet presAssocID="{74C2B981-1258-4BC7-A9C5-FA1CF743B5BF}" presName="node" presStyleLbl="node1" presStyleIdx="6" presStyleCnt="9">
        <dgm:presLayoutVars>
          <dgm:bulletEnabled val="1"/>
        </dgm:presLayoutVars>
      </dgm:prSet>
      <dgm:spPr/>
    </dgm:pt>
    <dgm:pt modelId="{A52EC07A-E8BC-4F53-AF26-077DA74E691E}" type="pres">
      <dgm:prSet presAssocID="{1435D186-9613-41C4-8346-303D03532B7C}" presName="sibTrans" presStyleCnt="0"/>
      <dgm:spPr/>
    </dgm:pt>
    <dgm:pt modelId="{D9E81878-AE81-4A7D-B2AF-D6FD8C911C48}" type="pres">
      <dgm:prSet presAssocID="{B1B584EC-D5AC-4E47-BA63-9D31AB59149B}" presName="node" presStyleLbl="node1" presStyleIdx="7" presStyleCnt="9">
        <dgm:presLayoutVars>
          <dgm:bulletEnabled val="1"/>
        </dgm:presLayoutVars>
      </dgm:prSet>
      <dgm:spPr/>
    </dgm:pt>
    <dgm:pt modelId="{9D7FB761-435D-4472-B3F0-759F47013BB9}" type="pres">
      <dgm:prSet presAssocID="{8AE7FF57-E68E-4057-91D3-2BD044019F69}" presName="sibTrans" presStyleCnt="0"/>
      <dgm:spPr/>
    </dgm:pt>
    <dgm:pt modelId="{EAF24CC0-509E-4785-8C37-A3699C0FC88A}" type="pres">
      <dgm:prSet presAssocID="{9CAABE46-6CEB-4954-9BDF-95ED7EF5AB05}" presName="node" presStyleLbl="node1" presStyleIdx="8" presStyleCnt="9">
        <dgm:presLayoutVars>
          <dgm:bulletEnabled val="1"/>
        </dgm:presLayoutVars>
      </dgm:prSet>
      <dgm:spPr/>
    </dgm:pt>
  </dgm:ptLst>
  <dgm:cxnLst>
    <dgm:cxn modelId="{BDC68E19-86CB-49BC-8B24-C2563E1C195D}" type="presOf" srcId="{7208B0D1-0B89-44FD-8D88-1DDD8275075C}" destId="{04A43A13-199B-4B94-A9AC-0584F96BEC21}" srcOrd="0" destOrd="0" presId="urn:microsoft.com/office/officeart/2005/8/layout/default"/>
    <dgm:cxn modelId="{8F34F927-82E4-44B5-991C-E9B0D8DEF32E}" type="presOf" srcId="{74C2B981-1258-4BC7-A9C5-FA1CF743B5BF}" destId="{B1B13795-7562-4042-907B-D648255E7BFE}" srcOrd="0" destOrd="0" presId="urn:microsoft.com/office/officeart/2005/8/layout/default"/>
    <dgm:cxn modelId="{BB377B50-7AF8-4B13-86AF-337378E539C2}" type="presOf" srcId="{EC0DD773-0880-4963-A1A0-990AA84B88B8}" destId="{FC88096E-5BC4-46D3-A6F5-9606E062186C}" srcOrd="0" destOrd="0" presId="urn:microsoft.com/office/officeart/2005/8/layout/default"/>
    <dgm:cxn modelId="{12174B53-16DC-4AEE-B7D3-095901703929}" srcId="{7208B0D1-0B89-44FD-8D88-1DDD8275075C}" destId="{6DA5F2E1-C651-44BF-8DF7-9AC5E71A4BB0}" srcOrd="1" destOrd="0" parTransId="{C406D42B-D4A6-491C-8B61-561807525967}" sibTransId="{508F1CB9-B6D8-498A-A77C-F4685D9AB5AC}"/>
    <dgm:cxn modelId="{17E03155-962B-4529-BC9B-2C0E35FADF86}" type="presOf" srcId="{6DA5F2E1-C651-44BF-8DF7-9AC5E71A4BB0}" destId="{9BC1F006-87F5-44B7-ACF4-6CD65C1015DD}" srcOrd="0" destOrd="0" presId="urn:microsoft.com/office/officeart/2005/8/layout/default"/>
    <dgm:cxn modelId="{C1D18B58-DA2C-4984-A403-D6DA87C89573}" type="presOf" srcId="{DF8A10F2-9EBB-45F9-B0F6-ED68DB7B1422}" destId="{BD04AEF2-07ED-4505-9AE1-5E30DF1FE7F7}" srcOrd="0" destOrd="0" presId="urn:microsoft.com/office/officeart/2005/8/layout/default"/>
    <dgm:cxn modelId="{CFA98588-6D97-4CE6-88C5-A86D9A149362}" type="presOf" srcId="{83D387B0-D507-41A8-90DC-C35BCD65F846}" destId="{10E7B5EB-D51B-4A24-8F0C-00CF7B0AA04C}" srcOrd="0" destOrd="0" presId="urn:microsoft.com/office/officeart/2005/8/layout/default"/>
    <dgm:cxn modelId="{C71EF689-680B-48AC-87EB-69FEFC84AAE7}" srcId="{7208B0D1-0B89-44FD-8D88-1DDD8275075C}" destId="{99D262D5-83AD-4D24-9034-5CF7ECD523D9}" srcOrd="0" destOrd="0" parTransId="{1064BF61-CA4D-4D64-95D3-EF4C236977EE}" sibTransId="{694F2FE9-6218-4B6E-8095-6C2D26F34170}"/>
    <dgm:cxn modelId="{40ADADA8-E974-4EB5-95F2-9C03B354948B}" type="presOf" srcId="{10F760D1-2E6D-45CC-903B-2C705D9EFCB7}" destId="{0B756198-C6BB-4594-817B-E3F523A015F9}" srcOrd="0" destOrd="0" presId="urn:microsoft.com/office/officeart/2005/8/layout/default"/>
    <dgm:cxn modelId="{94FF60B3-8188-4264-9CBA-5083C9E88409}" srcId="{7208B0D1-0B89-44FD-8D88-1DDD8275075C}" destId="{10F760D1-2E6D-45CC-903B-2C705D9EFCB7}" srcOrd="3" destOrd="0" parTransId="{3891D0B5-6B4F-4651-B25D-623C5CE52D2C}" sibTransId="{84CAA44F-493C-464F-BAD8-1B2B4D4F56C5}"/>
    <dgm:cxn modelId="{7064BBB5-1D46-4A45-B4AA-FA382A056383}" type="presOf" srcId="{99D262D5-83AD-4D24-9034-5CF7ECD523D9}" destId="{FE936E60-25A5-4AE3-932F-8E5CD69FC560}" srcOrd="0" destOrd="0" presId="urn:microsoft.com/office/officeart/2005/8/layout/default"/>
    <dgm:cxn modelId="{303D62BB-6788-40AC-95C3-6083836C65D0}" srcId="{7208B0D1-0B89-44FD-8D88-1DDD8275075C}" destId="{DF8A10F2-9EBB-45F9-B0F6-ED68DB7B1422}" srcOrd="2" destOrd="0" parTransId="{C6D411AD-62D9-4893-8AFB-0BE48345AE55}" sibTransId="{6C300D50-753B-447D-BAE0-9454DD45E484}"/>
    <dgm:cxn modelId="{E879DAC5-3223-4CD3-9454-7F9AF1C54095}" type="presOf" srcId="{9CAABE46-6CEB-4954-9BDF-95ED7EF5AB05}" destId="{EAF24CC0-509E-4785-8C37-A3699C0FC88A}" srcOrd="0" destOrd="0" presId="urn:microsoft.com/office/officeart/2005/8/layout/default"/>
    <dgm:cxn modelId="{5D4F5CCB-AB1F-48F2-B3EC-EED7DA8C14EB}" srcId="{7208B0D1-0B89-44FD-8D88-1DDD8275075C}" destId="{83D387B0-D507-41A8-90DC-C35BCD65F846}" srcOrd="4" destOrd="0" parTransId="{03183792-D305-4B0B-8C38-AAB20C379913}" sibTransId="{C8AD9F01-FFDD-4FB4-B414-9CCFFE7F20AE}"/>
    <dgm:cxn modelId="{D57333D4-7586-4CA9-9712-0E5890C99A27}" type="presOf" srcId="{B1B584EC-D5AC-4E47-BA63-9D31AB59149B}" destId="{D9E81878-AE81-4A7D-B2AF-D6FD8C911C48}" srcOrd="0" destOrd="0" presId="urn:microsoft.com/office/officeart/2005/8/layout/default"/>
    <dgm:cxn modelId="{9A0E56DE-B1D9-40A1-8128-0AB582654809}" srcId="{7208B0D1-0B89-44FD-8D88-1DDD8275075C}" destId="{9CAABE46-6CEB-4954-9BDF-95ED7EF5AB05}" srcOrd="8" destOrd="0" parTransId="{0854F86E-5C58-4732-8165-C679F4A1C264}" sibTransId="{42A24422-7B49-42BD-9995-F6461C027D89}"/>
    <dgm:cxn modelId="{C974D8DF-1B1C-4CB8-BDD1-72EF24B66DA9}" srcId="{7208B0D1-0B89-44FD-8D88-1DDD8275075C}" destId="{74C2B981-1258-4BC7-A9C5-FA1CF743B5BF}" srcOrd="6" destOrd="0" parTransId="{6C00738F-F1AF-45A3-A721-B6C9A926FB43}" sibTransId="{1435D186-9613-41C4-8346-303D03532B7C}"/>
    <dgm:cxn modelId="{1A1178EB-21FA-495E-B982-4ABBC59AF2DA}" srcId="{7208B0D1-0B89-44FD-8D88-1DDD8275075C}" destId="{EC0DD773-0880-4963-A1A0-990AA84B88B8}" srcOrd="5" destOrd="0" parTransId="{012ABD82-113E-4A0D-9FFD-BD8E15932E3F}" sibTransId="{85F189D1-11EB-4CDC-A7F4-141A78F20544}"/>
    <dgm:cxn modelId="{75C5CDF0-D2A8-40E2-824A-89CE42795AD9}" srcId="{7208B0D1-0B89-44FD-8D88-1DDD8275075C}" destId="{B1B584EC-D5AC-4E47-BA63-9D31AB59149B}" srcOrd="7" destOrd="0" parTransId="{983D358B-4991-4365-B2A6-83308A253404}" sibTransId="{8AE7FF57-E68E-4057-91D3-2BD044019F69}"/>
    <dgm:cxn modelId="{2AFA6CE6-EF41-443E-88D0-221F91FCE2EA}" type="presParOf" srcId="{04A43A13-199B-4B94-A9AC-0584F96BEC21}" destId="{FE936E60-25A5-4AE3-932F-8E5CD69FC560}" srcOrd="0" destOrd="0" presId="urn:microsoft.com/office/officeart/2005/8/layout/default"/>
    <dgm:cxn modelId="{B8602890-FD0F-4B21-8765-8BEFC70B2E3F}" type="presParOf" srcId="{04A43A13-199B-4B94-A9AC-0584F96BEC21}" destId="{F9B9B83A-5C6F-4B4F-B0D9-7C1F3AA9D2EB}" srcOrd="1" destOrd="0" presId="urn:microsoft.com/office/officeart/2005/8/layout/default"/>
    <dgm:cxn modelId="{39BCEE97-AF56-4AA4-83CF-BD3F514F7568}" type="presParOf" srcId="{04A43A13-199B-4B94-A9AC-0584F96BEC21}" destId="{9BC1F006-87F5-44B7-ACF4-6CD65C1015DD}" srcOrd="2" destOrd="0" presId="urn:microsoft.com/office/officeart/2005/8/layout/default"/>
    <dgm:cxn modelId="{C9BAECED-FF43-48FB-8A83-954A0A900414}" type="presParOf" srcId="{04A43A13-199B-4B94-A9AC-0584F96BEC21}" destId="{64B69578-1769-4E27-A3B4-0C6516D91D28}" srcOrd="3" destOrd="0" presId="urn:microsoft.com/office/officeart/2005/8/layout/default"/>
    <dgm:cxn modelId="{12CA414F-35E1-464B-A1DB-FF5B361017DC}" type="presParOf" srcId="{04A43A13-199B-4B94-A9AC-0584F96BEC21}" destId="{BD04AEF2-07ED-4505-9AE1-5E30DF1FE7F7}" srcOrd="4" destOrd="0" presId="urn:microsoft.com/office/officeart/2005/8/layout/default"/>
    <dgm:cxn modelId="{873E8122-FADE-4FDB-8D9F-6EC8DB8A2590}" type="presParOf" srcId="{04A43A13-199B-4B94-A9AC-0584F96BEC21}" destId="{FE1D826A-D84D-4657-8DD5-2E08B91E3EEB}" srcOrd="5" destOrd="0" presId="urn:microsoft.com/office/officeart/2005/8/layout/default"/>
    <dgm:cxn modelId="{41C80959-2561-48C8-B103-D0F52588927D}" type="presParOf" srcId="{04A43A13-199B-4B94-A9AC-0584F96BEC21}" destId="{0B756198-C6BB-4594-817B-E3F523A015F9}" srcOrd="6" destOrd="0" presId="urn:microsoft.com/office/officeart/2005/8/layout/default"/>
    <dgm:cxn modelId="{73A36011-F369-461A-8877-7333DD51190F}" type="presParOf" srcId="{04A43A13-199B-4B94-A9AC-0584F96BEC21}" destId="{522DC558-31E6-4153-BBF1-009B4C54A58A}" srcOrd="7" destOrd="0" presId="urn:microsoft.com/office/officeart/2005/8/layout/default"/>
    <dgm:cxn modelId="{3BEE2EB4-F24A-4ED7-85B0-3EF7D811B26C}" type="presParOf" srcId="{04A43A13-199B-4B94-A9AC-0584F96BEC21}" destId="{10E7B5EB-D51B-4A24-8F0C-00CF7B0AA04C}" srcOrd="8" destOrd="0" presId="urn:microsoft.com/office/officeart/2005/8/layout/default"/>
    <dgm:cxn modelId="{06145D1A-53D8-4972-B7E0-12C8020EB0F0}" type="presParOf" srcId="{04A43A13-199B-4B94-A9AC-0584F96BEC21}" destId="{E4883383-1AE8-4E5C-80D8-C2D2D8845995}" srcOrd="9" destOrd="0" presId="urn:microsoft.com/office/officeart/2005/8/layout/default"/>
    <dgm:cxn modelId="{5E128010-B114-45C9-A3E6-AEADF99EB18A}" type="presParOf" srcId="{04A43A13-199B-4B94-A9AC-0584F96BEC21}" destId="{FC88096E-5BC4-46D3-A6F5-9606E062186C}" srcOrd="10" destOrd="0" presId="urn:microsoft.com/office/officeart/2005/8/layout/default"/>
    <dgm:cxn modelId="{8B469140-77E5-4E15-85B6-99EA20138FD6}" type="presParOf" srcId="{04A43A13-199B-4B94-A9AC-0584F96BEC21}" destId="{6AD6598F-7CFD-426C-8798-D9B9914A4E90}" srcOrd="11" destOrd="0" presId="urn:microsoft.com/office/officeart/2005/8/layout/default"/>
    <dgm:cxn modelId="{C7D2B573-167E-4580-8107-F129BA245DA1}" type="presParOf" srcId="{04A43A13-199B-4B94-A9AC-0584F96BEC21}" destId="{B1B13795-7562-4042-907B-D648255E7BFE}" srcOrd="12" destOrd="0" presId="urn:microsoft.com/office/officeart/2005/8/layout/default"/>
    <dgm:cxn modelId="{478F6001-F4C1-413C-A065-2FEC8BFA839A}" type="presParOf" srcId="{04A43A13-199B-4B94-A9AC-0584F96BEC21}" destId="{A52EC07A-E8BC-4F53-AF26-077DA74E691E}" srcOrd="13" destOrd="0" presId="urn:microsoft.com/office/officeart/2005/8/layout/default"/>
    <dgm:cxn modelId="{7B9CBD03-8FDA-490D-B985-285313D3A36C}" type="presParOf" srcId="{04A43A13-199B-4B94-A9AC-0584F96BEC21}" destId="{D9E81878-AE81-4A7D-B2AF-D6FD8C911C48}" srcOrd="14" destOrd="0" presId="urn:microsoft.com/office/officeart/2005/8/layout/default"/>
    <dgm:cxn modelId="{EB258A92-6141-4634-B1BB-444B4DFB833C}" type="presParOf" srcId="{04A43A13-199B-4B94-A9AC-0584F96BEC21}" destId="{9D7FB761-435D-4472-B3F0-759F47013BB9}" srcOrd="15" destOrd="0" presId="urn:microsoft.com/office/officeart/2005/8/layout/default"/>
    <dgm:cxn modelId="{F9D6D12A-E26C-487C-A03F-9D477695E21C}" type="presParOf" srcId="{04A43A13-199B-4B94-A9AC-0584F96BEC21}" destId="{EAF24CC0-509E-4785-8C37-A3699C0FC88A}" srcOrd="1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7227046-81ED-4698-8BB9-97888D9AD2A5}"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AF63A659-2E54-401E-A811-500CCA00B7C3}">
      <dgm:prSet custT="1"/>
      <dgm:spPr/>
      <dgm:t>
        <a:bodyPr/>
        <a:lstStyle/>
        <a:p>
          <a:r>
            <a:rPr lang="nl-BE" sz="2800" b="1" dirty="0">
              <a:solidFill>
                <a:srgbClr val="FF0000"/>
              </a:solidFill>
            </a:rPr>
            <a:t>Uitsluitend via deze site</a:t>
          </a:r>
          <a:endParaRPr lang="en-US" sz="2800" b="1" dirty="0">
            <a:solidFill>
              <a:srgbClr val="FF0000"/>
            </a:solidFill>
          </a:endParaRPr>
        </a:p>
      </dgm:t>
    </dgm:pt>
    <dgm:pt modelId="{FD472B03-C944-47A0-8A57-6758F6D4E77C}" type="parTrans" cxnId="{8BB3280B-8A0D-41F4-A44C-C86F2CDECE8B}">
      <dgm:prSet/>
      <dgm:spPr/>
      <dgm:t>
        <a:bodyPr/>
        <a:lstStyle/>
        <a:p>
          <a:endParaRPr lang="en-US"/>
        </a:p>
      </dgm:t>
    </dgm:pt>
    <dgm:pt modelId="{E5AF3108-98BC-4714-95B9-073FE2B743DE}" type="sibTrans" cxnId="{8BB3280B-8A0D-41F4-A44C-C86F2CDECE8B}">
      <dgm:prSet/>
      <dgm:spPr/>
      <dgm:t>
        <a:bodyPr/>
        <a:lstStyle/>
        <a:p>
          <a:endParaRPr lang="en-US"/>
        </a:p>
      </dgm:t>
    </dgm:pt>
    <dgm:pt modelId="{912B1C6C-E3D4-4785-9B1F-506F30EF0CE0}">
      <dgm:prSet/>
      <dgm:spPr/>
      <dgm:t>
        <a:bodyPr/>
        <a:lstStyle/>
        <a:p>
          <a:r>
            <a:rPr lang="nl-BE" b="1">
              <a:hlinkClick xmlns:r="http://schemas.openxmlformats.org/officeDocument/2006/relationships" r:id="rId1"/>
            </a:rPr>
            <a:t>Mexem</a:t>
          </a:r>
          <a:r>
            <a:rPr lang="nl-BE" b="1"/>
            <a:t>=https://advisor.mexem.com/login</a:t>
          </a:r>
          <a:endParaRPr lang="en-US"/>
        </a:p>
      </dgm:t>
    </dgm:pt>
    <dgm:pt modelId="{007D054D-BE07-4DA0-9EB4-9D71483FC6A4}" type="parTrans" cxnId="{7A628947-2CF7-4422-84B9-3229485804C8}">
      <dgm:prSet/>
      <dgm:spPr/>
      <dgm:t>
        <a:bodyPr/>
        <a:lstStyle/>
        <a:p>
          <a:endParaRPr lang="en-US"/>
        </a:p>
      </dgm:t>
    </dgm:pt>
    <dgm:pt modelId="{EAD17EC1-F0ED-4A3C-999D-820B8DAF7508}" type="sibTrans" cxnId="{7A628947-2CF7-4422-84B9-3229485804C8}">
      <dgm:prSet/>
      <dgm:spPr/>
      <dgm:t>
        <a:bodyPr/>
        <a:lstStyle/>
        <a:p>
          <a:endParaRPr lang="en-US"/>
        </a:p>
      </dgm:t>
    </dgm:pt>
    <dgm:pt modelId="{3BC337B9-23EE-44C6-8F77-2276DED06DEE}" type="pres">
      <dgm:prSet presAssocID="{57227046-81ED-4698-8BB9-97888D9AD2A5}" presName="hierChild1" presStyleCnt="0">
        <dgm:presLayoutVars>
          <dgm:chPref val="1"/>
          <dgm:dir/>
          <dgm:animOne val="branch"/>
          <dgm:animLvl val="lvl"/>
          <dgm:resizeHandles/>
        </dgm:presLayoutVars>
      </dgm:prSet>
      <dgm:spPr/>
    </dgm:pt>
    <dgm:pt modelId="{A63B8FD7-971E-4DAB-89B7-5BAD47C7DE30}" type="pres">
      <dgm:prSet presAssocID="{AF63A659-2E54-401E-A811-500CCA00B7C3}" presName="hierRoot1" presStyleCnt="0"/>
      <dgm:spPr/>
    </dgm:pt>
    <dgm:pt modelId="{4BE0C21C-A5C2-4747-8DEB-F7BCBC982453}" type="pres">
      <dgm:prSet presAssocID="{AF63A659-2E54-401E-A811-500CCA00B7C3}" presName="composite" presStyleCnt="0"/>
      <dgm:spPr/>
    </dgm:pt>
    <dgm:pt modelId="{C54E1AA1-ED95-4F00-A14B-7817EC093253}" type="pres">
      <dgm:prSet presAssocID="{AF63A659-2E54-401E-A811-500CCA00B7C3}" presName="background" presStyleLbl="node0" presStyleIdx="0" presStyleCnt="2"/>
      <dgm:spPr/>
    </dgm:pt>
    <dgm:pt modelId="{0A5BBF1B-300A-4C92-A3CA-232D0CF85877}" type="pres">
      <dgm:prSet presAssocID="{AF63A659-2E54-401E-A811-500CCA00B7C3}" presName="text" presStyleLbl="fgAcc0" presStyleIdx="0" presStyleCnt="2">
        <dgm:presLayoutVars>
          <dgm:chPref val="3"/>
        </dgm:presLayoutVars>
      </dgm:prSet>
      <dgm:spPr/>
    </dgm:pt>
    <dgm:pt modelId="{B6CD0DB7-F814-4F89-8E98-F927C9AA93E9}" type="pres">
      <dgm:prSet presAssocID="{AF63A659-2E54-401E-A811-500CCA00B7C3}" presName="hierChild2" presStyleCnt="0"/>
      <dgm:spPr/>
    </dgm:pt>
    <dgm:pt modelId="{AFED44FE-1221-453E-8EF2-0DD37C010A33}" type="pres">
      <dgm:prSet presAssocID="{912B1C6C-E3D4-4785-9B1F-506F30EF0CE0}" presName="hierRoot1" presStyleCnt="0"/>
      <dgm:spPr/>
    </dgm:pt>
    <dgm:pt modelId="{C67B9D24-D420-4D06-B093-D4FAFECEDAD2}" type="pres">
      <dgm:prSet presAssocID="{912B1C6C-E3D4-4785-9B1F-506F30EF0CE0}" presName="composite" presStyleCnt="0"/>
      <dgm:spPr/>
    </dgm:pt>
    <dgm:pt modelId="{DD7FC6EA-4DAE-40BC-8049-1BC2F217F23A}" type="pres">
      <dgm:prSet presAssocID="{912B1C6C-E3D4-4785-9B1F-506F30EF0CE0}" presName="background" presStyleLbl="node0" presStyleIdx="1" presStyleCnt="2"/>
      <dgm:spPr/>
    </dgm:pt>
    <dgm:pt modelId="{154FB648-9861-44FC-9AE1-67D2619C3D6C}" type="pres">
      <dgm:prSet presAssocID="{912B1C6C-E3D4-4785-9B1F-506F30EF0CE0}" presName="text" presStyleLbl="fgAcc0" presStyleIdx="1" presStyleCnt="2">
        <dgm:presLayoutVars>
          <dgm:chPref val="3"/>
        </dgm:presLayoutVars>
      </dgm:prSet>
      <dgm:spPr/>
    </dgm:pt>
    <dgm:pt modelId="{B37A7665-0381-47ED-B3F2-FB8B3112D796}" type="pres">
      <dgm:prSet presAssocID="{912B1C6C-E3D4-4785-9B1F-506F30EF0CE0}" presName="hierChild2" presStyleCnt="0"/>
      <dgm:spPr/>
    </dgm:pt>
  </dgm:ptLst>
  <dgm:cxnLst>
    <dgm:cxn modelId="{8BB3280B-8A0D-41F4-A44C-C86F2CDECE8B}" srcId="{57227046-81ED-4698-8BB9-97888D9AD2A5}" destId="{AF63A659-2E54-401E-A811-500CCA00B7C3}" srcOrd="0" destOrd="0" parTransId="{FD472B03-C944-47A0-8A57-6758F6D4E77C}" sibTransId="{E5AF3108-98BC-4714-95B9-073FE2B743DE}"/>
    <dgm:cxn modelId="{0E7ADA38-09D0-4180-8446-2761ABD9C236}" type="presOf" srcId="{57227046-81ED-4698-8BB9-97888D9AD2A5}" destId="{3BC337B9-23EE-44C6-8F77-2276DED06DEE}" srcOrd="0" destOrd="0" presId="urn:microsoft.com/office/officeart/2005/8/layout/hierarchy1"/>
    <dgm:cxn modelId="{7A628947-2CF7-4422-84B9-3229485804C8}" srcId="{57227046-81ED-4698-8BB9-97888D9AD2A5}" destId="{912B1C6C-E3D4-4785-9B1F-506F30EF0CE0}" srcOrd="1" destOrd="0" parTransId="{007D054D-BE07-4DA0-9EB4-9D71483FC6A4}" sibTransId="{EAD17EC1-F0ED-4A3C-999D-820B8DAF7508}"/>
    <dgm:cxn modelId="{CAC75D68-578A-45A6-89F5-317F9D4A8EC1}" type="presOf" srcId="{AF63A659-2E54-401E-A811-500CCA00B7C3}" destId="{0A5BBF1B-300A-4C92-A3CA-232D0CF85877}" srcOrd="0" destOrd="0" presId="urn:microsoft.com/office/officeart/2005/8/layout/hierarchy1"/>
    <dgm:cxn modelId="{B08ECACE-D703-43E3-B0EB-8473C039E3C5}" type="presOf" srcId="{912B1C6C-E3D4-4785-9B1F-506F30EF0CE0}" destId="{154FB648-9861-44FC-9AE1-67D2619C3D6C}" srcOrd="0" destOrd="0" presId="urn:microsoft.com/office/officeart/2005/8/layout/hierarchy1"/>
    <dgm:cxn modelId="{B940D1D9-DC2F-4464-B1D0-5CF614630E73}" type="presParOf" srcId="{3BC337B9-23EE-44C6-8F77-2276DED06DEE}" destId="{A63B8FD7-971E-4DAB-89B7-5BAD47C7DE30}" srcOrd="0" destOrd="0" presId="urn:microsoft.com/office/officeart/2005/8/layout/hierarchy1"/>
    <dgm:cxn modelId="{1EC6197D-EEF6-4D32-8592-E0ADF367B306}" type="presParOf" srcId="{A63B8FD7-971E-4DAB-89B7-5BAD47C7DE30}" destId="{4BE0C21C-A5C2-4747-8DEB-F7BCBC982453}" srcOrd="0" destOrd="0" presId="urn:microsoft.com/office/officeart/2005/8/layout/hierarchy1"/>
    <dgm:cxn modelId="{0EFADEC9-A4D5-4120-A666-D975FDB31617}" type="presParOf" srcId="{4BE0C21C-A5C2-4747-8DEB-F7BCBC982453}" destId="{C54E1AA1-ED95-4F00-A14B-7817EC093253}" srcOrd="0" destOrd="0" presId="urn:microsoft.com/office/officeart/2005/8/layout/hierarchy1"/>
    <dgm:cxn modelId="{2E09C13C-28A4-4835-8E03-ACA8580C02B9}" type="presParOf" srcId="{4BE0C21C-A5C2-4747-8DEB-F7BCBC982453}" destId="{0A5BBF1B-300A-4C92-A3CA-232D0CF85877}" srcOrd="1" destOrd="0" presId="urn:microsoft.com/office/officeart/2005/8/layout/hierarchy1"/>
    <dgm:cxn modelId="{B8F98A39-0FB5-4C3A-899D-FADF808800F7}" type="presParOf" srcId="{A63B8FD7-971E-4DAB-89B7-5BAD47C7DE30}" destId="{B6CD0DB7-F814-4F89-8E98-F927C9AA93E9}" srcOrd="1" destOrd="0" presId="urn:microsoft.com/office/officeart/2005/8/layout/hierarchy1"/>
    <dgm:cxn modelId="{79AFC7FA-9DFA-4968-BD0D-98C23324D536}" type="presParOf" srcId="{3BC337B9-23EE-44C6-8F77-2276DED06DEE}" destId="{AFED44FE-1221-453E-8EF2-0DD37C010A33}" srcOrd="1" destOrd="0" presId="urn:microsoft.com/office/officeart/2005/8/layout/hierarchy1"/>
    <dgm:cxn modelId="{B61DF53F-76B0-4953-90C8-0EE9DD2E473D}" type="presParOf" srcId="{AFED44FE-1221-453E-8EF2-0DD37C010A33}" destId="{C67B9D24-D420-4D06-B093-D4FAFECEDAD2}" srcOrd="0" destOrd="0" presId="urn:microsoft.com/office/officeart/2005/8/layout/hierarchy1"/>
    <dgm:cxn modelId="{A9F08ABD-751E-44CE-867F-AF1DB44EEF60}" type="presParOf" srcId="{C67B9D24-D420-4D06-B093-D4FAFECEDAD2}" destId="{DD7FC6EA-4DAE-40BC-8049-1BC2F217F23A}" srcOrd="0" destOrd="0" presId="urn:microsoft.com/office/officeart/2005/8/layout/hierarchy1"/>
    <dgm:cxn modelId="{BF7F7ED5-3672-4417-83A4-2183290D7642}" type="presParOf" srcId="{C67B9D24-D420-4D06-B093-D4FAFECEDAD2}" destId="{154FB648-9861-44FC-9AE1-67D2619C3D6C}" srcOrd="1" destOrd="0" presId="urn:microsoft.com/office/officeart/2005/8/layout/hierarchy1"/>
    <dgm:cxn modelId="{879B7F32-42F8-427B-8333-CB24F788A969}" type="presParOf" srcId="{AFED44FE-1221-453E-8EF2-0DD37C010A33}" destId="{B37A7665-0381-47ED-B3F2-FB8B3112D796}"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EE3F159-F1D6-4FE3-B33A-A6B592245C74}" type="doc">
      <dgm:prSet loTypeId="urn:microsoft.com/office/officeart/2005/8/layout/vList2" loCatId="list" qsTypeId="urn:microsoft.com/office/officeart/2005/8/quickstyle/simple4" qsCatId="simple" csTypeId="urn:microsoft.com/office/officeart/2005/8/colors/accent5_2" csCatId="accent5"/>
      <dgm:spPr/>
      <dgm:t>
        <a:bodyPr/>
        <a:lstStyle/>
        <a:p>
          <a:endParaRPr lang="en-US"/>
        </a:p>
      </dgm:t>
    </dgm:pt>
    <dgm:pt modelId="{56448D94-16A9-4895-8FAA-122E436DE52B}">
      <dgm:prSet/>
      <dgm:spPr/>
      <dgm:t>
        <a:bodyPr/>
        <a:lstStyle/>
        <a:p>
          <a:r>
            <a:rPr lang="nl-BE" b="1"/>
            <a:t>DE LAASTE 3000 JAAR IS ER MAAR WEINIG VERANDERD OP DEZE AARDE OM UW VERMOGEN AFTESCHERMEN  TEGEN KOOPKRACHTVERLIES</a:t>
          </a:r>
          <a:endParaRPr lang="en-US"/>
        </a:p>
      </dgm:t>
    </dgm:pt>
    <dgm:pt modelId="{A41C973D-D9A6-40F8-A8D5-5CC37CBFB4DE}" type="parTrans" cxnId="{852707AF-5BD2-4370-A85B-8198B1545D54}">
      <dgm:prSet/>
      <dgm:spPr/>
      <dgm:t>
        <a:bodyPr/>
        <a:lstStyle/>
        <a:p>
          <a:endParaRPr lang="en-US"/>
        </a:p>
      </dgm:t>
    </dgm:pt>
    <dgm:pt modelId="{B30CD43A-AD03-4B59-8F4A-17A751F5C3E4}" type="sibTrans" cxnId="{852707AF-5BD2-4370-A85B-8198B1545D54}">
      <dgm:prSet/>
      <dgm:spPr/>
      <dgm:t>
        <a:bodyPr/>
        <a:lstStyle/>
        <a:p>
          <a:endParaRPr lang="en-US"/>
        </a:p>
      </dgm:t>
    </dgm:pt>
    <dgm:pt modelId="{80A314BF-352E-4944-A88C-7AB0CBF31700}">
      <dgm:prSet/>
      <dgm:spPr/>
      <dgm:t>
        <a:bodyPr/>
        <a:lstStyle/>
        <a:p>
          <a:r>
            <a:rPr lang="nl-BE" b="1"/>
            <a:t>BEURZEN.OBLIGATIES ALLES ZAL IN WAARDE VERMINDEREN</a:t>
          </a:r>
          <a:endParaRPr lang="en-US"/>
        </a:p>
      </dgm:t>
    </dgm:pt>
    <dgm:pt modelId="{1660F85B-ED05-46D7-A7DF-27F5CB77A036}" type="parTrans" cxnId="{5BEA7884-0A9C-401C-BE42-8E8023EB0C80}">
      <dgm:prSet/>
      <dgm:spPr/>
      <dgm:t>
        <a:bodyPr/>
        <a:lstStyle/>
        <a:p>
          <a:endParaRPr lang="en-US"/>
        </a:p>
      </dgm:t>
    </dgm:pt>
    <dgm:pt modelId="{1E61E9A5-B69D-413A-8173-37940B8C1274}" type="sibTrans" cxnId="{5BEA7884-0A9C-401C-BE42-8E8023EB0C80}">
      <dgm:prSet/>
      <dgm:spPr/>
      <dgm:t>
        <a:bodyPr/>
        <a:lstStyle/>
        <a:p>
          <a:endParaRPr lang="en-US"/>
        </a:p>
      </dgm:t>
    </dgm:pt>
    <dgm:pt modelId="{978A7F72-9446-4607-B7F4-6767861DBBAB}">
      <dgm:prSet/>
      <dgm:spPr/>
      <dgm:t>
        <a:bodyPr/>
        <a:lstStyle/>
        <a:p>
          <a:r>
            <a:rPr lang="nl-BE" b="1"/>
            <a:t>UITSLUITEND FYSISCH GOUD KAN U BEHOEDEN VAN DIT VERLIES</a:t>
          </a:r>
          <a:endParaRPr lang="en-US"/>
        </a:p>
      </dgm:t>
    </dgm:pt>
    <dgm:pt modelId="{425BCEB9-41CA-4976-A1CD-9C97A8CCEFD4}" type="parTrans" cxnId="{25E7FE5C-F982-40F2-8FD7-309B10E138E1}">
      <dgm:prSet/>
      <dgm:spPr/>
      <dgm:t>
        <a:bodyPr/>
        <a:lstStyle/>
        <a:p>
          <a:endParaRPr lang="en-US"/>
        </a:p>
      </dgm:t>
    </dgm:pt>
    <dgm:pt modelId="{09AB4A42-4D58-49A7-BF8D-216D6042EAA5}" type="sibTrans" cxnId="{25E7FE5C-F982-40F2-8FD7-309B10E138E1}">
      <dgm:prSet/>
      <dgm:spPr/>
      <dgm:t>
        <a:bodyPr/>
        <a:lstStyle/>
        <a:p>
          <a:endParaRPr lang="en-US"/>
        </a:p>
      </dgm:t>
    </dgm:pt>
    <dgm:pt modelId="{53A3BC40-D848-42E8-B02C-D3435AFDD15F}">
      <dgm:prSet/>
      <dgm:spPr/>
      <dgm:t>
        <a:bodyPr/>
        <a:lstStyle/>
        <a:p>
          <a:r>
            <a:rPr lang="nl-BE" b="1"/>
            <a:t>GOUDSTAVEN BEHOUDEN AL SINDS 3000JAAR STEEDS HUN KOOPKRACHT</a:t>
          </a:r>
          <a:endParaRPr lang="en-US"/>
        </a:p>
      </dgm:t>
    </dgm:pt>
    <dgm:pt modelId="{B1D13018-ADB6-4DD5-8BF3-DB717D24E0D8}" type="parTrans" cxnId="{E53D022C-5CF2-4C59-9076-C266B037367C}">
      <dgm:prSet/>
      <dgm:spPr/>
      <dgm:t>
        <a:bodyPr/>
        <a:lstStyle/>
        <a:p>
          <a:endParaRPr lang="en-US"/>
        </a:p>
      </dgm:t>
    </dgm:pt>
    <dgm:pt modelId="{4EA068D1-CC97-405E-8545-6774E79844EF}" type="sibTrans" cxnId="{E53D022C-5CF2-4C59-9076-C266B037367C}">
      <dgm:prSet/>
      <dgm:spPr/>
      <dgm:t>
        <a:bodyPr/>
        <a:lstStyle/>
        <a:p>
          <a:endParaRPr lang="en-US"/>
        </a:p>
      </dgm:t>
    </dgm:pt>
    <dgm:pt modelId="{7B162C0D-8231-49A0-8533-B5A9CBD00339}">
      <dgm:prSet/>
      <dgm:spPr/>
      <dgm:t>
        <a:bodyPr/>
        <a:lstStyle/>
        <a:p>
          <a:r>
            <a:rPr lang="nl-BE" b="1"/>
            <a:t>EN JA AZIE EN CHINA GELOVEN MASSAAL DAARIN</a:t>
          </a:r>
          <a:endParaRPr lang="en-US"/>
        </a:p>
      </dgm:t>
    </dgm:pt>
    <dgm:pt modelId="{56CAD3E1-0086-4563-814A-B26440E031E9}" type="parTrans" cxnId="{351327F7-9782-48E3-9258-05E57D700BD8}">
      <dgm:prSet/>
      <dgm:spPr/>
      <dgm:t>
        <a:bodyPr/>
        <a:lstStyle/>
        <a:p>
          <a:endParaRPr lang="en-US"/>
        </a:p>
      </dgm:t>
    </dgm:pt>
    <dgm:pt modelId="{79D97740-C8C2-4C08-9ECB-7B5FA251EA49}" type="sibTrans" cxnId="{351327F7-9782-48E3-9258-05E57D700BD8}">
      <dgm:prSet/>
      <dgm:spPr/>
      <dgm:t>
        <a:bodyPr/>
        <a:lstStyle/>
        <a:p>
          <a:endParaRPr lang="en-US"/>
        </a:p>
      </dgm:t>
    </dgm:pt>
    <dgm:pt modelId="{07112140-1C35-4468-BBEE-3F86CCBB94A1}" type="pres">
      <dgm:prSet presAssocID="{0EE3F159-F1D6-4FE3-B33A-A6B592245C74}" presName="linear" presStyleCnt="0">
        <dgm:presLayoutVars>
          <dgm:animLvl val="lvl"/>
          <dgm:resizeHandles val="exact"/>
        </dgm:presLayoutVars>
      </dgm:prSet>
      <dgm:spPr/>
    </dgm:pt>
    <dgm:pt modelId="{7E41B242-1C41-4C10-8D84-36987FB16C55}" type="pres">
      <dgm:prSet presAssocID="{56448D94-16A9-4895-8FAA-122E436DE52B}" presName="parentText" presStyleLbl="node1" presStyleIdx="0" presStyleCnt="5">
        <dgm:presLayoutVars>
          <dgm:chMax val="0"/>
          <dgm:bulletEnabled val="1"/>
        </dgm:presLayoutVars>
      </dgm:prSet>
      <dgm:spPr/>
    </dgm:pt>
    <dgm:pt modelId="{44BD79E6-D2EB-4041-9CF8-920DC0D6B14D}" type="pres">
      <dgm:prSet presAssocID="{B30CD43A-AD03-4B59-8F4A-17A751F5C3E4}" presName="spacer" presStyleCnt="0"/>
      <dgm:spPr/>
    </dgm:pt>
    <dgm:pt modelId="{73DA6E23-222E-4423-8948-6E9F4617F3DD}" type="pres">
      <dgm:prSet presAssocID="{80A314BF-352E-4944-A88C-7AB0CBF31700}" presName="parentText" presStyleLbl="node1" presStyleIdx="1" presStyleCnt="5">
        <dgm:presLayoutVars>
          <dgm:chMax val="0"/>
          <dgm:bulletEnabled val="1"/>
        </dgm:presLayoutVars>
      </dgm:prSet>
      <dgm:spPr/>
    </dgm:pt>
    <dgm:pt modelId="{B61176B5-E0F4-45E2-B9CC-EFD3B789FC6D}" type="pres">
      <dgm:prSet presAssocID="{1E61E9A5-B69D-413A-8173-37940B8C1274}" presName="spacer" presStyleCnt="0"/>
      <dgm:spPr/>
    </dgm:pt>
    <dgm:pt modelId="{25FFA75A-14B9-4430-BF3A-8547943A3082}" type="pres">
      <dgm:prSet presAssocID="{978A7F72-9446-4607-B7F4-6767861DBBAB}" presName="parentText" presStyleLbl="node1" presStyleIdx="2" presStyleCnt="5">
        <dgm:presLayoutVars>
          <dgm:chMax val="0"/>
          <dgm:bulletEnabled val="1"/>
        </dgm:presLayoutVars>
      </dgm:prSet>
      <dgm:spPr/>
    </dgm:pt>
    <dgm:pt modelId="{50C23378-6BE4-4B61-AF28-AEC502787224}" type="pres">
      <dgm:prSet presAssocID="{09AB4A42-4D58-49A7-BF8D-216D6042EAA5}" presName="spacer" presStyleCnt="0"/>
      <dgm:spPr/>
    </dgm:pt>
    <dgm:pt modelId="{295320C5-78FA-4109-9C97-D900B70013E4}" type="pres">
      <dgm:prSet presAssocID="{53A3BC40-D848-42E8-B02C-D3435AFDD15F}" presName="parentText" presStyleLbl="node1" presStyleIdx="3" presStyleCnt="5">
        <dgm:presLayoutVars>
          <dgm:chMax val="0"/>
          <dgm:bulletEnabled val="1"/>
        </dgm:presLayoutVars>
      </dgm:prSet>
      <dgm:spPr/>
    </dgm:pt>
    <dgm:pt modelId="{2426C956-4A97-4626-8865-3FBFAFE1EF2A}" type="pres">
      <dgm:prSet presAssocID="{4EA068D1-CC97-405E-8545-6774E79844EF}" presName="spacer" presStyleCnt="0"/>
      <dgm:spPr/>
    </dgm:pt>
    <dgm:pt modelId="{E096775B-7B39-4BF8-99D3-60B2B4E8F1F1}" type="pres">
      <dgm:prSet presAssocID="{7B162C0D-8231-49A0-8533-B5A9CBD00339}" presName="parentText" presStyleLbl="node1" presStyleIdx="4" presStyleCnt="5">
        <dgm:presLayoutVars>
          <dgm:chMax val="0"/>
          <dgm:bulletEnabled val="1"/>
        </dgm:presLayoutVars>
      </dgm:prSet>
      <dgm:spPr/>
    </dgm:pt>
  </dgm:ptLst>
  <dgm:cxnLst>
    <dgm:cxn modelId="{E53D022C-5CF2-4C59-9076-C266B037367C}" srcId="{0EE3F159-F1D6-4FE3-B33A-A6B592245C74}" destId="{53A3BC40-D848-42E8-B02C-D3435AFDD15F}" srcOrd="3" destOrd="0" parTransId="{B1D13018-ADB6-4DD5-8BF3-DB717D24E0D8}" sibTransId="{4EA068D1-CC97-405E-8545-6774E79844EF}"/>
    <dgm:cxn modelId="{25E7FE5C-F982-40F2-8FD7-309B10E138E1}" srcId="{0EE3F159-F1D6-4FE3-B33A-A6B592245C74}" destId="{978A7F72-9446-4607-B7F4-6767861DBBAB}" srcOrd="2" destOrd="0" parTransId="{425BCEB9-41CA-4976-A1CD-9C97A8CCEFD4}" sibTransId="{09AB4A42-4D58-49A7-BF8D-216D6042EAA5}"/>
    <dgm:cxn modelId="{B698B362-4E52-4CA8-B568-B31D02ED3086}" type="presOf" srcId="{53A3BC40-D848-42E8-B02C-D3435AFDD15F}" destId="{295320C5-78FA-4109-9C97-D900B70013E4}" srcOrd="0" destOrd="0" presId="urn:microsoft.com/office/officeart/2005/8/layout/vList2"/>
    <dgm:cxn modelId="{E16C9964-9EF1-4D33-B9C8-EC4DAAB672DC}" type="presOf" srcId="{978A7F72-9446-4607-B7F4-6767861DBBAB}" destId="{25FFA75A-14B9-4430-BF3A-8547943A3082}" srcOrd="0" destOrd="0" presId="urn:microsoft.com/office/officeart/2005/8/layout/vList2"/>
    <dgm:cxn modelId="{AE757B55-6A16-4F1D-9787-880B1D4D9563}" type="presOf" srcId="{80A314BF-352E-4944-A88C-7AB0CBF31700}" destId="{73DA6E23-222E-4423-8948-6E9F4617F3DD}" srcOrd="0" destOrd="0" presId="urn:microsoft.com/office/officeart/2005/8/layout/vList2"/>
    <dgm:cxn modelId="{5BEA7884-0A9C-401C-BE42-8E8023EB0C80}" srcId="{0EE3F159-F1D6-4FE3-B33A-A6B592245C74}" destId="{80A314BF-352E-4944-A88C-7AB0CBF31700}" srcOrd="1" destOrd="0" parTransId="{1660F85B-ED05-46D7-A7DF-27F5CB77A036}" sibTransId="{1E61E9A5-B69D-413A-8173-37940B8C1274}"/>
    <dgm:cxn modelId="{1CFD3DA7-16A8-4B9A-89AA-65D502B31945}" type="presOf" srcId="{7B162C0D-8231-49A0-8533-B5A9CBD00339}" destId="{E096775B-7B39-4BF8-99D3-60B2B4E8F1F1}" srcOrd="0" destOrd="0" presId="urn:microsoft.com/office/officeart/2005/8/layout/vList2"/>
    <dgm:cxn modelId="{852707AF-5BD2-4370-A85B-8198B1545D54}" srcId="{0EE3F159-F1D6-4FE3-B33A-A6B592245C74}" destId="{56448D94-16A9-4895-8FAA-122E436DE52B}" srcOrd="0" destOrd="0" parTransId="{A41C973D-D9A6-40F8-A8D5-5CC37CBFB4DE}" sibTransId="{B30CD43A-AD03-4B59-8F4A-17A751F5C3E4}"/>
    <dgm:cxn modelId="{272D3FD1-9DC7-49A3-B238-C27A809CB6D3}" type="presOf" srcId="{56448D94-16A9-4895-8FAA-122E436DE52B}" destId="{7E41B242-1C41-4C10-8D84-36987FB16C55}" srcOrd="0" destOrd="0" presId="urn:microsoft.com/office/officeart/2005/8/layout/vList2"/>
    <dgm:cxn modelId="{351327F7-9782-48E3-9258-05E57D700BD8}" srcId="{0EE3F159-F1D6-4FE3-B33A-A6B592245C74}" destId="{7B162C0D-8231-49A0-8533-B5A9CBD00339}" srcOrd="4" destOrd="0" parTransId="{56CAD3E1-0086-4563-814A-B26440E031E9}" sibTransId="{79D97740-C8C2-4C08-9ECB-7B5FA251EA49}"/>
    <dgm:cxn modelId="{6C5244F7-4992-44EE-B94B-04F21B8362FE}" type="presOf" srcId="{0EE3F159-F1D6-4FE3-B33A-A6B592245C74}" destId="{07112140-1C35-4468-BBEE-3F86CCBB94A1}" srcOrd="0" destOrd="0" presId="urn:microsoft.com/office/officeart/2005/8/layout/vList2"/>
    <dgm:cxn modelId="{B3375DA0-D145-4774-8510-AF907B8B7EAF}" type="presParOf" srcId="{07112140-1C35-4468-BBEE-3F86CCBB94A1}" destId="{7E41B242-1C41-4C10-8D84-36987FB16C55}" srcOrd="0" destOrd="0" presId="urn:microsoft.com/office/officeart/2005/8/layout/vList2"/>
    <dgm:cxn modelId="{D9309F71-592C-4C21-BDB7-71B22FC99721}" type="presParOf" srcId="{07112140-1C35-4468-BBEE-3F86CCBB94A1}" destId="{44BD79E6-D2EB-4041-9CF8-920DC0D6B14D}" srcOrd="1" destOrd="0" presId="urn:microsoft.com/office/officeart/2005/8/layout/vList2"/>
    <dgm:cxn modelId="{67381084-0C14-476C-A3CD-D6022B672F1E}" type="presParOf" srcId="{07112140-1C35-4468-BBEE-3F86CCBB94A1}" destId="{73DA6E23-222E-4423-8948-6E9F4617F3DD}" srcOrd="2" destOrd="0" presId="urn:microsoft.com/office/officeart/2005/8/layout/vList2"/>
    <dgm:cxn modelId="{8047C079-6ACF-4A49-A827-B823528D597E}" type="presParOf" srcId="{07112140-1C35-4468-BBEE-3F86CCBB94A1}" destId="{B61176B5-E0F4-45E2-B9CC-EFD3B789FC6D}" srcOrd="3" destOrd="0" presId="urn:microsoft.com/office/officeart/2005/8/layout/vList2"/>
    <dgm:cxn modelId="{099FC227-9C12-44C5-8C4D-F6C96A848FE3}" type="presParOf" srcId="{07112140-1C35-4468-BBEE-3F86CCBB94A1}" destId="{25FFA75A-14B9-4430-BF3A-8547943A3082}" srcOrd="4" destOrd="0" presId="urn:microsoft.com/office/officeart/2005/8/layout/vList2"/>
    <dgm:cxn modelId="{ED039FF0-32C5-4A5C-ABE1-8DD48946BB7D}" type="presParOf" srcId="{07112140-1C35-4468-BBEE-3F86CCBB94A1}" destId="{50C23378-6BE4-4B61-AF28-AEC502787224}" srcOrd="5" destOrd="0" presId="urn:microsoft.com/office/officeart/2005/8/layout/vList2"/>
    <dgm:cxn modelId="{5A321DFE-7B0D-4A22-8AC5-04806C33E246}" type="presParOf" srcId="{07112140-1C35-4468-BBEE-3F86CCBB94A1}" destId="{295320C5-78FA-4109-9C97-D900B70013E4}" srcOrd="6" destOrd="0" presId="urn:microsoft.com/office/officeart/2005/8/layout/vList2"/>
    <dgm:cxn modelId="{ECF81F4E-406C-45D2-B319-DD4E8E96CA1B}" type="presParOf" srcId="{07112140-1C35-4468-BBEE-3F86CCBB94A1}" destId="{2426C956-4A97-4626-8865-3FBFAFE1EF2A}" srcOrd="7" destOrd="0" presId="urn:microsoft.com/office/officeart/2005/8/layout/vList2"/>
    <dgm:cxn modelId="{E649782D-A72C-4C34-8D74-8A9ACA95AF6E}" type="presParOf" srcId="{07112140-1C35-4468-BBEE-3F86CCBB94A1}" destId="{E096775B-7B39-4BF8-99D3-60B2B4E8F1F1}" srcOrd="8"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936E60-25A5-4AE3-932F-8E5CD69FC560}">
      <dsp:nvSpPr>
        <dsp:cNvPr id="0" name=""/>
        <dsp:cNvSpPr/>
      </dsp:nvSpPr>
      <dsp:spPr>
        <a:xfrm>
          <a:off x="0" y="0"/>
          <a:ext cx="2875842" cy="187766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BE" sz="1800" b="1" kern="1200" dirty="0">
              <a:solidFill>
                <a:srgbClr val="FFFF00"/>
              </a:solidFill>
            </a:rPr>
            <a:t>Drie TOP bedrijven die samenwerken  en één  BALIE EN ONTVANGST KANTOOR </a:t>
          </a:r>
          <a:r>
            <a:rPr lang="nl-BE" sz="1800" b="1" kern="1200" dirty="0"/>
            <a:t>vormen voor u</a:t>
          </a:r>
          <a:endParaRPr lang="en-US" sz="1800" kern="1200" dirty="0"/>
        </a:p>
      </dsp:txBody>
      <dsp:txXfrm>
        <a:off x="0" y="0"/>
        <a:ext cx="2875842" cy="1877660"/>
      </dsp:txXfrm>
    </dsp:sp>
    <dsp:sp modelId="{9BC1F006-87F5-44B7-ACF4-6CD65C1015DD}">
      <dsp:nvSpPr>
        <dsp:cNvPr id="0" name=""/>
        <dsp:cNvSpPr/>
      </dsp:nvSpPr>
      <dsp:spPr>
        <a:xfrm>
          <a:off x="3163426" y="105912"/>
          <a:ext cx="2875842" cy="17255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BE" sz="1800" b="1" kern="1200" dirty="0"/>
            <a:t>Interactive broker  40 miljard  beurswaarde  wereldspeler 125 beurzen</a:t>
          </a:r>
        </a:p>
        <a:p>
          <a:pPr marL="0" lvl="0" indent="0" algn="ctr" defTabSz="800100">
            <a:lnSpc>
              <a:spcPct val="90000"/>
            </a:lnSpc>
            <a:spcBef>
              <a:spcPct val="0"/>
            </a:spcBef>
            <a:spcAft>
              <a:spcPct val="35000"/>
            </a:spcAft>
            <a:buNone/>
          </a:pPr>
          <a:r>
            <a:rPr lang="nl-BE" sz="1800" b="1" kern="1200" dirty="0"/>
            <a:t>Jaarlijkse omzet 3,5 miljard$</a:t>
          </a:r>
          <a:endParaRPr lang="en-US" sz="1800" kern="1200" dirty="0"/>
        </a:p>
      </dsp:txBody>
      <dsp:txXfrm>
        <a:off x="3163426" y="105912"/>
        <a:ext cx="2875842" cy="1725505"/>
      </dsp:txXfrm>
    </dsp:sp>
    <dsp:sp modelId="{BD04AEF2-07ED-4505-9AE1-5E30DF1FE7F7}">
      <dsp:nvSpPr>
        <dsp:cNvPr id="0" name=""/>
        <dsp:cNvSpPr/>
      </dsp:nvSpPr>
      <dsp:spPr>
        <a:xfrm>
          <a:off x="6326853" y="82583"/>
          <a:ext cx="2875842" cy="17255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BE" sz="1800" b="1" kern="1200" dirty="0">
              <a:solidFill>
                <a:srgbClr val="FFFF00"/>
              </a:solidFill>
            </a:rPr>
            <a:t>Verzorgt uw rekening (beste beurssite sinds 2018!! </a:t>
          </a:r>
          <a:r>
            <a:rPr lang="nl-BE" sz="1800" kern="1200" dirty="0">
              <a:solidFill>
                <a:srgbClr val="FFFF00"/>
              </a:solidFill>
            </a:rPr>
            <a:t>)6x </a:t>
          </a:r>
          <a:r>
            <a:rPr lang="nl-BE" sz="1800" kern="1200" dirty="0"/>
            <a:t>groter dan de grootste </a:t>
          </a:r>
          <a:r>
            <a:rPr lang="nl-BE" sz="1800" kern="1200" dirty="0" err="1"/>
            <a:t>belgische</a:t>
          </a:r>
          <a:r>
            <a:rPr lang="nl-BE" sz="1800" kern="1200" dirty="0"/>
            <a:t> brokers/bank of 15 x groter dan  private banking </a:t>
          </a:r>
          <a:r>
            <a:rPr lang="nl-BE" sz="1800" kern="1200" dirty="0" err="1"/>
            <a:t>uitAntwerpen</a:t>
          </a:r>
          <a:endParaRPr lang="en-US" sz="1800" kern="1200" dirty="0"/>
        </a:p>
      </dsp:txBody>
      <dsp:txXfrm>
        <a:off x="6326853" y="82583"/>
        <a:ext cx="2875842" cy="1725505"/>
      </dsp:txXfrm>
    </dsp:sp>
    <dsp:sp modelId="{0B756198-C6BB-4594-817B-E3F523A015F9}">
      <dsp:nvSpPr>
        <dsp:cNvPr id="0" name=""/>
        <dsp:cNvSpPr/>
      </dsp:nvSpPr>
      <dsp:spPr>
        <a:xfrm>
          <a:off x="0" y="2171751"/>
          <a:ext cx="2875842" cy="17255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BE" sz="1800" b="1" kern="1200" dirty="0">
              <a:solidFill>
                <a:schemeClr val="tx1"/>
              </a:solidFill>
              <a:highlight>
                <a:srgbClr val="FFFF00"/>
              </a:highlight>
            </a:rPr>
            <a:t>Mexem </a:t>
          </a:r>
          <a:r>
            <a:rPr lang="nl-BE" sz="1800" b="1" kern="1200" dirty="0" err="1">
              <a:solidFill>
                <a:schemeClr val="tx1"/>
              </a:solidFill>
              <a:highlight>
                <a:srgbClr val="FFFF00"/>
              </a:highlight>
            </a:rPr>
            <a:t>ltd</a:t>
          </a:r>
          <a:r>
            <a:rPr lang="nl-BE" sz="1800" b="1" kern="1200" dirty="0">
              <a:solidFill>
                <a:schemeClr val="tx1"/>
              </a:solidFill>
              <a:highlight>
                <a:srgbClr val="FFFF00"/>
              </a:highlight>
            </a:rPr>
            <a:t>  </a:t>
          </a:r>
          <a:r>
            <a:rPr lang="nl-BE" sz="1800" kern="1200" dirty="0"/>
            <a:t>zorgt voor je lage tarieven/kosten en financiële hulpmiddelen</a:t>
          </a:r>
          <a:endParaRPr lang="en-US" sz="1800" kern="1200" dirty="0"/>
        </a:p>
      </dsp:txBody>
      <dsp:txXfrm>
        <a:off x="0" y="2171751"/>
        <a:ext cx="2875842" cy="1725505"/>
      </dsp:txXfrm>
    </dsp:sp>
    <dsp:sp modelId="{10E7B5EB-D51B-4A24-8F0C-00CF7B0AA04C}">
      <dsp:nvSpPr>
        <dsp:cNvPr id="0" name=""/>
        <dsp:cNvSpPr/>
      </dsp:nvSpPr>
      <dsp:spPr>
        <a:xfrm>
          <a:off x="3163426" y="2171751"/>
          <a:ext cx="2875842" cy="17255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BE" sz="1800" kern="1200"/>
            <a:t>Administratieve introducing broker die over heel de wereld klanten groepeert en introduceert  om de goedkoopste kosten te krijgen bij de hoofd broker= </a:t>
          </a:r>
          <a:endParaRPr lang="en-US" sz="1800" kern="1200"/>
        </a:p>
      </dsp:txBody>
      <dsp:txXfrm>
        <a:off x="3163426" y="2171751"/>
        <a:ext cx="2875842" cy="1725505"/>
      </dsp:txXfrm>
    </dsp:sp>
    <dsp:sp modelId="{FC88096E-5BC4-46D3-A6F5-9606E062186C}">
      <dsp:nvSpPr>
        <dsp:cNvPr id="0" name=""/>
        <dsp:cNvSpPr/>
      </dsp:nvSpPr>
      <dsp:spPr>
        <a:xfrm>
          <a:off x="6326853" y="2171751"/>
          <a:ext cx="2875842" cy="17255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nl-BE" sz="2000" b="1" kern="1200" dirty="0" err="1">
              <a:solidFill>
                <a:srgbClr val="FFFF00"/>
              </a:solidFill>
            </a:rPr>
            <a:t>Inter</a:t>
          </a:r>
          <a:r>
            <a:rPr lang="nl-BE" sz="2000" b="1" kern="1200" dirty="0">
              <a:solidFill>
                <a:srgbClr val="FFFF00"/>
              </a:solidFill>
            </a:rPr>
            <a:t> </a:t>
          </a:r>
          <a:r>
            <a:rPr lang="nl-BE" sz="2000" b="1" kern="1200" dirty="0" err="1">
              <a:solidFill>
                <a:srgbClr val="FFFF00"/>
              </a:solidFill>
            </a:rPr>
            <a:t>active</a:t>
          </a:r>
          <a:r>
            <a:rPr lang="nl-BE" sz="2000" b="1" kern="1200" dirty="0">
              <a:solidFill>
                <a:srgbClr val="FFFF00"/>
              </a:solidFill>
            </a:rPr>
            <a:t> brokers </a:t>
          </a:r>
          <a:r>
            <a:rPr lang="nl-BE" sz="2000" b="1" kern="1200" dirty="0" err="1">
              <a:solidFill>
                <a:srgbClr val="FFFF00"/>
              </a:solidFill>
            </a:rPr>
            <a:t>usa</a:t>
          </a:r>
          <a:endParaRPr lang="nl-BE" sz="2000" b="1" kern="1200" dirty="0">
            <a:solidFill>
              <a:srgbClr val="FFFF00"/>
            </a:solidFill>
          </a:endParaRPr>
        </a:p>
        <a:p>
          <a:pPr marL="0" lvl="0" indent="0" algn="ctr" defTabSz="889000">
            <a:lnSpc>
              <a:spcPct val="90000"/>
            </a:lnSpc>
            <a:spcBef>
              <a:spcPct val="0"/>
            </a:spcBef>
            <a:spcAft>
              <a:spcPct val="35000"/>
            </a:spcAft>
            <a:buNone/>
          </a:pPr>
          <a:r>
            <a:rPr lang="nl-BE" sz="2000" b="1" kern="1200" dirty="0">
              <a:solidFill>
                <a:srgbClr val="FFFF00"/>
              </a:solidFill>
            </a:rPr>
            <a:t>50miljard beurswaarde</a:t>
          </a:r>
          <a:endParaRPr lang="en-US" sz="2000" b="1" kern="1200" dirty="0">
            <a:solidFill>
              <a:srgbClr val="FFFF00"/>
            </a:solidFill>
          </a:endParaRPr>
        </a:p>
      </dsp:txBody>
      <dsp:txXfrm>
        <a:off x="6326853" y="2171751"/>
        <a:ext cx="2875842" cy="1725505"/>
      </dsp:txXfrm>
    </dsp:sp>
    <dsp:sp modelId="{B1B13795-7562-4042-907B-D648255E7BFE}">
      <dsp:nvSpPr>
        <dsp:cNvPr id="0" name=""/>
        <dsp:cNvSpPr/>
      </dsp:nvSpPr>
      <dsp:spPr>
        <a:xfrm>
          <a:off x="0" y="4184841"/>
          <a:ext cx="2875842" cy="17255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BE" sz="1800" b="1" u="sng" kern="1200" dirty="0">
              <a:solidFill>
                <a:srgbClr val="FFFF00"/>
              </a:solidFill>
            </a:rPr>
            <a:t>BEURSEXPERT B BUSSCHAERT </a:t>
          </a:r>
          <a:r>
            <a:rPr lang="nl-BE" sz="1800" b="1" kern="1200" dirty="0"/>
            <a:t>verzorgt je adviezen voor vermogen</a:t>
          </a:r>
          <a:endParaRPr lang="en-US" sz="1800" kern="1200" dirty="0"/>
        </a:p>
      </dsp:txBody>
      <dsp:txXfrm>
        <a:off x="0" y="4184841"/>
        <a:ext cx="2875842" cy="1725505"/>
      </dsp:txXfrm>
    </dsp:sp>
    <dsp:sp modelId="{D9E81878-AE81-4A7D-B2AF-D6FD8C911C48}">
      <dsp:nvSpPr>
        <dsp:cNvPr id="0" name=""/>
        <dsp:cNvSpPr/>
      </dsp:nvSpPr>
      <dsp:spPr>
        <a:xfrm>
          <a:off x="3163426" y="4184841"/>
          <a:ext cx="2875842" cy="17255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BE" sz="1800" b="1" kern="1200"/>
            <a:t>Heeft al meer dan 50 jaar ervaring in private portfolio&amp;banking service</a:t>
          </a:r>
          <a:endParaRPr lang="en-US" sz="1800" kern="1200"/>
        </a:p>
      </dsp:txBody>
      <dsp:txXfrm>
        <a:off x="3163426" y="4184841"/>
        <a:ext cx="2875842" cy="1725505"/>
      </dsp:txXfrm>
    </dsp:sp>
    <dsp:sp modelId="{EAF24CC0-509E-4785-8C37-A3699C0FC88A}">
      <dsp:nvSpPr>
        <dsp:cNvPr id="0" name=""/>
        <dsp:cNvSpPr/>
      </dsp:nvSpPr>
      <dsp:spPr>
        <a:xfrm>
          <a:off x="6326853" y="4184841"/>
          <a:ext cx="2875842" cy="17255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nl-BE" sz="1600" b="1" kern="1200" dirty="0">
              <a:solidFill>
                <a:srgbClr val="002060"/>
              </a:solidFill>
              <a:highlight>
                <a:srgbClr val="FFFF00"/>
              </a:highlight>
            </a:rPr>
            <a:t>Heeft meer de 15 nominaties behaald en 10 </a:t>
          </a:r>
          <a:r>
            <a:rPr lang="nl-BE" sz="1600" b="1" kern="1200" dirty="0" err="1">
              <a:solidFill>
                <a:srgbClr val="002060"/>
              </a:solidFill>
              <a:highlight>
                <a:srgbClr val="FFFF00"/>
              </a:highlight>
            </a:rPr>
            <a:t>awards</a:t>
          </a:r>
          <a:r>
            <a:rPr lang="nl-BE" sz="1600" b="1" kern="1200" dirty="0">
              <a:solidFill>
                <a:srgbClr val="002060"/>
              </a:solidFill>
              <a:highlight>
                <a:srgbClr val="FFFF00"/>
              </a:highlight>
            </a:rPr>
            <a:t> in vermogensbeheer</a:t>
          </a:r>
          <a:endParaRPr lang="en-US" sz="1600" kern="1200" dirty="0">
            <a:solidFill>
              <a:srgbClr val="002060"/>
            </a:solidFill>
            <a:highlight>
              <a:srgbClr val="FFFF00"/>
            </a:highlight>
          </a:endParaRPr>
        </a:p>
      </dsp:txBody>
      <dsp:txXfrm>
        <a:off x="6326853" y="4184841"/>
        <a:ext cx="2875842" cy="17255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4E1AA1-ED95-4F00-A14B-7817EC093253}">
      <dsp:nvSpPr>
        <dsp:cNvPr id="0" name=""/>
        <dsp:cNvSpPr/>
      </dsp:nvSpPr>
      <dsp:spPr>
        <a:xfrm>
          <a:off x="1212" y="478585"/>
          <a:ext cx="4256839" cy="270309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5BBF1B-300A-4C92-A3CA-232D0CF85877}">
      <dsp:nvSpPr>
        <dsp:cNvPr id="0" name=""/>
        <dsp:cNvSpPr/>
      </dsp:nvSpPr>
      <dsp:spPr>
        <a:xfrm>
          <a:off x="474194" y="927918"/>
          <a:ext cx="4256839" cy="270309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nl-BE" sz="2800" b="1" kern="1200" dirty="0">
              <a:solidFill>
                <a:srgbClr val="FF0000"/>
              </a:solidFill>
            </a:rPr>
            <a:t>Uitsluitend via deze site</a:t>
          </a:r>
          <a:endParaRPr lang="en-US" sz="2800" b="1" kern="1200" dirty="0">
            <a:solidFill>
              <a:srgbClr val="FF0000"/>
            </a:solidFill>
          </a:endParaRPr>
        </a:p>
      </dsp:txBody>
      <dsp:txXfrm>
        <a:off x="553365" y="1007089"/>
        <a:ext cx="4098497" cy="2544751"/>
      </dsp:txXfrm>
    </dsp:sp>
    <dsp:sp modelId="{DD7FC6EA-4DAE-40BC-8049-1BC2F217F23A}">
      <dsp:nvSpPr>
        <dsp:cNvPr id="0" name=""/>
        <dsp:cNvSpPr/>
      </dsp:nvSpPr>
      <dsp:spPr>
        <a:xfrm>
          <a:off x="5204016" y="478585"/>
          <a:ext cx="4256839" cy="270309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4FB648-9861-44FC-9AE1-67D2619C3D6C}">
      <dsp:nvSpPr>
        <dsp:cNvPr id="0" name=""/>
        <dsp:cNvSpPr/>
      </dsp:nvSpPr>
      <dsp:spPr>
        <a:xfrm>
          <a:off x="5676998" y="927918"/>
          <a:ext cx="4256839" cy="270309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nl-BE" sz="1700" b="1" kern="1200">
              <a:hlinkClick xmlns:r="http://schemas.openxmlformats.org/officeDocument/2006/relationships" r:id="rId1"/>
            </a:rPr>
            <a:t>Mexem</a:t>
          </a:r>
          <a:r>
            <a:rPr lang="nl-BE" sz="1700" b="1" kern="1200"/>
            <a:t>=https://advisor.mexem.com/login</a:t>
          </a:r>
          <a:endParaRPr lang="en-US" sz="1700" kern="1200"/>
        </a:p>
      </dsp:txBody>
      <dsp:txXfrm>
        <a:off x="5756169" y="1007089"/>
        <a:ext cx="4098497" cy="254475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41B242-1C41-4C10-8D84-36987FB16C55}">
      <dsp:nvSpPr>
        <dsp:cNvPr id="0" name=""/>
        <dsp:cNvSpPr/>
      </dsp:nvSpPr>
      <dsp:spPr>
        <a:xfrm>
          <a:off x="0" y="56383"/>
          <a:ext cx="3448752" cy="659879"/>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nl-BE" sz="1200" b="1" kern="1200"/>
            <a:t>DE LAASTE 3000 JAAR IS ER MAAR WEINIG VERANDERD OP DEZE AARDE OM UW VERMOGEN AFTESCHERMEN  TEGEN KOOPKRACHTVERLIES</a:t>
          </a:r>
          <a:endParaRPr lang="en-US" sz="1200" kern="1200"/>
        </a:p>
      </dsp:txBody>
      <dsp:txXfrm>
        <a:off x="32213" y="88596"/>
        <a:ext cx="3384326" cy="595453"/>
      </dsp:txXfrm>
    </dsp:sp>
    <dsp:sp modelId="{73DA6E23-222E-4423-8948-6E9F4617F3DD}">
      <dsp:nvSpPr>
        <dsp:cNvPr id="0" name=""/>
        <dsp:cNvSpPr/>
      </dsp:nvSpPr>
      <dsp:spPr>
        <a:xfrm>
          <a:off x="0" y="750823"/>
          <a:ext cx="3448752" cy="659879"/>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nl-BE" sz="1200" b="1" kern="1200"/>
            <a:t>BEURZEN.OBLIGATIES ALLES ZAL IN WAARDE VERMINDEREN</a:t>
          </a:r>
          <a:endParaRPr lang="en-US" sz="1200" kern="1200"/>
        </a:p>
      </dsp:txBody>
      <dsp:txXfrm>
        <a:off x="32213" y="783036"/>
        <a:ext cx="3384326" cy="595453"/>
      </dsp:txXfrm>
    </dsp:sp>
    <dsp:sp modelId="{25FFA75A-14B9-4430-BF3A-8547943A3082}">
      <dsp:nvSpPr>
        <dsp:cNvPr id="0" name=""/>
        <dsp:cNvSpPr/>
      </dsp:nvSpPr>
      <dsp:spPr>
        <a:xfrm>
          <a:off x="0" y="1445263"/>
          <a:ext cx="3448752" cy="659879"/>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nl-BE" sz="1200" b="1" kern="1200"/>
            <a:t>UITSLUITEND FYSISCH GOUD KAN U BEHOEDEN VAN DIT VERLIES</a:t>
          </a:r>
          <a:endParaRPr lang="en-US" sz="1200" kern="1200"/>
        </a:p>
      </dsp:txBody>
      <dsp:txXfrm>
        <a:off x="32213" y="1477476"/>
        <a:ext cx="3384326" cy="595453"/>
      </dsp:txXfrm>
    </dsp:sp>
    <dsp:sp modelId="{295320C5-78FA-4109-9C97-D900B70013E4}">
      <dsp:nvSpPr>
        <dsp:cNvPr id="0" name=""/>
        <dsp:cNvSpPr/>
      </dsp:nvSpPr>
      <dsp:spPr>
        <a:xfrm>
          <a:off x="0" y="2139703"/>
          <a:ext cx="3448752" cy="659879"/>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nl-BE" sz="1200" b="1" kern="1200"/>
            <a:t>GOUDSTAVEN BEHOUDEN AL SINDS 3000JAAR STEEDS HUN KOOPKRACHT</a:t>
          </a:r>
          <a:endParaRPr lang="en-US" sz="1200" kern="1200"/>
        </a:p>
      </dsp:txBody>
      <dsp:txXfrm>
        <a:off x="32213" y="2171916"/>
        <a:ext cx="3384326" cy="595453"/>
      </dsp:txXfrm>
    </dsp:sp>
    <dsp:sp modelId="{E096775B-7B39-4BF8-99D3-60B2B4E8F1F1}">
      <dsp:nvSpPr>
        <dsp:cNvPr id="0" name=""/>
        <dsp:cNvSpPr/>
      </dsp:nvSpPr>
      <dsp:spPr>
        <a:xfrm>
          <a:off x="0" y="2834143"/>
          <a:ext cx="3448752" cy="659879"/>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nl-BE" sz="1200" b="1" kern="1200"/>
            <a:t>EN JA AZIE EN CHINA GELOVEN MASSAAL DAARIN</a:t>
          </a:r>
          <a:endParaRPr lang="en-US" sz="1200" kern="1200"/>
        </a:p>
      </dsp:txBody>
      <dsp:txXfrm>
        <a:off x="32213" y="2866356"/>
        <a:ext cx="3384326" cy="59545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4302554" cy="341550"/>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5624522" y="0"/>
            <a:ext cx="4302554" cy="341550"/>
          </a:xfrm>
          <a:prstGeom prst="rect">
            <a:avLst/>
          </a:prstGeom>
        </p:spPr>
        <p:txBody>
          <a:bodyPr vert="horz" lIns="91440" tIns="45720" rIns="91440" bIns="45720" rtlCol="0"/>
          <a:lstStyle>
            <a:lvl1pPr algn="r">
              <a:defRPr sz="1200"/>
            </a:lvl1pPr>
          </a:lstStyle>
          <a:p>
            <a:fld id="{E64DA3B7-C8ED-4794-95C0-F1362288985C}" type="datetimeFigureOut">
              <a:rPr lang="nl-BE" smtClean="0"/>
              <a:t>11/07/2023</a:t>
            </a:fld>
            <a:endParaRPr lang="nl-BE"/>
          </a:p>
        </p:txBody>
      </p:sp>
      <p:sp>
        <p:nvSpPr>
          <p:cNvPr id="4" name="Tijdelijke aanduiding voor dia-afbeelding 3"/>
          <p:cNvSpPr>
            <a:spLocks noGrp="1" noRot="1" noChangeAspect="1"/>
          </p:cNvSpPr>
          <p:nvPr>
            <p:ph type="sldImg" idx="2"/>
          </p:nvPr>
        </p:nvSpPr>
        <p:spPr>
          <a:xfrm>
            <a:off x="2925763" y="849313"/>
            <a:ext cx="4078287" cy="2293937"/>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993529" y="3272215"/>
            <a:ext cx="7942756" cy="2675751"/>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6456126"/>
            <a:ext cx="4302554" cy="341549"/>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5624522" y="6456126"/>
            <a:ext cx="4302554" cy="341549"/>
          </a:xfrm>
          <a:prstGeom prst="rect">
            <a:avLst/>
          </a:prstGeom>
        </p:spPr>
        <p:txBody>
          <a:bodyPr vert="horz" lIns="91440" tIns="45720" rIns="91440" bIns="45720" rtlCol="0" anchor="b"/>
          <a:lstStyle>
            <a:lvl1pPr algn="r">
              <a:defRPr sz="1200"/>
            </a:lvl1pPr>
          </a:lstStyle>
          <a:p>
            <a:fld id="{408ABA92-AB3F-4EA2-AF65-EA623A794B18}" type="slidenum">
              <a:rPr lang="nl-BE" smtClean="0"/>
              <a:t>‹nr.›</a:t>
            </a:fld>
            <a:endParaRPr lang="nl-BE"/>
          </a:p>
        </p:txBody>
      </p:sp>
    </p:spTree>
    <p:extLst>
      <p:ext uri="{BB962C8B-B14F-4D97-AF65-F5344CB8AC3E}">
        <p14:creationId xmlns:p14="http://schemas.microsoft.com/office/powerpoint/2010/main" val="33031385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408ABA92-AB3F-4EA2-AF65-EA623A794B18}" type="slidenum">
              <a:rPr lang="nl-BE" smtClean="0"/>
              <a:t>1</a:t>
            </a:fld>
            <a:endParaRPr lang="nl-BE"/>
          </a:p>
        </p:txBody>
      </p:sp>
    </p:spTree>
    <p:extLst>
      <p:ext uri="{BB962C8B-B14F-4D97-AF65-F5344CB8AC3E}">
        <p14:creationId xmlns:p14="http://schemas.microsoft.com/office/powerpoint/2010/main" val="2938630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408ABA92-AB3F-4EA2-AF65-EA623A794B18}" type="slidenum">
              <a:rPr lang="nl-BE" smtClean="0"/>
              <a:t>2</a:t>
            </a:fld>
            <a:endParaRPr lang="nl-BE"/>
          </a:p>
        </p:txBody>
      </p:sp>
    </p:spTree>
    <p:extLst>
      <p:ext uri="{BB962C8B-B14F-4D97-AF65-F5344CB8AC3E}">
        <p14:creationId xmlns:p14="http://schemas.microsoft.com/office/powerpoint/2010/main" val="1665701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Via beursexpert B.BUSSCHAERT</a:t>
            </a:r>
          </a:p>
          <a:p>
            <a:endParaRPr lang="nl-BE" dirty="0"/>
          </a:p>
        </p:txBody>
      </p:sp>
      <p:sp>
        <p:nvSpPr>
          <p:cNvPr id="4" name="Tijdelijke aanduiding voor dianummer 3"/>
          <p:cNvSpPr>
            <a:spLocks noGrp="1"/>
          </p:cNvSpPr>
          <p:nvPr>
            <p:ph type="sldNum" sz="quarter" idx="5"/>
          </p:nvPr>
        </p:nvSpPr>
        <p:spPr/>
        <p:txBody>
          <a:bodyPr/>
          <a:lstStyle/>
          <a:p>
            <a:fld id="{408ABA92-AB3F-4EA2-AF65-EA623A794B18}" type="slidenum">
              <a:rPr lang="nl-BE" smtClean="0"/>
              <a:t>5</a:t>
            </a:fld>
            <a:endParaRPr lang="nl-BE" dirty="0"/>
          </a:p>
        </p:txBody>
      </p:sp>
    </p:spTree>
    <p:extLst>
      <p:ext uri="{BB962C8B-B14F-4D97-AF65-F5344CB8AC3E}">
        <p14:creationId xmlns:p14="http://schemas.microsoft.com/office/powerpoint/2010/main" val="1221588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408ABA92-AB3F-4EA2-AF65-EA623A794B18}" type="slidenum">
              <a:rPr lang="nl-BE" smtClean="0"/>
              <a:t>11</a:t>
            </a:fld>
            <a:endParaRPr lang="nl-BE"/>
          </a:p>
        </p:txBody>
      </p:sp>
    </p:spTree>
    <p:extLst>
      <p:ext uri="{BB962C8B-B14F-4D97-AF65-F5344CB8AC3E}">
        <p14:creationId xmlns:p14="http://schemas.microsoft.com/office/powerpoint/2010/main" val="4264837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408ABA92-AB3F-4EA2-AF65-EA623A794B18}" type="slidenum">
              <a:rPr lang="nl-BE" smtClean="0"/>
              <a:t>46</a:t>
            </a:fld>
            <a:endParaRPr lang="nl-BE"/>
          </a:p>
        </p:txBody>
      </p:sp>
    </p:spTree>
    <p:extLst>
      <p:ext uri="{BB962C8B-B14F-4D97-AF65-F5344CB8AC3E}">
        <p14:creationId xmlns:p14="http://schemas.microsoft.com/office/powerpoint/2010/main" val="39477184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7442F3-BE3F-EBC7-FDF2-27E4CF7086D3}"/>
              </a:ext>
            </a:extLst>
          </p:cNvPr>
          <p:cNvSpPr>
            <a:spLocks noGrp="1"/>
          </p:cNvSpPr>
          <p:nvPr>
            <p:ph type="ctrTitle"/>
          </p:nvPr>
        </p:nvSpPr>
        <p:spPr>
          <a:xfrm>
            <a:off x="1439863" y="1060009"/>
            <a:ext cx="8639175" cy="2254956"/>
          </a:xfrm>
        </p:spPr>
        <p:txBody>
          <a:bodyPr anchor="b"/>
          <a:lstStyle>
            <a:lvl1pPr algn="ctr">
              <a:defRPr sz="5666"/>
            </a:lvl1pPr>
          </a:lstStyle>
          <a:p>
            <a:r>
              <a:rPr lang="nl-NL"/>
              <a:t>Klik om stijl te bewerken</a:t>
            </a:r>
            <a:endParaRPr lang="nl-BE"/>
          </a:p>
        </p:txBody>
      </p:sp>
      <p:sp>
        <p:nvSpPr>
          <p:cNvPr id="3" name="Ondertitel 2">
            <a:extLst>
              <a:ext uri="{FF2B5EF4-FFF2-40B4-BE49-F238E27FC236}">
                <a16:creationId xmlns:a16="http://schemas.microsoft.com/office/drawing/2014/main" id="{44C2D7BC-053D-DFB0-A71F-28D417D5A4E9}"/>
              </a:ext>
            </a:extLst>
          </p:cNvPr>
          <p:cNvSpPr>
            <a:spLocks noGrp="1"/>
          </p:cNvSpPr>
          <p:nvPr>
            <p:ph type="subTitle" idx="1"/>
          </p:nvPr>
        </p:nvSpPr>
        <p:spPr>
          <a:xfrm>
            <a:off x="1439863" y="3401925"/>
            <a:ext cx="8639175" cy="1563775"/>
          </a:xfrm>
        </p:spPr>
        <p:txBody>
          <a:bodyPr/>
          <a:lstStyle>
            <a:lvl1pPr marL="0" indent="0" algn="ctr">
              <a:buNone/>
              <a:defRPr sz="2267"/>
            </a:lvl1pPr>
            <a:lvl2pPr marL="431780" indent="0" algn="ctr">
              <a:buNone/>
              <a:defRPr sz="1889"/>
            </a:lvl2pPr>
            <a:lvl3pPr marL="863559" indent="0" algn="ctr">
              <a:buNone/>
              <a:defRPr sz="1700"/>
            </a:lvl3pPr>
            <a:lvl4pPr marL="1295339" indent="0" algn="ctr">
              <a:buNone/>
              <a:defRPr sz="1511"/>
            </a:lvl4pPr>
            <a:lvl5pPr marL="1727119" indent="0" algn="ctr">
              <a:buNone/>
              <a:defRPr sz="1511"/>
            </a:lvl5pPr>
            <a:lvl6pPr marL="2158898" indent="0" algn="ctr">
              <a:buNone/>
              <a:defRPr sz="1511"/>
            </a:lvl6pPr>
            <a:lvl7pPr marL="2590678" indent="0" algn="ctr">
              <a:buNone/>
              <a:defRPr sz="1511"/>
            </a:lvl7pPr>
            <a:lvl8pPr marL="3022458" indent="0" algn="ctr">
              <a:buNone/>
              <a:defRPr sz="1511"/>
            </a:lvl8pPr>
            <a:lvl9pPr marL="3454237" indent="0" algn="ctr">
              <a:buNone/>
              <a:defRPr sz="1511"/>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855872F4-4EC3-6295-EA1D-F4A32C1237E9}"/>
              </a:ext>
            </a:extLst>
          </p:cNvPr>
          <p:cNvSpPr>
            <a:spLocks noGrp="1"/>
          </p:cNvSpPr>
          <p:nvPr>
            <p:ph type="dt" sz="half" idx="10"/>
          </p:nvPr>
        </p:nvSpPr>
        <p:spPr/>
        <p:txBody>
          <a:bodyPr/>
          <a:lstStyle/>
          <a:p>
            <a:fld id="{B0B4FE9D-F71D-4704-AE5B-400287031B1B}" type="datetime1">
              <a:rPr lang="en-US" smtClean="0"/>
              <a:t>7/11/2023</a:t>
            </a:fld>
            <a:endParaRPr lang="en-US"/>
          </a:p>
        </p:txBody>
      </p:sp>
      <p:sp>
        <p:nvSpPr>
          <p:cNvPr id="5" name="Tijdelijke aanduiding voor voettekst 4">
            <a:extLst>
              <a:ext uri="{FF2B5EF4-FFF2-40B4-BE49-F238E27FC236}">
                <a16:creationId xmlns:a16="http://schemas.microsoft.com/office/drawing/2014/main" id="{A4C32E14-7A2E-7331-8D83-F8381172D496}"/>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4798EDA8-8A53-E152-A1F5-EE3712A74F02}"/>
              </a:ext>
            </a:extLst>
          </p:cNvPr>
          <p:cNvSpPr>
            <a:spLocks noGrp="1"/>
          </p:cNvSpPr>
          <p:nvPr>
            <p:ph type="sldNum" sz="quarter" idx="12"/>
          </p:nvPr>
        </p:nvSpPr>
        <p:spPr/>
        <p:txBody>
          <a:bodyPr/>
          <a:lstStyle/>
          <a:p>
            <a:fld id="{B6F15528-21DE-4FAA-801E-634DDDAF4B2B}" type="slidenum">
              <a:rPr lang="nl-BE" smtClean="0"/>
              <a:t>‹nr.›</a:t>
            </a:fld>
            <a:endParaRPr lang="nl-BE"/>
          </a:p>
        </p:txBody>
      </p:sp>
    </p:spTree>
    <p:extLst>
      <p:ext uri="{BB962C8B-B14F-4D97-AF65-F5344CB8AC3E}">
        <p14:creationId xmlns:p14="http://schemas.microsoft.com/office/powerpoint/2010/main" val="1998034464"/>
      </p:ext>
    </p:extLst>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advTm="7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4F526E-5AC0-46DF-6170-CAC0E4D32211}"/>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ADBBA6CA-465C-4E56-333C-411CDE41B632}"/>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1FA8EC18-9411-DDDC-54A8-B26DD359AAC6}"/>
              </a:ext>
            </a:extLst>
          </p:cNvPr>
          <p:cNvSpPr>
            <a:spLocks noGrp="1"/>
          </p:cNvSpPr>
          <p:nvPr>
            <p:ph type="dt" sz="half" idx="10"/>
          </p:nvPr>
        </p:nvSpPr>
        <p:spPr/>
        <p:txBody>
          <a:bodyPr/>
          <a:lstStyle/>
          <a:p>
            <a:fld id="{19127723-9AB6-4880-AA78-6BD21EBC34E1}" type="datetime1">
              <a:rPr lang="en-US" smtClean="0"/>
              <a:t>7/11/2023</a:t>
            </a:fld>
            <a:endParaRPr lang="en-US"/>
          </a:p>
        </p:txBody>
      </p:sp>
      <p:sp>
        <p:nvSpPr>
          <p:cNvPr id="5" name="Tijdelijke aanduiding voor voettekst 4">
            <a:extLst>
              <a:ext uri="{FF2B5EF4-FFF2-40B4-BE49-F238E27FC236}">
                <a16:creationId xmlns:a16="http://schemas.microsoft.com/office/drawing/2014/main" id="{CB58DA4E-494E-274F-DA2E-C9677B53401A}"/>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8AF004C6-00CB-ABA9-FFF0-DDDEAD663C83}"/>
              </a:ext>
            </a:extLst>
          </p:cNvPr>
          <p:cNvSpPr>
            <a:spLocks noGrp="1"/>
          </p:cNvSpPr>
          <p:nvPr>
            <p:ph type="sldNum" sz="quarter" idx="12"/>
          </p:nvPr>
        </p:nvSpPr>
        <p:spPr/>
        <p:txBody>
          <a:bodyPr/>
          <a:lstStyle/>
          <a:p>
            <a:fld id="{B6F15528-21DE-4FAA-801E-634DDDAF4B2B}" type="slidenum">
              <a:rPr lang="nl-BE" smtClean="0"/>
              <a:t>‹nr.›</a:t>
            </a:fld>
            <a:endParaRPr lang="nl-BE"/>
          </a:p>
        </p:txBody>
      </p:sp>
    </p:spTree>
    <p:extLst>
      <p:ext uri="{BB962C8B-B14F-4D97-AF65-F5344CB8AC3E}">
        <p14:creationId xmlns:p14="http://schemas.microsoft.com/office/powerpoint/2010/main" val="1089567895"/>
      </p:ext>
    </p:extLst>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advTm="7000">
        <p:fade/>
      </p:transition>
    </mc:Fallback>
  </mc:AlternateContent>
  <p:hf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DDF35265-E580-53A2-CCCF-F3C6D304374F}"/>
              </a:ext>
            </a:extLst>
          </p:cNvPr>
          <p:cNvSpPr>
            <a:spLocks noGrp="1"/>
          </p:cNvSpPr>
          <p:nvPr>
            <p:ph type="title" orient="vert"/>
          </p:nvPr>
        </p:nvSpPr>
        <p:spPr>
          <a:xfrm>
            <a:off x="8243213" y="344840"/>
            <a:ext cx="2483763" cy="5488958"/>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95DD6CDE-823B-360E-2AE0-4F80DB455037}"/>
              </a:ext>
            </a:extLst>
          </p:cNvPr>
          <p:cNvSpPr>
            <a:spLocks noGrp="1"/>
          </p:cNvSpPr>
          <p:nvPr>
            <p:ph type="body" orient="vert" idx="1"/>
          </p:nvPr>
        </p:nvSpPr>
        <p:spPr>
          <a:xfrm>
            <a:off x="791924" y="344840"/>
            <a:ext cx="7307302" cy="548895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95A0C79A-3168-2D68-15D3-A09464E81A10}"/>
              </a:ext>
            </a:extLst>
          </p:cNvPr>
          <p:cNvSpPr>
            <a:spLocks noGrp="1"/>
          </p:cNvSpPr>
          <p:nvPr>
            <p:ph type="dt" sz="half" idx="10"/>
          </p:nvPr>
        </p:nvSpPr>
        <p:spPr/>
        <p:txBody>
          <a:bodyPr/>
          <a:lstStyle/>
          <a:p>
            <a:fld id="{19127723-9AB6-4880-AA78-6BD21EBC34E1}" type="datetime1">
              <a:rPr lang="en-US" smtClean="0"/>
              <a:t>7/11/2023</a:t>
            </a:fld>
            <a:endParaRPr lang="en-US"/>
          </a:p>
        </p:txBody>
      </p:sp>
      <p:sp>
        <p:nvSpPr>
          <p:cNvPr id="5" name="Tijdelijke aanduiding voor voettekst 4">
            <a:extLst>
              <a:ext uri="{FF2B5EF4-FFF2-40B4-BE49-F238E27FC236}">
                <a16:creationId xmlns:a16="http://schemas.microsoft.com/office/drawing/2014/main" id="{CBF2AED1-AE14-A4CA-0052-083F356A9066}"/>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CEAB6873-9EA0-46DE-9505-2C29FF42D304}"/>
              </a:ext>
            </a:extLst>
          </p:cNvPr>
          <p:cNvSpPr>
            <a:spLocks noGrp="1"/>
          </p:cNvSpPr>
          <p:nvPr>
            <p:ph type="sldNum" sz="quarter" idx="12"/>
          </p:nvPr>
        </p:nvSpPr>
        <p:spPr/>
        <p:txBody>
          <a:bodyPr/>
          <a:lstStyle/>
          <a:p>
            <a:fld id="{B6F15528-21DE-4FAA-801E-634DDDAF4B2B}" type="slidenum">
              <a:rPr lang="nl-BE" smtClean="0"/>
              <a:t>‹nr.›</a:t>
            </a:fld>
            <a:endParaRPr lang="nl-BE"/>
          </a:p>
        </p:txBody>
      </p:sp>
    </p:spTree>
    <p:extLst>
      <p:ext uri="{BB962C8B-B14F-4D97-AF65-F5344CB8AC3E}">
        <p14:creationId xmlns:p14="http://schemas.microsoft.com/office/powerpoint/2010/main" val="720222957"/>
      </p:ext>
    </p:extLst>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advTm="7000">
        <p:fade/>
      </p:transition>
    </mc:Fallback>
  </mc:AlternateContent>
  <p:hf hdr="0" ftr="0"/>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a:t>Title</a:t>
            </a:r>
          </a:p>
        </p:txBody>
      </p:sp>
      <p:sp>
        <p:nvSpPr>
          <p:cNvPr id="3" name="Text 2"/>
          <p:cNvSpPr>
            <a:spLocks noGrp="1"/>
          </p:cNvSpPr>
          <p:nvPr>
            <p:ph type="body" idx="1"/>
          </p:nvPr>
        </p:nvSpPr>
        <p:spPr/>
        <p:txBody>
          <a:body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
        <p:nvSpPr>
          <p:cNvPr id="4" name="Date 3"/>
          <p:cNvSpPr>
            <a:spLocks noGrp="1"/>
          </p:cNvSpPr>
          <p:nvPr>
            <p:ph type="dt" sz="half" idx="10"/>
          </p:nvPr>
        </p:nvSpPr>
        <p:spPr/>
        <p:txBody>
          <a:bodyPr/>
          <a:lstStyle/>
          <a:p>
            <a:fld id="{79EC0A4B-AE81-4AD7-86EA-9F753B2B1EB0}" type="datetime1">
              <a:rPr lang="en-US" smtClean="0"/>
              <a:t>7/11/2023</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t>‹nr.›</a:t>
            </a:fld>
            <a:endParaRPr lang="en-US"/>
          </a:p>
        </p:txBody>
      </p:sp>
    </p:spTree>
    <p:extLst>
      <p:ext uri="{BB962C8B-B14F-4D97-AF65-F5344CB8AC3E}">
        <p14:creationId xmlns:p14="http://schemas.microsoft.com/office/powerpoint/2010/main" val="1410767027"/>
      </p:ext>
    </p:extLst>
  </p:cSld>
  <p:clrMapOvr>
    <a:masterClrMapping/>
  </p:clrMapOvr>
  <mc:AlternateContent xmlns:mc="http://schemas.openxmlformats.org/markup-compatibility/2006" xmlns:p14="http://schemas.microsoft.com/office/powerpoint/2010/main">
    <mc:Choice Requires="p14">
      <p:transition spd="slow" p14:dur="1500" advTm="7000">
        <p14:prism/>
      </p:transition>
    </mc:Choice>
    <mc:Fallback xmlns="">
      <p:transition spd="slow" advTm="7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7D7568-BA40-E618-36E8-06C0EE845B55}"/>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13FC64CB-D1D0-B218-32A3-37C1F20F73CC}"/>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E6F20E60-7635-F741-3A85-DA9E0CDCBCAE}"/>
              </a:ext>
            </a:extLst>
          </p:cNvPr>
          <p:cNvSpPr>
            <a:spLocks noGrp="1"/>
          </p:cNvSpPr>
          <p:nvPr>
            <p:ph type="dt" sz="half" idx="10"/>
          </p:nvPr>
        </p:nvSpPr>
        <p:spPr/>
        <p:txBody>
          <a:bodyPr/>
          <a:lstStyle/>
          <a:p>
            <a:fld id="{19127723-9AB6-4880-AA78-6BD21EBC34E1}" type="datetime1">
              <a:rPr lang="en-US" smtClean="0"/>
              <a:t>7/11/2023</a:t>
            </a:fld>
            <a:endParaRPr lang="en-US"/>
          </a:p>
        </p:txBody>
      </p:sp>
      <p:sp>
        <p:nvSpPr>
          <p:cNvPr id="5" name="Tijdelijke aanduiding voor voettekst 4">
            <a:extLst>
              <a:ext uri="{FF2B5EF4-FFF2-40B4-BE49-F238E27FC236}">
                <a16:creationId xmlns:a16="http://schemas.microsoft.com/office/drawing/2014/main" id="{CEE16263-FDD4-8A95-0A1C-3ED1EA6A0186}"/>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14D1E683-05A2-5C36-4EC1-ADF86954ED14}"/>
              </a:ext>
            </a:extLst>
          </p:cNvPr>
          <p:cNvSpPr>
            <a:spLocks noGrp="1"/>
          </p:cNvSpPr>
          <p:nvPr>
            <p:ph type="sldNum" sz="quarter" idx="12"/>
          </p:nvPr>
        </p:nvSpPr>
        <p:spPr/>
        <p:txBody>
          <a:bodyPr/>
          <a:lstStyle/>
          <a:p>
            <a:fld id="{B6F15528-21DE-4FAA-801E-634DDDAF4B2B}" type="slidenum">
              <a:rPr lang="nl-BE" smtClean="0"/>
              <a:t>‹nr.›</a:t>
            </a:fld>
            <a:endParaRPr lang="nl-BE"/>
          </a:p>
        </p:txBody>
      </p:sp>
    </p:spTree>
    <p:extLst>
      <p:ext uri="{BB962C8B-B14F-4D97-AF65-F5344CB8AC3E}">
        <p14:creationId xmlns:p14="http://schemas.microsoft.com/office/powerpoint/2010/main" val="3326770869"/>
      </p:ext>
    </p:extLst>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advTm="7000">
        <p:fade/>
      </p:transition>
    </mc:Fallback>
  </mc:AlternateContent>
  <p:hf hdr="0" ftr="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9A0385-9C6D-C927-B17C-7690CF507876}"/>
              </a:ext>
            </a:extLst>
          </p:cNvPr>
          <p:cNvSpPr>
            <a:spLocks noGrp="1"/>
          </p:cNvSpPr>
          <p:nvPr>
            <p:ph type="title"/>
          </p:nvPr>
        </p:nvSpPr>
        <p:spPr>
          <a:xfrm>
            <a:off x="785925" y="1614753"/>
            <a:ext cx="9935051" cy="2694252"/>
          </a:xfrm>
        </p:spPr>
        <p:txBody>
          <a:bodyPr anchor="b"/>
          <a:lstStyle>
            <a:lvl1pPr>
              <a:defRPr sz="5666"/>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D8919CF6-B3F5-82BB-ED82-93EB80DEFF36}"/>
              </a:ext>
            </a:extLst>
          </p:cNvPr>
          <p:cNvSpPr>
            <a:spLocks noGrp="1"/>
          </p:cNvSpPr>
          <p:nvPr>
            <p:ph type="body" idx="1"/>
          </p:nvPr>
        </p:nvSpPr>
        <p:spPr>
          <a:xfrm>
            <a:off x="785925" y="4334493"/>
            <a:ext cx="9935051" cy="1416843"/>
          </a:xfrm>
        </p:spPr>
        <p:txBody>
          <a:bodyPr/>
          <a:lstStyle>
            <a:lvl1pPr marL="0" indent="0">
              <a:buNone/>
              <a:defRPr sz="2267">
                <a:solidFill>
                  <a:schemeClr val="tx1">
                    <a:tint val="75000"/>
                  </a:schemeClr>
                </a:solidFill>
              </a:defRPr>
            </a:lvl1pPr>
            <a:lvl2pPr marL="431780" indent="0">
              <a:buNone/>
              <a:defRPr sz="1889">
                <a:solidFill>
                  <a:schemeClr val="tx1">
                    <a:tint val="75000"/>
                  </a:schemeClr>
                </a:solidFill>
              </a:defRPr>
            </a:lvl2pPr>
            <a:lvl3pPr marL="863559" indent="0">
              <a:buNone/>
              <a:defRPr sz="1700">
                <a:solidFill>
                  <a:schemeClr val="tx1">
                    <a:tint val="75000"/>
                  </a:schemeClr>
                </a:solidFill>
              </a:defRPr>
            </a:lvl3pPr>
            <a:lvl4pPr marL="1295339" indent="0">
              <a:buNone/>
              <a:defRPr sz="1511">
                <a:solidFill>
                  <a:schemeClr val="tx1">
                    <a:tint val="75000"/>
                  </a:schemeClr>
                </a:solidFill>
              </a:defRPr>
            </a:lvl4pPr>
            <a:lvl5pPr marL="1727119" indent="0">
              <a:buNone/>
              <a:defRPr sz="1511">
                <a:solidFill>
                  <a:schemeClr val="tx1">
                    <a:tint val="75000"/>
                  </a:schemeClr>
                </a:solidFill>
              </a:defRPr>
            </a:lvl5pPr>
            <a:lvl6pPr marL="2158898" indent="0">
              <a:buNone/>
              <a:defRPr sz="1511">
                <a:solidFill>
                  <a:schemeClr val="tx1">
                    <a:tint val="75000"/>
                  </a:schemeClr>
                </a:solidFill>
              </a:defRPr>
            </a:lvl6pPr>
            <a:lvl7pPr marL="2590678" indent="0">
              <a:buNone/>
              <a:defRPr sz="1511">
                <a:solidFill>
                  <a:schemeClr val="tx1">
                    <a:tint val="75000"/>
                  </a:schemeClr>
                </a:solidFill>
              </a:defRPr>
            </a:lvl7pPr>
            <a:lvl8pPr marL="3022458" indent="0">
              <a:buNone/>
              <a:defRPr sz="1511">
                <a:solidFill>
                  <a:schemeClr val="tx1">
                    <a:tint val="75000"/>
                  </a:schemeClr>
                </a:solidFill>
              </a:defRPr>
            </a:lvl8pPr>
            <a:lvl9pPr marL="3454237" indent="0">
              <a:buNone/>
              <a:defRPr sz="1511">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E49DBD50-EB31-05B8-B39E-A554B4DEBA13}"/>
              </a:ext>
            </a:extLst>
          </p:cNvPr>
          <p:cNvSpPr>
            <a:spLocks noGrp="1"/>
          </p:cNvSpPr>
          <p:nvPr>
            <p:ph type="dt" sz="half" idx="10"/>
          </p:nvPr>
        </p:nvSpPr>
        <p:spPr/>
        <p:txBody>
          <a:bodyPr/>
          <a:lstStyle/>
          <a:p>
            <a:fld id="{1F6353B1-1FA3-445A-8117-F3082D614776}" type="datetime1">
              <a:rPr lang="en-US" smtClean="0"/>
              <a:t>7/11/2023</a:t>
            </a:fld>
            <a:endParaRPr lang="en-US"/>
          </a:p>
        </p:txBody>
      </p:sp>
      <p:sp>
        <p:nvSpPr>
          <p:cNvPr id="5" name="Tijdelijke aanduiding voor voettekst 4">
            <a:extLst>
              <a:ext uri="{FF2B5EF4-FFF2-40B4-BE49-F238E27FC236}">
                <a16:creationId xmlns:a16="http://schemas.microsoft.com/office/drawing/2014/main" id="{BBD2A7AB-2DEA-08E6-52F6-B06CA0F9950D}"/>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84AEEBA0-5010-852D-FCF9-6C95149B4F55}"/>
              </a:ext>
            </a:extLst>
          </p:cNvPr>
          <p:cNvSpPr>
            <a:spLocks noGrp="1"/>
          </p:cNvSpPr>
          <p:nvPr>
            <p:ph type="sldNum" sz="quarter" idx="12"/>
          </p:nvPr>
        </p:nvSpPr>
        <p:spPr/>
        <p:txBody>
          <a:bodyPr/>
          <a:lstStyle/>
          <a:p>
            <a:fld id="{B6F15528-21DE-4FAA-801E-634DDDAF4B2B}" type="slidenum">
              <a:rPr lang="nl-BE" smtClean="0"/>
              <a:t>‹nr.›</a:t>
            </a:fld>
            <a:endParaRPr lang="nl-BE"/>
          </a:p>
        </p:txBody>
      </p:sp>
    </p:spTree>
    <p:extLst>
      <p:ext uri="{BB962C8B-B14F-4D97-AF65-F5344CB8AC3E}">
        <p14:creationId xmlns:p14="http://schemas.microsoft.com/office/powerpoint/2010/main" val="2713477829"/>
      </p:ext>
    </p:extLst>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advTm="7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AACAE1-6BDB-CFF4-B7AE-15E7B982D50B}"/>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91BB5F3F-1680-3EFD-5116-075858BDB147}"/>
              </a:ext>
            </a:extLst>
          </p:cNvPr>
          <p:cNvSpPr>
            <a:spLocks noGrp="1"/>
          </p:cNvSpPr>
          <p:nvPr>
            <p:ph sz="half" idx="1"/>
          </p:nvPr>
        </p:nvSpPr>
        <p:spPr>
          <a:xfrm>
            <a:off x="791924" y="1724201"/>
            <a:ext cx="4895533" cy="410959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043B40CB-6627-05FB-CCE7-8F1CBC7E2CF0}"/>
              </a:ext>
            </a:extLst>
          </p:cNvPr>
          <p:cNvSpPr>
            <a:spLocks noGrp="1"/>
          </p:cNvSpPr>
          <p:nvPr>
            <p:ph sz="half" idx="2"/>
          </p:nvPr>
        </p:nvSpPr>
        <p:spPr>
          <a:xfrm>
            <a:off x="5831443" y="1724201"/>
            <a:ext cx="4895533" cy="410959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98B5CF24-8864-8331-4BDD-192E476D79DC}"/>
              </a:ext>
            </a:extLst>
          </p:cNvPr>
          <p:cNvSpPr>
            <a:spLocks noGrp="1"/>
          </p:cNvSpPr>
          <p:nvPr>
            <p:ph type="dt" sz="half" idx="10"/>
          </p:nvPr>
        </p:nvSpPr>
        <p:spPr/>
        <p:txBody>
          <a:bodyPr/>
          <a:lstStyle/>
          <a:p>
            <a:fld id="{19127723-9AB6-4880-AA78-6BD21EBC34E1}" type="datetime1">
              <a:rPr lang="en-US" smtClean="0"/>
              <a:t>7/11/2023</a:t>
            </a:fld>
            <a:endParaRPr lang="en-US"/>
          </a:p>
        </p:txBody>
      </p:sp>
      <p:sp>
        <p:nvSpPr>
          <p:cNvPr id="6" name="Tijdelijke aanduiding voor voettekst 5">
            <a:extLst>
              <a:ext uri="{FF2B5EF4-FFF2-40B4-BE49-F238E27FC236}">
                <a16:creationId xmlns:a16="http://schemas.microsoft.com/office/drawing/2014/main" id="{552E9620-EDBA-FC0A-60A0-45A02D276163}"/>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92704E44-F6FF-4ED8-FD90-16B45714DD16}"/>
              </a:ext>
            </a:extLst>
          </p:cNvPr>
          <p:cNvSpPr>
            <a:spLocks noGrp="1"/>
          </p:cNvSpPr>
          <p:nvPr>
            <p:ph type="sldNum" sz="quarter" idx="12"/>
          </p:nvPr>
        </p:nvSpPr>
        <p:spPr/>
        <p:txBody>
          <a:bodyPr/>
          <a:lstStyle/>
          <a:p>
            <a:fld id="{B6F15528-21DE-4FAA-801E-634DDDAF4B2B}" type="slidenum">
              <a:rPr lang="nl-BE" smtClean="0"/>
              <a:t>‹nr.›</a:t>
            </a:fld>
            <a:endParaRPr lang="nl-BE"/>
          </a:p>
        </p:txBody>
      </p:sp>
    </p:spTree>
    <p:extLst>
      <p:ext uri="{BB962C8B-B14F-4D97-AF65-F5344CB8AC3E}">
        <p14:creationId xmlns:p14="http://schemas.microsoft.com/office/powerpoint/2010/main" val="2379453897"/>
      </p:ext>
    </p:extLst>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advTm="7000">
        <p:fade/>
      </p:transition>
    </mc:Fallback>
  </mc:AlternateContent>
  <p:hf hdr="0" ft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E8E756-8228-01FB-FE21-F018F8B47975}"/>
              </a:ext>
            </a:extLst>
          </p:cNvPr>
          <p:cNvSpPr>
            <a:spLocks noGrp="1"/>
          </p:cNvSpPr>
          <p:nvPr>
            <p:ph type="title"/>
          </p:nvPr>
        </p:nvSpPr>
        <p:spPr>
          <a:xfrm>
            <a:off x="793425" y="344841"/>
            <a:ext cx="9935051" cy="1251921"/>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665E9EF1-47C7-3EF7-380F-C31A34BF8CB1}"/>
              </a:ext>
            </a:extLst>
          </p:cNvPr>
          <p:cNvSpPr>
            <a:spLocks noGrp="1"/>
          </p:cNvSpPr>
          <p:nvPr>
            <p:ph type="body" idx="1"/>
          </p:nvPr>
        </p:nvSpPr>
        <p:spPr>
          <a:xfrm>
            <a:off x="793425" y="1587765"/>
            <a:ext cx="4873034" cy="778139"/>
          </a:xfrm>
        </p:spPr>
        <p:txBody>
          <a:bodyPr anchor="b"/>
          <a:lstStyle>
            <a:lvl1pPr marL="0" indent="0">
              <a:buNone/>
              <a:defRPr sz="2267" b="1"/>
            </a:lvl1pPr>
            <a:lvl2pPr marL="431780" indent="0">
              <a:buNone/>
              <a:defRPr sz="1889" b="1"/>
            </a:lvl2pPr>
            <a:lvl3pPr marL="863559" indent="0">
              <a:buNone/>
              <a:defRPr sz="1700" b="1"/>
            </a:lvl3pPr>
            <a:lvl4pPr marL="1295339" indent="0">
              <a:buNone/>
              <a:defRPr sz="1511" b="1"/>
            </a:lvl4pPr>
            <a:lvl5pPr marL="1727119" indent="0">
              <a:buNone/>
              <a:defRPr sz="1511" b="1"/>
            </a:lvl5pPr>
            <a:lvl6pPr marL="2158898" indent="0">
              <a:buNone/>
              <a:defRPr sz="1511" b="1"/>
            </a:lvl6pPr>
            <a:lvl7pPr marL="2590678" indent="0">
              <a:buNone/>
              <a:defRPr sz="1511" b="1"/>
            </a:lvl7pPr>
            <a:lvl8pPr marL="3022458" indent="0">
              <a:buNone/>
              <a:defRPr sz="1511" b="1"/>
            </a:lvl8pPr>
            <a:lvl9pPr marL="3454237" indent="0">
              <a:buNone/>
              <a:defRPr sz="1511"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1562078D-1905-A231-DB57-29087939806F}"/>
              </a:ext>
            </a:extLst>
          </p:cNvPr>
          <p:cNvSpPr>
            <a:spLocks noGrp="1"/>
          </p:cNvSpPr>
          <p:nvPr>
            <p:ph sz="half" idx="2"/>
          </p:nvPr>
        </p:nvSpPr>
        <p:spPr>
          <a:xfrm>
            <a:off x="793425" y="2365904"/>
            <a:ext cx="4873034" cy="3479889"/>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1B085D48-A8A5-A41F-1D6D-B04605FD6982}"/>
              </a:ext>
            </a:extLst>
          </p:cNvPr>
          <p:cNvSpPr>
            <a:spLocks noGrp="1"/>
          </p:cNvSpPr>
          <p:nvPr>
            <p:ph type="body" sz="quarter" idx="3"/>
          </p:nvPr>
        </p:nvSpPr>
        <p:spPr>
          <a:xfrm>
            <a:off x="5831443" y="1587765"/>
            <a:ext cx="4897033" cy="778139"/>
          </a:xfrm>
        </p:spPr>
        <p:txBody>
          <a:bodyPr anchor="b"/>
          <a:lstStyle>
            <a:lvl1pPr marL="0" indent="0">
              <a:buNone/>
              <a:defRPr sz="2267" b="1"/>
            </a:lvl1pPr>
            <a:lvl2pPr marL="431780" indent="0">
              <a:buNone/>
              <a:defRPr sz="1889" b="1"/>
            </a:lvl2pPr>
            <a:lvl3pPr marL="863559" indent="0">
              <a:buNone/>
              <a:defRPr sz="1700" b="1"/>
            </a:lvl3pPr>
            <a:lvl4pPr marL="1295339" indent="0">
              <a:buNone/>
              <a:defRPr sz="1511" b="1"/>
            </a:lvl4pPr>
            <a:lvl5pPr marL="1727119" indent="0">
              <a:buNone/>
              <a:defRPr sz="1511" b="1"/>
            </a:lvl5pPr>
            <a:lvl6pPr marL="2158898" indent="0">
              <a:buNone/>
              <a:defRPr sz="1511" b="1"/>
            </a:lvl6pPr>
            <a:lvl7pPr marL="2590678" indent="0">
              <a:buNone/>
              <a:defRPr sz="1511" b="1"/>
            </a:lvl7pPr>
            <a:lvl8pPr marL="3022458" indent="0">
              <a:buNone/>
              <a:defRPr sz="1511" b="1"/>
            </a:lvl8pPr>
            <a:lvl9pPr marL="3454237" indent="0">
              <a:buNone/>
              <a:defRPr sz="1511"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07D856C6-52EF-0FED-D5EF-FF65D6ECFDD2}"/>
              </a:ext>
            </a:extLst>
          </p:cNvPr>
          <p:cNvSpPr>
            <a:spLocks noGrp="1"/>
          </p:cNvSpPr>
          <p:nvPr>
            <p:ph sz="quarter" idx="4"/>
          </p:nvPr>
        </p:nvSpPr>
        <p:spPr>
          <a:xfrm>
            <a:off x="5831443" y="2365904"/>
            <a:ext cx="4897033" cy="3479889"/>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1FB53A65-CFE1-35C6-A7EA-A8EC44CEACEF}"/>
              </a:ext>
            </a:extLst>
          </p:cNvPr>
          <p:cNvSpPr>
            <a:spLocks noGrp="1"/>
          </p:cNvSpPr>
          <p:nvPr>
            <p:ph type="dt" sz="half" idx="10"/>
          </p:nvPr>
        </p:nvSpPr>
        <p:spPr/>
        <p:txBody>
          <a:bodyPr/>
          <a:lstStyle/>
          <a:p>
            <a:fld id="{19127723-9AB6-4880-AA78-6BD21EBC34E1}" type="datetime1">
              <a:rPr lang="en-US" smtClean="0"/>
              <a:t>7/11/2023</a:t>
            </a:fld>
            <a:endParaRPr lang="en-US"/>
          </a:p>
        </p:txBody>
      </p:sp>
      <p:sp>
        <p:nvSpPr>
          <p:cNvPr id="8" name="Tijdelijke aanduiding voor voettekst 7">
            <a:extLst>
              <a:ext uri="{FF2B5EF4-FFF2-40B4-BE49-F238E27FC236}">
                <a16:creationId xmlns:a16="http://schemas.microsoft.com/office/drawing/2014/main" id="{CD1E66F6-4A69-5136-DA96-E7773190E3F3}"/>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2E9358C0-B592-8519-D784-50FDFADEAAA6}"/>
              </a:ext>
            </a:extLst>
          </p:cNvPr>
          <p:cNvSpPr>
            <a:spLocks noGrp="1"/>
          </p:cNvSpPr>
          <p:nvPr>
            <p:ph type="sldNum" sz="quarter" idx="12"/>
          </p:nvPr>
        </p:nvSpPr>
        <p:spPr/>
        <p:txBody>
          <a:bodyPr/>
          <a:lstStyle/>
          <a:p>
            <a:fld id="{B6F15528-21DE-4FAA-801E-634DDDAF4B2B}" type="slidenum">
              <a:rPr lang="nl-BE" smtClean="0"/>
              <a:t>‹nr.›</a:t>
            </a:fld>
            <a:endParaRPr lang="nl-BE"/>
          </a:p>
        </p:txBody>
      </p:sp>
    </p:spTree>
    <p:extLst>
      <p:ext uri="{BB962C8B-B14F-4D97-AF65-F5344CB8AC3E}">
        <p14:creationId xmlns:p14="http://schemas.microsoft.com/office/powerpoint/2010/main" val="3181733952"/>
      </p:ext>
    </p:extLst>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advTm="7000">
        <p:fade/>
      </p:transition>
    </mc:Fallback>
  </mc:AlternateContent>
  <p:hf hdr="0" ft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19E130-87A2-09B0-4564-782B7B49D48B}"/>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B0BED0E9-8837-B6E8-4807-3E504D6A77BC}"/>
              </a:ext>
            </a:extLst>
          </p:cNvPr>
          <p:cNvSpPr>
            <a:spLocks noGrp="1"/>
          </p:cNvSpPr>
          <p:nvPr>
            <p:ph type="dt" sz="half" idx="10"/>
          </p:nvPr>
        </p:nvSpPr>
        <p:spPr/>
        <p:txBody>
          <a:bodyPr/>
          <a:lstStyle/>
          <a:p>
            <a:fld id="{DA14FB61-0851-432A-90B9-6A2DF6EE0513}" type="datetime1">
              <a:rPr lang="en-US" smtClean="0"/>
              <a:t>7/11/2023</a:t>
            </a:fld>
            <a:endParaRPr lang="en-US"/>
          </a:p>
        </p:txBody>
      </p:sp>
      <p:sp>
        <p:nvSpPr>
          <p:cNvPr id="4" name="Tijdelijke aanduiding voor voettekst 3">
            <a:extLst>
              <a:ext uri="{FF2B5EF4-FFF2-40B4-BE49-F238E27FC236}">
                <a16:creationId xmlns:a16="http://schemas.microsoft.com/office/drawing/2014/main" id="{B439134D-93F7-F6DB-C4C3-2A31D82CA47F}"/>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CBD93434-BF6D-E4D9-12B5-39019727771C}"/>
              </a:ext>
            </a:extLst>
          </p:cNvPr>
          <p:cNvSpPr>
            <a:spLocks noGrp="1"/>
          </p:cNvSpPr>
          <p:nvPr>
            <p:ph type="sldNum" sz="quarter" idx="12"/>
          </p:nvPr>
        </p:nvSpPr>
        <p:spPr/>
        <p:txBody>
          <a:bodyPr/>
          <a:lstStyle/>
          <a:p>
            <a:fld id="{B6F15528-21DE-4FAA-801E-634DDDAF4B2B}" type="slidenum">
              <a:rPr lang="nl-BE" smtClean="0"/>
              <a:t>‹nr.›</a:t>
            </a:fld>
            <a:endParaRPr lang="nl-BE"/>
          </a:p>
        </p:txBody>
      </p:sp>
    </p:spTree>
    <p:extLst>
      <p:ext uri="{BB962C8B-B14F-4D97-AF65-F5344CB8AC3E}">
        <p14:creationId xmlns:p14="http://schemas.microsoft.com/office/powerpoint/2010/main" val="2510578616"/>
      </p:ext>
    </p:extLst>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advTm="7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4850B41B-A8CC-24E5-4C06-6B74B28BADDA}"/>
              </a:ext>
            </a:extLst>
          </p:cNvPr>
          <p:cNvSpPr>
            <a:spLocks noGrp="1"/>
          </p:cNvSpPr>
          <p:nvPr>
            <p:ph type="dt" sz="half" idx="10"/>
          </p:nvPr>
        </p:nvSpPr>
        <p:spPr/>
        <p:txBody>
          <a:bodyPr/>
          <a:lstStyle/>
          <a:p>
            <a:fld id="{84FBD5EB-B380-46AF-AE7E-0CBAA3B3C10D}" type="datetime1">
              <a:rPr lang="en-US" smtClean="0"/>
              <a:t>7/11/2023</a:t>
            </a:fld>
            <a:endParaRPr lang="en-US"/>
          </a:p>
        </p:txBody>
      </p:sp>
      <p:sp>
        <p:nvSpPr>
          <p:cNvPr id="3" name="Tijdelijke aanduiding voor voettekst 2">
            <a:extLst>
              <a:ext uri="{FF2B5EF4-FFF2-40B4-BE49-F238E27FC236}">
                <a16:creationId xmlns:a16="http://schemas.microsoft.com/office/drawing/2014/main" id="{18907B0B-CC02-4DE9-2254-69377ACD261F}"/>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81A3A91A-8C18-D6E3-3DDE-09A83D702BB7}"/>
              </a:ext>
            </a:extLst>
          </p:cNvPr>
          <p:cNvSpPr>
            <a:spLocks noGrp="1"/>
          </p:cNvSpPr>
          <p:nvPr>
            <p:ph type="sldNum" sz="quarter" idx="12"/>
          </p:nvPr>
        </p:nvSpPr>
        <p:spPr/>
        <p:txBody>
          <a:bodyPr/>
          <a:lstStyle/>
          <a:p>
            <a:fld id="{B6F15528-21DE-4FAA-801E-634DDDAF4B2B}" type="slidenum">
              <a:rPr lang="nl-BE" smtClean="0"/>
              <a:t>‹nr.›</a:t>
            </a:fld>
            <a:endParaRPr lang="nl-BE"/>
          </a:p>
        </p:txBody>
      </p:sp>
    </p:spTree>
    <p:extLst>
      <p:ext uri="{BB962C8B-B14F-4D97-AF65-F5344CB8AC3E}">
        <p14:creationId xmlns:p14="http://schemas.microsoft.com/office/powerpoint/2010/main" val="463580647"/>
      </p:ext>
    </p:extLst>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advTm="7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2FE643-1618-FDC8-800A-EB705C3028B6}"/>
              </a:ext>
            </a:extLst>
          </p:cNvPr>
          <p:cNvSpPr>
            <a:spLocks noGrp="1"/>
          </p:cNvSpPr>
          <p:nvPr>
            <p:ph type="title"/>
          </p:nvPr>
        </p:nvSpPr>
        <p:spPr>
          <a:xfrm>
            <a:off x="793425" y="431800"/>
            <a:ext cx="3715145" cy="1511300"/>
          </a:xfrm>
        </p:spPr>
        <p:txBody>
          <a:bodyPr anchor="b"/>
          <a:lstStyle>
            <a:lvl1pPr>
              <a:defRPr sz="3022"/>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F23EBAF0-8C87-649D-A1E5-1E5DFD686AF3}"/>
              </a:ext>
            </a:extLst>
          </p:cNvPr>
          <p:cNvSpPr>
            <a:spLocks noGrp="1"/>
          </p:cNvSpPr>
          <p:nvPr>
            <p:ph idx="1"/>
          </p:nvPr>
        </p:nvSpPr>
        <p:spPr>
          <a:xfrm>
            <a:off x="4897033" y="932569"/>
            <a:ext cx="5831443" cy="4602868"/>
          </a:xfrm>
        </p:spPr>
        <p:txBody>
          <a:bodyPr/>
          <a:lstStyle>
            <a:lvl1pPr>
              <a:defRPr sz="3022"/>
            </a:lvl1pPr>
            <a:lvl2pPr>
              <a:defRPr sz="2644"/>
            </a:lvl2pPr>
            <a:lvl3pPr>
              <a:defRPr sz="2267"/>
            </a:lvl3pPr>
            <a:lvl4pPr>
              <a:defRPr sz="1889"/>
            </a:lvl4pPr>
            <a:lvl5pPr>
              <a:defRPr sz="1889"/>
            </a:lvl5pPr>
            <a:lvl6pPr>
              <a:defRPr sz="1889"/>
            </a:lvl6pPr>
            <a:lvl7pPr>
              <a:defRPr sz="1889"/>
            </a:lvl7pPr>
            <a:lvl8pPr>
              <a:defRPr sz="1889"/>
            </a:lvl8pPr>
            <a:lvl9pPr>
              <a:defRPr sz="1889"/>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7B841E4B-228C-265F-2AF8-BD56A89421D9}"/>
              </a:ext>
            </a:extLst>
          </p:cNvPr>
          <p:cNvSpPr>
            <a:spLocks noGrp="1"/>
          </p:cNvSpPr>
          <p:nvPr>
            <p:ph type="body" sz="half" idx="2"/>
          </p:nvPr>
        </p:nvSpPr>
        <p:spPr>
          <a:xfrm>
            <a:off x="793425" y="1943100"/>
            <a:ext cx="3715145" cy="3599833"/>
          </a:xfrm>
        </p:spPr>
        <p:txBody>
          <a:bodyPr/>
          <a:lstStyle>
            <a:lvl1pPr marL="0" indent="0">
              <a:buNone/>
              <a:defRPr sz="1511"/>
            </a:lvl1pPr>
            <a:lvl2pPr marL="431780" indent="0">
              <a:buNone/>
              <a:defRPr sz="1322"/>
            </a:lvl2pPr>
            <a:lvl3pPr marL="863559" indent="0">
              <a:buNone/>
              <a:defRPr sz="1133"/>
            </a:lvl3pPr>
            <a:lvl4pPr marL="1295339" indent="0">
              <a:buNone/>
              <a:defRPr sz="944"/>
            </a:lvl4pPr>
            <a:lvl5pPr marL="1727119" indent="0">
              <a:buNone/>
              <a:defRPr sz="944"/>
            </a:lvl5pPr>
            <a:lvl6pPr marL="2158898" indent="0">
              <a:buNone/>
              <a:defRPr sz="944"/>
            </a:lvl6pPr>
            <a:lvl7pPr marL="2590678" indent="0">
              <a:buNone/>
              <a:defRPr sz="944"/>
            </a:lvl7pPr>
            <a:lvl8pPr marL="3022458" indent="0">
              <a:buNone/>
              <a:defRPr sz="944"/>
            </a:lvl8pPr>
            <a:lvl9pPr marL="3454237" indent="0">
              <a:buNone/>
              <a:defRPr sz="944"/>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9496CEB2-CE48-E070-AE37-1DEE445E4E59}"/>
              </a:ext>
            </a:extLst>
          </p:cNvPr>
          <p:cNvSpPr>
            <a:spLocks noGrp="1"/>
          </p:cNvSpPr>
          <p:nvPr>
            <p:ph type="dt" sz="half" idx="10"/>
          </p:nvPr>
        </p:nvSpPr>
        <p:spPr/>
        <p:txBody>
          <a:bodyPr/>
          <a:lstStyle/>
          <a:p>
            <a:fld id="{19127723-9AB6-4880-AA78-6BD21EBC34E1}" type="datetime1">
              <a:rPr lang="en-US" smtClean="0"/>
              <a:t>7/11/2023</a:t>
            </a:fld>
            <a:endParaRPr lang="en-US"/>
          </a:p>
        </p:txBody>
      </p:sp>
      <p:sp>
        <p:nvSpPr>
          <p:cNvPr id="6" name="Tijdelijke aanduiding voor voettekst 5">
            <a:extLst>
              <a:ext uri="{FF2B5EF4-FFF2-40B4-BE49-F238E27FC236}">
                <a16:creationId xmlns:a16="http://schemas.microsoft.com/office/drawing/2014/main" id="{77CA01C0-C3F1-31A1-FAD2-4E4A18F7E123}"/>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0EB6A6E7-6F99-6B5C-BE8A-B95CBFE1A154}"/>
              </a:ext>
            </a:extLst>
          </p:cNvPr>
          <p:cNvSpPr>
            <a:spLocks noGrp="1"/>
          </p:cNvSpPr>
          <p:nvPr>
            <p:ph type="sldNum" sz="quarter" idx="12"/>
          </p:nvPr>
        </p:nvSpPr>
        <p:spPr/>
        <p:txBody>
          <a:bodyPr/>
          <a:lstStyle/>
          <a:p>
            <a:fld id="{B6F15528-21DE-4FAA-801E-634DDDAF4B2B}" type="slidenum">
              <a:rPr lang="nl-BE" smtClean="0"/>
              <a:t>‹nr.›</a:t>
            </a:fld>
            <a:endParaRPr lang="nl-BE"/>
          </a:p>
        </p:txBody>
      </p:sp>
    </p:spTree>
    <p:extLst>
      <p:ext uri="{BB962C8B-B14F-4D97-AF65-F5344CB8AC3E}">
        <p14:creationId xmlns:p14="http://schemas.microsoft.com/office/powerpoint/2010/main" val="1568681164"/>
      </p:ext>
    </p:extLst>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advTm="7000">
        <p:fade/>
      </p:transition>
    </mc:Fallback>
  </mc:AlternateContent>
  <p:hf hdr="0" ftr="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AA7C20-FC60-4A6B-5B24-16521DE822CA}"/>
              </a:ext>
            </a:extLst>
          </p:cNvPr>
          <p:cNvSpPr>
            <a:spLocks noGrp="1"/>
          </p:cNvSpPr>
          <p:nvPr>
            <p:ph type="title"/>
          </p:nvPr>
        </p:nvSpPr>
        <p:spPr>
          <a:xfrm>
            <a:off x="793425" y="431800"/>
            <a:ext cx="3715145" cy="1511300"/>
          </a:xfrm>
        </p:spPr>
        <p:txBody>
          <a:bodyPr anchor="b"/>
          <a:lstStyle>
            <a:lvl1pPr>
              <a:defRPr sz="3022"/>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9C218E25-C3F8-57D0-7A7E-D7DAF5E2F955}"/>
              </a:ext>
            </a:extLst>
          </p:cNvPr>
          <p:cNvSpPr>
            <a:spLocks noGrp="1"/>
          </p:cNvSpPr>
          <p:nvPr>
            <p:ph type="pic" idx="1"/>
          </p:nvPr>
        </p:nvSpPr>
        <p:spPr>
          <a:xfrm>
            <a:off x="4897033" y="932569"/>
            <a:ext cx="5831443" cy="4602868"/>
          </a:xfrm>
        </p:spPr>
        <p:txBody>
          <a:bodyPr/>
          <a:lstStyle>
            <a:lvl1pPr marL="0" indent="0">
              <a:buNone/>
              <a:defRPr sz="3022"/>
            </a:lvl1pPr>
            <a:lvl2pPr marL="431780" indent="0">
              <a:buNone/>
              <a:defRPr sz="2644"/>
            </a:lvl2pPr>
            <a:lvl3pPr marL="863559" indent="0">
              <a:buNone/>
              <a:defRPr sz="2267"/>
            </a:lvl3pPr>
            <a:lvl4pPr marL="1295339" indent="0">
              <a:buNone/>
              <a:defRPr sz="1889"/>
            </a:lvl4pPr>
            <a:lvl5pPr marL="1727119" indent="0">
              <a:buNone/>
              <a:defRPr sz="1889"/>
            </a:lvl5pPr>
            <a:lvl6pPr marL="2158898" indent="0">
              <a:buNone/>
              <a:defRPr sz="1889"/>
            </a:lvl6pPr>
            <a:lvl7pPr marL="2590678" indent="0">
              <a:buNone/>
              <a:defRPr sz="1889"/>
            </a:lvl7pPr>
            <a:lvl8pPr marL="3022458" indent="0">
              <a:buNone/>
              <a:defRPr sz="1889"/>
            </a:lvl8pPr>
            <a:lvl9pPr marL="3454237" indent="0">
              <a:buNone/>
              <a:defRPr sz="1889"/>
            </a:lvl9pPr>
          </a:lstStyle>
          <a:p>
            <a:endParaRPr lang="nl-BE"/>
          </a:p>
        </p:txBody>
      </p:sp>
      <p:sp>
        <p:nvSpPr>
          <p:cNvPr id="4" name="Tijdelijke aanduiding voor tekst 3">
            <a:extLst>
              <a:ext uri="{FF2B5EF4-FFF2-40B4-BE49-F238E27FC236}">
                <a16:creationId xmlns:a16="http://schemas.microsoft.com/office/drawing/2014/main" id="{2EC7996E-8089-8B0B-2CBE-3A1BDECC6F14}"/>
              </a:ext>
            </a:extLst>
          </p:cNvPr>
          <p:cNvSpPr>
            <a:spLocks noGrp="1"/>
          </p:cNvSpPr>
          <p:nvPr>
            <p:ph type="body" sz="half" idx="2"/>
          </p:nvPr>
        </p:nvSpPr>
        <p:spPr>
          <a:xfrm>
            <a:off x="793425" y="1943100"/>
            <a:ext cx="3715145" cy="3599833"/>
          </a:xfrm>
        </p:spPr>
        <p:txBody>
          <a:bodyPr/>
          <a:lstStyle>
            <a:lvl1pPr marL="0" indent="0">
              <a:buNone/>
              <a:defRPr sz="1511"/>
            </a:lvl1pPr>
            <a:lvl2pPr marL="431780" indent="0">
              <a:buNone/>
              <a:defRPr sz="1322"/>
            </a:lvl2pPr>
            <a:lvl3pPr marL="863559" indent="0">
              <a:buNone/>
              <a:defRPr sz="1133"/>
            </a:lvl3pPr>
            <a:lvl4pPr marL="1295339" indent="0">
              <a:buNone/>
              <a:defRPr sz="944"/>
            </a:lvl4pPr>
            <a:lvl5pPr marL="1727119" indent="0">
              <a:buNone/>
              <a:defRPr sz="944"/>
            </a:lvl5pPr>
            <a:lvl6pPr marL="2158898" indent="0">
              <a:buNone/>
              <a:defRPr sz="944"/>
            </a:lvl6pPr>
            <a:lvl7pPr marL="2590678" indent="0">
              <a:buNone/>
              <a:defRPr sz="944"/>
            </a:lvl7pPr>
            <a:lvl8pPr marL="3022458" indent="0">
              <a:buNone/>
              <a:defRPr sz="944"/>
            </a:lvl8pPr>
            <a:lvl9pPr marL="3454237" indent="0">
              <a:buNone/>
              <a:defRPr sz="944"/>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8802FF18-2FF5-4EDE-5DAC-945C6BFB4357}"/>
              </a:ext>
            </a:extLst>
          </p:cNvPr>
          <p:cNvSpPr>
            <a:spLocks noGrp="1"/>
          </p:cNvSpPr>
          <p:nvPr>
            <p:ph type="dt" sz="half" idx="10"/>
          </p:nvPr>
        </p:nvSpPr>
        <p:spPr/>
        <p:txBody>
          <a:bodyPr/>
          <a:lstStyle/>
          <a:p>
            <a:fld id="{6AF22F27-2F7B-4771-8667-393EC6809EA0}" type="datetime1">
              <a:rPr lang="en-US" smtClean="0"/>
              <a:t>7/11/2023</a:t>
            </a:fld>
            <a:endParaRPr lang="en-US"/>
          </a:p>
        </p:txBody>
      </p:sp>
      <p:sp>
        <p:nvSpPr>
          <p:cNvPr id="6" name="Tijdelijke aanduiding voor voettekst 5">
            <a:extLst>
              <a:ext uri="{FF2B5EF4-FFF2-40B4-BE49-F238E27FC236}">
                <a16:creationId xmlns:a16="http://schemas.microsoft.com/office/drawing/2014/main" id="{BB42C927-6050-0AE7-8F8B-E3B588179A3A}"/>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464BA46B-B61C-5A85-32CE-D987166200A6}"/>
              </a:ext>
            </a:extLst>
          </p:cNvPr>
          <p:cNvSpPr>
            <a:spLocks noGrp="1"/>
          </p:cNvSpPr>
          <p:nvPr>
            <p:ph type="sldNum" sz="quarter" idx="12"/>
          </p:nvPr>
        </p:nvSpPr>
        <p:spPr/>
        <p:txBody>
          <a:bodyPr/>
          <a:lstStyle/>
          <a:p>
            <a:fld id="{B6F15528-21DE-4FAA-801E-634DDDAF4B2B}" type="slidenum">
              <a:rPr lang="nl-BE" smtClean="0"/>
              <a:t>‹nr.›</a:t>
            </a:fld>
            <a:endParaRPr lang="nl-BE"/>
          </a:p>
        </p:txBody>
      </p:sp>
    </p:spTree>
    <p:extLst>
      <p:ext uri="{BB962C8B-B14F-4D97-AF65-F5344CB8AC3E}">
        <p14:creationId xmlns:p14="http://schemas.microsoft.com/office/powerpoint/2010/main" val="2382252821"/>
      </p:ext>
    </p:extLst>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advTm="7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BABBFB6D-F085-A055-FEE5-2ABDF3B287C1}"/>
              </a:ext>
            </a:extLst>
          </p:cNvPr>
          <p:cNvSpPr>
            <a:spLocks noGrp="1"/>
          </p:cNvSpPr>
          <p:nvPr>
            <p:ph type="title"/>
          </p:nvPr>
        </p:nvSpPr>
        <p:spPr>
          <a:xfrm>
            <a:off x="791925" y="344841"/>
            <a:ext cx="9935051" cy="1251921"/>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0C003523-4D6D-9BE9-A454-A401C5C33335}"/>
              </a:ext>
            </a:extLst>
          </p:cNvPr>
          <p:cNvSpPr>
            <a:spLocks noGrp="1"/>
          </p:cNvSpPr>
          <p:nvPr>
            <p:ph type="body" idx="1"/>
          </p:nvPr>
        </p:nvSpPr>
        <p:spPr>
          <a:xfrm>
            <a:off x="791925" y="1724201"/>
            <a:ext cx="9935051" cy="4109597"/>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6B87852C-4441-0E90-ED0C-896BFF0B636D}"/>
              </a:ext>
            </a:extLst>
          </p:cNvPr>
          <p:cNvSpPr>
            <a:spLocks noGrp="1"/>
          </p:cNvSpPr>
          <p:nvPr>
            <p:ph type="dt" sz="half" idx="2"/>
          </p:nvPr>
        </p:nvSpPr>
        <p:spPr>
          <a:xfrm>
            <a:off x="791924" y="6003220"/>
            <a:ext cx="2591753" cy="344840"/>
          </a:xfrm>
          <a:prstGeom prst="rect">
            <a:avLst/>
          </a:prstGeom>
        </p:spPr>
        <p:txBody>
          <a:bodyPr vert="horz" lIns="91440" tIns="45720" rIns="91440" bIns="45720" rtlCol="0" anchor="ctr"/>
          <a:lstStyle>
            <a:lvl1pPr algn="l">
              <a:defRPr sz="1133">
                <a:solidFill>
                  <a:schemeClr val="tx1">
                    <a:tint val="75000"/>
                  </a:schemeClr>
                </a:solidFill>
              </a:defRPr>
            </a:lvl1pPr>
          </a:lstStyle>
          <a:p>
            <a:fld id="{19127723-9AB6-4880-AA78-6BD21EBC34E1}" type="datetime1">
              <a:rPr lang="en-US" smtClean="0"/>
              <a:t>7/11/2023</a:t>
            </a:fld>
            <a:endParaRPr lang="en-US"/>
          </a:p>
        </p:txBody>
      </p:sp>
      <p:sp>
        <p:nvSpPr>
          <p:cNvPr id="5" name="Tijdelijke aanduiding voor voettekst 4">
            <a:extLst>
              <a:ext uri="{FF2B5EF4-FFF2-40B4-BE49-F238E27FC236}">
                <a16:creationId xmlns:a16="http://schemas.microsoft.com/office/drawing/2014/main" id="{D3790FBD-254A-0C93-63D6-DA6FD18A2485}"/>
              </a:ext>
            </a:extLst>
          </p:cNvPr>
          <p:cNvSpPr>
            <a:spLocks noGrp="1"/>
          </p:cNvSpPr>
          <p:nvPr>
            <p:ph type="ftr" sz="quarter" idx="3"/>
          </p:nvPr>
        </p:nvSpPr>
        <p:spPr>
          <a:xfrm>
            <a:off x="3815636" y="6003220"/>
            <a:ext cx="3887629" cy="344840"/>
          </a:xfrm>
          <a:prstGeom prst="rect">
            <a:avLst/>
          </a:prstGeom>
        </p:spPr>
        <p:txBody>
          <a:bodyPr vert="horz" lIns="91440" tIns="45720" rIns="91440" bIns="45720" rtlCol="0" anchor="ctr"/>
          <a:lstStyle>
            <a:lvl1pPr algn="ctr">
              <a:defRPr sz="1133">
                <a:solidFill>
                  <a:schemeClr val="tx1">
                    <a:tint val="75000"/>
                  </a:schemeClr>
                </a:solidFill>
              </a:defRPr>
            </a:lvl1pPr>
          </a:lstStyle>
          <a:p>
            <a:endParaRPr lang="nl-BE"/>
          </a:p>
        </p:txBody>
      </p:sp>
      <p:sp>
        <p:nvSpPr>
          <p:cNvPr id="6" name="Tijdelijke aanduiding voor dianummer 5">
            <a:extLst>
              <a:ext uri="{FF2B5EF4-FFF2-40B4-BE49-F238E27FC236}">
                <a16:creationId xmlns:a16="http://schemas.microsoft.com/office/drawing/2014/main" id="{9625D29B-CF66-A446-E2C7-CDF6A41C58CC}"/>
              </a:ext>
            </a:extLst>
          </p:cNvPr>
          <p:cNvSpPr>
            <a:spLocks noGrp="1"/>
          </p:cNvSpPr>
          <p:nvPr>
            <p:ph type="sldNum" sz="quarter" idx="4"/>
          </p:nvPr>
        </p:nvSpPr>
        <p:spPr>
          <a:xfrm>
            <a:off x="8135223" y="6003220"/>
            <a:ext cx="2591753" cy="344840"/>
          </a:xfrm>
          <a:prstGeom prst="rect">
            <a:avLst/>
          </a:prstGeom>
        </p:spPr>
        <p:txBody>
          <a:bodyPr vert="horz" lIns="91440" tIns="45720" rIns="91440" bIns="45720" rtlCol="0" anchor="ctr"/>
          <a:lstStyle>
            <a:lvl1pPr algn="r">
              <a:defRPr sz="1133">
                <a:solidFill>
                  <a:schemeClr val="tx1">
                    <a:tint val="75000"/>
                  </a:schemeClr>
                </a:solidFill>
              </a:defRPr>
            </a:lvl1pPr>
          </a:lstStyle>
          <a:p>
            <a:fld id="{B6F15528-21DE-4FAA-801E-634DDDAF4B2B}" type="slidenum">
              <a:rPr lang="nl-BE" smtClean="0"/>
              <a:t>‹nr.›</a:t>
            </a:fld>
            <a:endParaRPr lang="nl-BE"/>
          </a:p>
        </p:txBody>
      </p:sp>
    </p:spTree>
    <p:extLst>
      <p:ext uri="{BB962C8B-B14F-4D97-AF65-F5344CB8AC3E}">
        <p14:creationId xmlns:p14="http://schemas.microsoft.com/office/powerpoint/2010/main" val="3421327650"/>
      </p:ext>
    </p:extLst>
  </p:cSld>
  <p:clrMap bg1="lt1" tx1="dk1" bg2="lt2" tx2="dk2" accent1="accent1" accent2="accent2" accent3="accent3" accent4="accent4" accent5="accent5" accent6="accent6" hlink="hlink" folHlink="folHlink"/>
  <p:sldLayoutIdLst>
    <p:sldLayoutId id="2147484704" r:id="rId1"/>
    <p:sldLayoutId id="2147484705" r:id="rId2"/>
    <p:sldLayoutId id="2147484706" r:id="rId3"/>
    <p:sldLayoutId id="2147484707" r:id="rId4"/>
    <p:sldLayoutId id="2147484708" r:id="rId5"/>
    <p:sldLayoutId id="2147484709" r:id="rId6"/>
    <p:sldLayoutId id="2147484710" r:id="rId7"/>
    <p:sldLayoutId id="2147484711" r:id="rId8"/>
    <p:sldLayoutId id="2147484712" r:id="rId9"/>
    <p:sldLayoutId id="2147484713" r:id="rId10"/>
    <p:sldLayoutId id="2147484714" r:id="rId11"/>
    <p:sldLayoutId id="2147484715" r:id="rId12"/>
  </p:sldLayoutIdLst>
  <mc:AlternateContent xmlns:mc="http://schemas.openxmlformats.org/markup-compatibility/2006" xmlns:p14="http://schemas.microsoft.com/office/powerpoint/2010/main">
    <mc:Choice Requires="p14">
      <p:transition spd="slow" p14:dur="1500">
        <p14:prism/>
      </p:transition>
    </mc:Choice>
    <mc:Fallback xmlns="">
      <p:transition spd="slow" advTm="7000">
        <p:fade/>
      </p:transition>
    </mc:Fallback>
  </mc:AlternateContent>
  <p:hf hdr="0" ftr="0"/>
  <p:txStyles>
    <p:titleStyle>
      <a:lvl1pPr algn="l" defTabSz="863559" rtl="0" eaLnBrk="1" latinLnBrk="0" hangingPunct="1">
        <a:lnSpc>
          <a:spcPct val="90000"/>
        </a:lnSpc>
        <a:spcBef>
          <a:spcPct val="0"/>
        </a:spcBef>
        <a:buNone/>
        <a:defRPr sz="4155" kern="1200">
          <a:solidFill>
            <a:schemeClr val="tx1"/>
          </a:solidFill>
          <a:latin typeface="+mj-lt"/>
          <a:ea typeface="+mj-ea"/>
          <a:cs typeface="+mj-cs"/>
        </a:defRPr>
      </a:lvl1pPr>
    </p:titleStyle>
    <p:bodyStyle>
      <a:lvl1pPr marL="215890" indent="-215890" algn="l" defTabSz="863559" rtl="0" eaLnBrk="1" latinLnBrk="0" hangingPunct="1">
        <a:lnSpc>
          <a:spcPct val="90000"/>
        </a:lnSpc>
        <a:spcBef>
          <a:spcPts val="944"/>
        </a:spcBef>
        <a:buFont typeface="Arial" panose="020B0604020202020204" pitchFamily="34" charset="0"/>
        <a:buChar char="•"/>
        <a:defRPr sz="2644" kern="1200">
          <a:solidFill>
            <a:schemeClr val="tx1"/>
          </a:solidFill>
          <a:latin typeface="+mn-lt"/>
          <a:ea typeface="+mn-ea"/>
          <a:cs typeface="+mn-cs"/>
        </a:defRPr>
      </a:lvl1pPr>
      <a:lvl2pPr marL="647670" indent="-215890" algn="l" defTabSz="863559" rtl="0" eaLnBrk="1" latinLnBrk="0" hangingPunct="1">
        <a:lnSpc>
          <a:spcPct val="90000"/>
        </a:lnSpc>
        <a:spcBef>
          <a:spcPts val="472"/>
        </a:spcBef>
        <a:buFont typeface="Arial" panose="020B0604020202020204" pitchFamily="34" charset="0"/>
        <a:buChar char="•"/>
        <a:defRPr sz="2267" kern="1200">
          <a:solidFill>
            <a:schemeClr val="tx1"/>
          </a:solidFill>
          <a:latin typeface="+mn-lt"/>
          <a:ea typeface="+mn-ea"/>
          <a:cs typeface="+mn-cs"/>
        </a:defRPr>
      </a:lvl2pPr>
      <a:lvl3pPr marL="1079449" indent="-215890" algn="l" defTabSz="863559" rtl="0" eaLnBrk="1" latinLnBrk="0" hangingPunct="1">
        <a:lnSpc>
          <a:spcPct val="90000"/>
        </a:lnSpc>
        <a:spcBef>
          <a:spcPts val="472"/>
        </a:spcBef>
        <a:buFont typeface="Arial" panose="020B0604020202020204" pitchFamily="34" charset="0"/>
        <a:buChar char="•"/>
        <a:defRPr sz="1889" kern="1200">
          <a:solidFill>
            <a:schemeClr val="tx1"/>
          </a:solidFill>
          <a:latin typeface="+mn-lt"/>
          <a:ea typeface="+mn-ea"/>
          <a:cs typeface="+mn-cs"/>
        </a:defRPr>
      </a:lvl3pPr>
      <a:lvl4pPr marL="1511229" indent="-215890" algn="l" defTabSz="863559" rtl="0" eaLnBrk="1" latinLnBrk="0" hangingPunct="1">
        <a:lnSpc>
          <a:spcPct val="90000"/>
        </a:lnSpc>
        <a:spcBef>
          <a:spcPts val="472"/>
        </a:spcBef>
        <a:buFont typeface="Arial" panose="020B0604020202020204" pitchFamily="34" charset="0"/>
        <a:buChar char="•"/>
        <a:defRPr sz="1700" kern="1200">
          <a:solidFill>
            <a:schemeClr val="tx1"/>
          </a:solidFill>
          <a:latin typeface="+mn-lt"/>
          <a:ea typeface="+mn-ea"/>
          <a:cs typeface="+mn-cs"/>
        </a:defRPr>
      </a:lvl4pPr>
      <a:lvl5pPr marL="1943009" indent="-215890" algn="l" defTabSz="863559" rtl="0" eaLnBrk="1" latinLnBrk="0" hangingPunct="1">
        <a:lnSpc>
          <a:spcPct val="90000"/>
        </a:lnSpc>
        <a:spcBef>
          <a:spcPts val="472"/>
        </a:spcBef>
        <a:buFont typeface="Arial" panose="020B0604020202020204" pitchFamily="34" charset="0"/>
        <a:buChar char="•"/>
        <a:defRPr sz="1700" kern="1200">
          <a:solidFill>
            <a:schemeClr val="tx1"/>
          </a:solidFill>
          <a:latin typeface="+mn-lt"/>
          <a:ea typeface="+mn-ea"/>
          <a:cs typeface="+mn-cs"/>
        </a:defRPr>
      </a:lvl5pPr>
      <a:lvl6pPr marL="2374788" indent="-215890" algn="l" defTabSz="863559" rtl="0" eaLnBrk="1" latinLnBrk="0" hangingPunct="1">
        <a:lnSpc>
          <a:spcPct val="90000"/>
        </a:lnSpc>
        <a:spcBef>
          <a:spcPts val="472"/>
        </a:spcBef>
        <a:buFont typeface="Arial" panose="020B0604020202020204" pitchFamily="34" charset="0"/>
        <a:buChar char="•"/>
        <a:defRPr sz="1700" kern="1200">
          <a:solidFill>
            <a:schemeClr val="tx1"/>
          </a:solidFill>
          <a:latin typeface="+mn-lt"/>
          <a:ea typeface="+mn-ea"/>
          <a:cs typeface="+mn-cs"/>
        </a:defRPr>
      </a:lvl6pPr>
      <a:lvl7pPr marL="2806568" indent="-215890" algn="l" defTabSz="863559" rtl="0" eaLnBrk="1" latinLnBrk="0" hangingPunct="1">
        <a:lnSpc>
          <a:spcPct val="90000"/>
        </a:lnSpc>
        <a:spcBef>
          <a:spcPts val="472"/>
        </a:spcBef>
        <a:buFont typeface="Arial" panose="020B0604020202020204" pitchFamily="34" charset="0"/>
        <a:buChar char="•"/>
        <a:defRPr sz="1700" kern="1200">
          <a:solidFill>
            <a:schemeClr val="tx1"/>
          </a:solidFill>
          <a:latin typeface="+mn-lt"/>
          <a:ea typeface="+mn-ea"/>
          <a:cs typeface="+mn-cs"/>
        </a:defRPr>
      </a:lvl7pPr>
      <a:lvl8pPr marL="3238348" indent="-215890" algn="l" defTabSz="863559" rtl="0" eaLnBrk="1" latinLnBrk="0" hangingPunct="1">
        <a:lnSpc>
          <a:spcPct val="90000"/>
        </a:lnSpc>
        <a:spcBef>
          <a:spcPts val="472"/>
        </a:spcBef>
        <a:buFont typeface="Arial" panose="020B0604020202020204" pitchFamily="34" charset="0"/>
        <a:buChar char="•"/>
        <a:defRPr sz="1700" kern="1200">
          <a:solidFill>
            <a:schemeClr val="tx1"/>
          </a:solidFill>
          <a:latin typeface="+mn-lt"/>
          <a:ea typeface="+mn-ea"/>
          <a:cs typeface="+mn-cs"/>
        </a:defRPr>
      </a:lvl8pPr>
      <a:lvl9pPr marL="3670127" indent="-215890" algn="l" defTabSz="863559" rtl="0" eaLnBrk="1" latinLnBrk="0" hangingPunct="1">
        <a:lnSpc>
          <a:spcPct val="90000"/>
        </a:lnSpc>
        <a:spcBef>
          <a:spcPts val="472"/>
        </a:spcBef>
        <a:buFont typeface="Arial" panose="020B0604020202020204" pitchFamily="34" charset="0"/>
        <a:buChar char="•"/>
        <a:defRPr sz="1700" kern="1200">
          <a:solidFill>
            <a:schemeClr val="tx1"/>
          </a:solidFill>
          <a:latin typeface="+mn-lt"/>
          <a:ea typeface="+mn-ea"/>
          <a:cs typeface="+mn-cs"/>
        </a:defRPr>
      </a:lvl9pPr>
    </p:bodyStyle>
    <p:otherStyle>
      <a:defPPr>
        <a:defRPr lang="nl-BE"/>
      </a:defPPr>
      <a:lvl1pPr marL="0" algn="l" defTabSz="863559" rtl="0" eaLnBrk="1" latinLnBrk="0" hangingPunct="1">
        <a:defRPr sz="1700" kern="1200">
          <a:solidFill>
            <a:schemeClr val="tx1"/>
          </a:solidFill>
          <a:latin typeface="+mn-lt"/>
          <a:ea typeface="+mn-ea"/>
          <a:cs typeface="+mn-cs"/>
        </a:defRPr>
      </a:lvl1pPr>
      <a:lvl2pPr marL="431780" algn="l" defTabSz="863559" rtl="0" eaLnBrk="1" latinLnBrk="0" hangingPunct="1">
        <a:defRPr sz="1700" kern="1200">
          <a:solidFill>
            <a:schemeClr val="tx1"/>
          </a:solidFill>
          <a:latin typeface="+mn-lt"/>
          <a:ea typeface="+mn-ea"/>
          <a:cs typeface="+mn-cs"/>
        </a:defRPr>
      </a:lvl2pPr>
      <a:lvl3pPr marL="863559" algn="l" defTabSz="863559" rtl="0" eaLnBrk="1" latinLnBrk="0" hangingPunct="1">
        <a:defRPr sz="1700" kern="1200">
          <a:solidFill>
            <a:schemeClr val="tx1"/>
          </a:solidFill>
          <a:latin typeface="+mn-lt"/>
          <a:ea typeface="+mn-ea"/>
          <a:cs typeface="+mn-cs"/>
        </a:defRPr>
      </a:lvl3pPr>
      <a:lvl4pPr marL="1295339" algn="l" defTabSz="863559" rtl="0" eaLnBrk="1" latinLnBrk="0" hangingPunct="1">
        <a:defRPr sz="1700" kern="1200">
          <a:solidFill>
            <a:schemeClr val="tx1"/>
          </a:solidFill>
          <a:latin typeface="+mn-lt"/>
          <a:ea typeface="+mn-ea"/>
          <a:cs typeface="+mn-cs"/>
        </a:defRPr>
      </a:lvl4pPr>
      <a:lvl5pPr marL="1727119" algn="l" defTabSz="863559" rtl="0" eaLnBrk="1" latinLnBrk="0" hangingPunct="1">
        <a:defRPr sz="1700" kern="1200">
          <a:solidFill>
            <a:schemeClr val="tx1"/>
          </a:solidFill>
          <a:latin typeface="+mn-lt"/>
          <a:ea typeface="+mn-ea"/>
          <a:cs typeface="+mn-cs"/>
        </a:defRPr>
      </a:lvl5pPr>
      <a:lvl6pPr marL="2158898" algn="l" defTabSz="863559" rtl="0" eaLnBrk="1" latinLnBrk="0" hangingPunct="1">
        <a:defRPr sz="1700" kern="1200">
          <a:solidFill>
            <a:schemeClr val="tx1"/>
          </a:solidFill>
          <a:latin typeface="+mn-lt"/>
          <a:ea typeface="+mn-ea"/>
          <a:cs typeface="+mn-cs"/>
        </a:defRPr>
      </a:lvl6pPr>
      <a:lvl7pPr marL="2590678" algn="l" defTabSz="863559" rtl="0" eaLnBrk="1" latinLnBrk="0" hangingPunct="1">
        <a:defRPr sz="1700" kern="1200">
          <a:solidFill>
            <a:schemeClr val="tx1"/>
          </a:solidFill>
          <a:latin typeface="+mn-lt"/>
          <a:ea typeface="+mn-ea"/>
          <a:cs typeface="+mn-cs"/>
        </a:defRPr>
      </a:lvl7pPr>
      <a:lvl8pPr marL="3022458" algn="l" defTabSz="863559" rtl="0" eaLnBrk="1" latinLnBrk="0" hangingPunct="1">
        <a:defRPr sz="1700" kern="1200">
          <a:solidFill>
            <a:schemeClr val="tx1"/>
          </a:solidFill>
          <a:latin typeface="+mn-lt"/>
          <a:ea typeface="+mn-ea"/>
          <a:cs typeface="+mn-cs"/>
        </a:defRPr>
      </a:lvl8pPr>
      <a:lvl9pPr marL="3454237" algn="l" defTabSz="863559" rtl="0" eaLnBrk="1" latinLnBrk="0" hangingPunct="1">
        <a:defRPr sz="17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43.png"/><Relationship Id="rId7" Type="http://schemas.openxmlformats.org/officeDocument/2006/relationships/diagramQuickStyle" Target="../diagrams/quickStyle3.xml"/><Relationship Id="rId2" Type="http://schemas.openxmlformats.org/officeDocument/2006/relationships/image" Target="../media/image42.png"/><Relationship Id="rId1" Type="http://schemas.openxmlformats.org/officeDocument/2006/relationships/slideLayout" Target="../slideLayouts/slideLayout1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44.png"/><Relationship Id="rId9" Type="http://schemas.microsoft.com/office/2007/relationships/diagramDrawing" Target="../diagrams/drawing3.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jpe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02" name="object 3"/>
          <p:cNvSpPr txBox="1"/>
          <p:nvPr/>
        </p:nvSpPr>
        <p:spPr>
          <a:xfrm>
            <a:off x="4751337" y="35813"/>
            <a:ext cx="5832649" cy="1436797"/>
          </a:xfrm>
          <a:prstGeom prst="rect">
            <a:avLst/>
          </a:prstGeom>
        </p:spPr>
        <p:txBody>
          <a:bodyPr vert="horz" lIns="91440" tIns="45720" rIns="91440" bIns="45720" rtlCol="0" anchor="t">
            <a:noAutofit/>
          </a:bodyPr>
          <a:lstStyle/>
          <a:p>
            <a:pPr marL="1028700" lvl="1" indent="-571500" algn="just">
              <a:lnSpc>
                <a:spcPct val="90000"/>
              </a:lnSpc>
              <a:spcBef>
                <a:spcPct val="0"/>
              </a:spcBef>
              <a:spcAft>
                <a:spcPts val="600"/>
              </a:spcAft>
              <a:buFont typeface="Arial" panose="020B0604020202020204" pitchFamily="34" charset="0"/>
              <a:buChar char="•"/>
            </a:pPr>
            <a:r>
              <a:rPr lang="en-US" sz="3200" b="1" dirty="0" err="1">
                <a:solidFill>
                  <a:schemeClr val="tx1">
                    <a:lumMod val="65000"/>
                    <a:lumOff val="35000"/>
                  </a:schemeClr>
                </a:solidFill>
                <a:latin typeface="+mj-lt"/>
                <a:ea typeface="+mj-ea"/>
                <a:cs typeface="+mj-cs"/>
              </a:rPr>
              <a:t>Beleggersadvies</a:t>
            </a:r>
            <a:endParaRPr lang="en-US" sz="3200" b="1" dirty="0">
              <a:solidFill>
                <a:schemeClr val="tx1">
                  <a:lumMod val="65000"/>
                  <a:lumOff val="35000"/>
                </a:schemeClr>
              </a:solidFill>
              <a:latin typeface="+mj-lt"/>
              <a:ea typeface="+mj-ea"/>
              <a:cs typeface="+mj-cs"/>
            </a:endParaRPr>
          </a:p>
          <a:p>
            <a:pPr marL="1028700" lvl="1" indent="-571500" algn="just">
              <a:lnSpc>
                <a:spcPct val="90000"/>
              </a:lnSpc>
              <a:spcBef>
                <a:spcPct val="0"/>
              </a:spcBef>
              <a:spcAft>
                <a:spcPts val="600"/>
              </a:spcAft>
              <a:buFont typeface="Arial" panose="020B0604020202020204" pitchFamily="34" charset="0"/>
              <a:buChar char="•"/>
            </a:pPr>
            <a:r>
              <a:rPr lang="en-US" sz="3200" b="1" dirty="0" err="1">
                <a:solidFill>
                  <a:schemeClr val="tx1">
                    <a:lumMod val="65000"/>
                    <a:lumOff val="35000"/>
                  </a:schemeClr>
                </a:solidFill>
                <a:latin typeface="+mj-lt"/>
                <a:ea typeface="+mj-ea"/>
                <a:cs typeface="+mj-cs"/>
              </a:rPr>
              <a:t>Uw</a:t>
            </a:r>
            <a:r>
              <a:rPr lang="en-US" sz="3200" b="1" dirty="0">
                <a:solidFill>
                  <a:schemeClr val="tx1">
                    <a:lumMod val="65000"/>
                    <a:lumOff val="35000"/>
                  </a:schemeClr>
                </a:solidFill>
                <a:latin typeface="+mj-lt"/>
                <a:ea typeface="+mj-ea"/>
                <a:cs typeface="+mj-cs"/>
              </a:rPr>
              <a:t> docent</a:t>
            </a:r>
          </a:p>
          <a:p>
            <a:pPr marL="1028700" lvl="1" indent="-571500" algn="just">
              <a:lnSpc>
                <a:spcPct val="90000"/>
              </a:lnSpc>
              <a:spcBef>
                <a:spcPct val="0"/>
              </a:spcBef>
              <a:spcAft>
                <a:spcPts val="600"/>
              </a:spcAft>
              <a:buFont typeface="Arial" panose="020B0604020202020204" pitchFamily="34" charset="0"/>
              <a:buChar char="•"/>
            </a:pPr>
            <a:r>
              <a:rPr lang="en-US" sz="3200" b="1" dirty="0">
                <a:solidFill>
                  <a:schemeClr val="tx1">
                    <a:lumMod val="65000"/>
                    <a:lumOff val="35000"/>
                  </a:schemeClr>
                </a:solidFill>
                <a:latin typeface="+mj-lt"/>
                <a:ea typeface="+mj-ea"/>
                <a:cs typeface="+mj-cs"/>
              </a:rPr>
              <a:t>B BUSSCHAERT</a:t>
            </a:r>
          </a:p>
          <a:p>
            <a:pPr marL="1028700" lvl="1" indent="-571500" algn="just">
              <a:lnSpc>
                <a:spcPct val="90000"/>
              </a:lnSpc>
              <a:spcBef>
                <a:spcPct val="0"/>
              </a:spcBef>
              <a:spcAft>
                <a:spcPts val="600"/>
              </a:spcAft>
              <a:buFont typeface="Arial" panose="020B0604020202020204" pitchFamily="34" charset="0"/>
              <a:buChar char="•"/>
            </a:pPr>
            <a:endParaRPr lang="en-US" sz="4400" b="1" dirty="0">
              <a:solidFill>
                <a:srgbClr val="FF0000"/>
              </a:solidFill>
              <a:latin typeface="+mj-lt"/>
              <a:ea typeface="+mj-ea"/>
              <a:cs typeface="+mj-cs"/>
            </a:endParaRPr>
          </a:p>
        </p:txBody>
      </p:sp>
      <p:sp>
        <p:nvSpPr>
          <p:cNvPr id="10" name="Tijdelijke aanduiding voor datum 9">
            <a:extLst>
              <a:ext uri="{FF2B5EF4-FFF2-40B4-BE49-F238E27FC236}">
                <a16:creationId xmlns:a16="http://schemas.microsoft.com/office/drawing/2014/main" id="{56C8654D-062A-49D2-844A-A7CD053780DD}"/>
              </a:ext>
            </a:extLst>
          </p:cNvPr>
          <p:cNvSpPr>
            <a:spLocks noGrp="1"/>
          </p:cNvSpPr>
          <p:nvPr>
            <p:ph type="dt" sz="half" idx="10"/>
          </p:nvPr>
        </p:nvSpPr>
        <p:spPr/>
        <p:txBody>
          <a:bodyPr vert="horz" lIns="91440" tIns="45720" rIns="91440" bIns="45720" rtlCol="0" anchor="ctr">
            <a:normAutofit/>
          </a:bodyPr>
          <a:lstStyle/>
          <a:p>
            <a:pPr defTabSz="914400">
              <a:spcAft>
                <a:spcPts val="600"/>
              </a:spcAft>
            </a:pPr>
            <a:fld id="{EC7C6A84-4328-493F-A9BC-6CC7A43A8B74}" type="datetime1">
              <a:rPr lang="en-US" sz="900"/>
              <a:pPr defTabSz="914400">
                <a:spcAft>
                  <a:spcPts val="600"/>
                </a:spcAft>
              </a:pPr>
              <a:t>7/11/2023</a:t>
            </a:fld>
            <a:endParaRPr lang="en-US" sz="900"/>
          </a:p>
        </p:txBody>
      </p:sp>
      <p:sp>
        <p:nvSpPr>
          <p:cNvPr id="4" name="object 4"/>
          <p:cNvSpPr txBox="1"/>
          <p:nvPr/>
        </p:nvSpPr>
        <p:spPr>
          <a:xfrm>
            <a:off x="6082749" y="482676"/>
            <a:ext cx="4786710" cy="5100144"/>
          </a:xfrm>
          <a:prstGeom prst="rect">
            <a:avLst/>
          </a:prstGeom>
        </p:spPr>
        <p:txBody>
          <a:bodyPr vert="horz" lIns="91440" tIns="45720" rIns="91440" bIns="45720" rtlCol="0">
            <a:normAutofit/>
          </a:bodyPr>
          <a:lstStyle/>
          <a:p>
            <a:pPr marL="0" marR="0">
              <a:spcBef>
                <a:spcPts val="1000"/>
              </a:spcBef>
              <a:buClr>
                <a:schemeClr val="accent1"/>
              </a:buClr>
              <a:buSzPct val="80000"/>
              <a:buFont typeface="Wingdings 3" charset="2"/>
              <a:buChar char=""/>
            </a:pPr>
            <a:endParaRPr lang="en-US" b="1" spc="-21" dirty="0">
              <a:solidFill>
                <a:schemeClr val="tx1">
                  <a:lumMod val="75000"/>
                  <a:lumOff val="25000"/>
                </a:schemeClr>
              </a:solidFill>
            </a:endParaRPr>
          </a:p>
        </p:txBody>
      </p:sp>
      <p:sp>
        <p:nvSpPr>
          <p:cNvPr id="5" name="object 5"/>
          <p:cNvSpPr txBox="1"/>
          <p:nvPr/>
        </p:nvSpPr>
        <p:spPr>
          <a:xfrm>
            <a:off x="5875915" y="1603347"/>
            <a:ext cx="3323392" cy="1436796"/>
          </a:xfrm>
          <a:prstGeom prst="rect">
            <a:avLst/>
          </a:prstGeom>
        </p:spPr>
        <p:txBody>
          <a:bodyPr vert="horz" wrap="square" lIns="0" tIns="0" rIns="0" bIns="0" rtlCol="0">
            <a:spAutoFit/>
          </a:bodyPr>
          <a:lstStyle/>
          <a:p>
            <a:pPr marL="0" marR="0">
              <a:lnSpc>
                <a:spcPts val="3243"/>
              </a:lnSpc>
              <a:spcBef>
                <a:spcPts val="0"/>
              </a:spcBef>
              <a:spcAft>
                <a:spcPts val="0"/>
              </a:spcAft>
            </a:pPr>
            <a:r>
              <a:rPr sz="2300" spc="-14" dirty="0">
                <a:solidFill>
                  <a:srgbClr val="FF0000"/>
                </a:solidFill>
                <a:latin typeface="Arial Black"/>
                <a:cs typeface="Arial Black"/>
              </a:rPr>
              <a:t>Fondsen</a:t>
            </a:r>
            <a:r>
              <a:rPr sz="2300" spc="20" dirty="0">
                <a:solidFill>
                  <a:srgbClr val="FF0000"/>
                </a:solidFill>
                <a:latin typeface="Arial Black"/>
                <a:cs typeface="Arial Black"/>
              </a:rPr>
              <a:t> </a:t>
            </a:r>
            <a:r>
              <a:rPr sz="2300" spc="-21" dirty="0">
                <a:solidFill>
                  <a:srgbClr val="FF0000"/>
                </a:solidFill>
                <a:latin typeface="Arial Black"/>
                <a:cs typeface="Arial Black"/>
              </a:rPr>
              <a:t>overzicht</a:t>
            </a:r>
          </a:p>
          <a:p>
            <a:pPr marL="0" marR="0">
              <a:lnSpc>
                <a:spcPts val="3243"/>
              </a:lnSpc>
              <a:spcBef>
                <a:spcPts val="696"/>
              </a:spcBef>
              <a:spcAft>
                <a:spcPts val="0"/>
              </a:spcAft>
            </a:pPr>
            <a:r>
              <a:rPr sz="2300" dirty="0">
                <a:solidFill>
                  <a:srgbClr val="FF0000"/>
                </a:solidFill>
                <a:latin typeface="Arial Black"/>
                <a:cs typeface="Arial Black"/>
              </a:rPr>
              <a:t>Obligaties </a:t>
            </a:r>
            <a:r>
              <a:rPr sz="2300" spc="-21" dirty="0">
                <a:solidFill>
                  <a:srgbClr val="FF0000"/>
                </a:solidFill>
                <a:latin typeface="Arial Black"/>
                <a:cs typeface="Arial Black"/>
              </a:rPr>
              <a:t>overzicht</a:t>
            </a:r>
          </a:p>
          <a:p>
            <a:pPr marL="0" marR="0">
              <a:lnSpc>
                <a:spcPts val="3243"/>
              </a:lnSpc>
              <a:spcBef>
                <a:spcPts val="686"/>
              </a:spcBef>
              <a:spcAft>
                <a:spcPts val="0"/>
              </a:spcAft>
            </a:pPr>
            <a:r>
              <a:rPr sz="2300" dirty="0">
                <a:solidFill>
                  <a:srgbClr val="FF0000"/>
                </a:solidFill>
                <a:latin typeface="Arial Black"/>
                <a:cs typeface="Arial Black"/>
              </a:rPr>
              <a:t>Aandelen </a:t>
            </a:r>
            <a:r>
              <a:rPr sz="2300" spc="-21" dirty="0">
                <a:solidFill>
                  <a:srgbClr val="FF0000"/>
                </a:solidFill>
                <a:latin typeface="Arial Black"/>
                <a:cs typeface="Arial Black"/>
              </a:rPr>
              <a:t>overzich</a:t>
            </a:r>
            <a:r>
              <a:rPr sz="2300" spc="-21" dirty="0">
                <a:solidFill>
                  <a:schemeClr val="bg2"/>
                </a:solidFill>
                <a:latin typeface="Arial Black"/>
                <a:cs typeface="Arial Black"/>
              </a:rPr>
              <a:t>t</a:t>
            </a:r>
          </a:p>
        </p:txBody>
      </p:sp>
      <p:sp>
        <p:nvSpPr>
          <p:cNvPr id="7" name="object 7"/>
          <p:cNvSpPr txBox="1"/>
          <p:nvPr/>
        </p:nvSpPr>
        <p:spPr>
          <a:xfrm>
            <a:off x="4662642" y="3119459"/>
            <a:ext cx="6768752" cy="1744965"/>
          </a:xfrm>
          <a:prstGeom prst="rect">
            <a:avLst/>
          </a:prstGeom>
        </p:spPr>
        <p:txBody>
          <a:bodyPr vert="horz" wrap="square" lIns="0" tIns="0" rIns="0" bIns="0" rtlCol="0">
            <a:spAutoFit/>
          </a:bodyPr>
          <a:lstStyle/>
          <a:p>
            <a:pPr marL="0" marR="0">
              <a:lnSpc>
                <a:spcPts val="3384"/>
              </a:lnSpc>
              <a:spcBef>
                <a:spcPts val="0"/>
              </a:spcBef>
              <a:spcAft>
                <a:spcPts val="600"/>
              </a:spcAft>
            </a:pPr>
            <a:r>
              <a:rPr lang="nl-NL" sz="2400" spc="-27" dirty="0">
                <a:highlight>
                  <a:srgbClr val="FFFF00"/>
                </a:highlight>
                <a:latin typeface="Arial Black"/>
                <a:cs typeface="Arial Black"/>
              </a:rPr>
              <a:t>Onze adviezen zijn geen aan/verkoop opdrachten </a:t>
            </a:r>
            <a:r>
              <a:rPr sz="2400" spc="-27" dirty="0" err="1">
                <a:highlight>
                  <a:srgbClr val="FFFF00"/>
                </a:highlight>
                <a:latin typeface="Arial Black"/>
                <a:cs typeface="Arial Black"/>
              </a:rPr>
              <a:t>voor</a:t>
            </a:r>
            <a:r>
              <a:rPr sz="2400" spc="37" dirty="0">
                <a:highlight>
                  <a:srgbClr val="FFFF00"/>
                </a:highlight>
                <a:latin typeface="Arial Black"/>
                <a:cs typeface="Arial Black"/>
              </a:rPr>
              <a:t> </a:t>
            </a:r>
            <a:r>
              <a:rPr sz="2400" dirty="0">
                <a:highlight>
                  <a:srgbClr val="FFFF00"/>
                </a:highlight>
                <a:latin typeface="Arial Black"/>
                <a:cs typeface="Arial Black"/>
              </a:rPr>
              <a:t>persoonlijke vermogensbeheer</a:t>
            </a:r>
            <a:endParaRPr lang="nl-BE" sz="2400" dirty="0">
              <a:highlight>
                <a:srgbClr val="FFFF00"/>
              </a:highlight>
              <a:latin typeface="Arial Black"/>
              <a:cs typeface="Arial Black"/>
            </a:endParaRPr>
          </a:p>
          <a:p>
            <a:pPr marL="0" marR="0">
              <a:lnSpc>
                <a:spcPts val="2880"/>
              </a:lnSpc>
              <a:spcBef>
                <a:spcPts val="0"/>
              </a:spcBef>
              <a:spcAft>
                <a:spcPts val="600"/>
              </a:spcAft>
            </a:pPr>
            <a:r>
              <a:rPr sz="2400" dirty="0">
                <a:highlight>
                  <a:srgbClr val="FFFF00"/>
                </a:highlight>
                <a:latin typeface="Arial Black"/>
                <a:cs typeface="Arial Black"/>
              </a:rPr>
              <a:t>Maar </a:t>
            </a:r>
            <a:r>
              <a:rPr sz="2400" dirty="0" err="1">
                <a:highlight>
                  <a:srgbClr val="FFFF00"/>
                </a:highlight>
                <a:latin typeface="Arial Black"/>
                <a:cs typeface="Arial Black"/>
              </a:rPr>
              <a:t>louter</a:t>
            </a:r>
            <a:r>
              <a:rPr sz="2400" dirty="0">
                <a:highlight>
                  <a:srgbClr val="FFFF00"/>
                </a:highlight>
                <a:latin typeface="Arial Black"/>
                <a:cs typeface="Arial Black"/>
              </a:rPr>
              <a:t> </a:t>
            </a:r>
            <a:r>
              <a:rPr sz="2400" dirty="0" err="1">
                <a:highlight>
                  <a:srgbClr val="FFFF00"/>
                </a:highlight>
                <a:latin typeface="Arial Black"/>
                <a:cs typeface="Arial Black"/>
              </a:rPr>
              <a:t>informatie</a:t>
            </a:r>
            <a:r>
              <a:rPr lang="nl-NL" sz="2400" dirty="0">
                <a:highlight>
                  <a:srgbClr val="FFFF00"/>
                </a:highlight>
                <a:latin typeface="Arial Black"/>
                <a:cs typeface="Arial Black"/>
              </a:rPr>
              <a:t>  berichten</a:t>
            </a:r>
            <a:endParaRPr lang="nl-BE" sz="2400" dirty="0">
              <a:highlight>
                <a:srgbClr val="FFFF00"/>
              </a:highlight>
              <a:latin typeface="Arial Black"/>
              <a:cs typeface="Arial Black"/>
            </a:endParaRPr>
          </a:p>
        </p:txBody>
      </p:sp>
      <p:sp>
        <p:nvSpPr>
          <p:cNvPr id="8" name="object 8"/>
          <p:cNvSpPr txBox="1"/>
          <p:nvPr/>
        </p:nvSpPr>
        <p:spPr>
          <a:xfrm>
            <a:off x="4645664" y="4864424"/>
            <a:ext cx="6502492" cy="844077"/>
          </a:xfrm>
          <a:prstGeom prst="rect">
            <a:avLst/>
          </a:prstGeom>
        </p:spPr>
        <p:txBody>
          <a:bodyPr vert="horz" wrap="square" lIns="0" tIns="0" rIns="0" bIns="0" rtlCol="0">
            <a:spAutoFit/>
          </a:bodyPr>
          <a:lstStyle/>
          <a:p>
            <a:pPr marL="0" marR="0">
              <a:lnSpc>
                <a:spcPts val="3384"/>
              </a:lnSpc>
              <a:spcBef>
                <a:spcPts val="0"/>
              </a:spcBef>
              <a:spcAft>
                <a:spcPts val="600"/>
              </a:spcAft>
            </a:pPr>
            <a:r>
              <a:rPr sz="2400" dirty="0">
                <a:solidFill>
                  <a:srgbClr val="FF3333"/>
                </a:solidFill>
                <a:latin typeface="Arial Black"/>
                <a:cs typeface="Arial Black"/>
              </a:rPr>
              <a:t>Met</a:t>
            </a:r>
            <a:r>
              <a:rPr sz="2400" spc="15" dirty="0">
                <a:solidFill>
                  <a:srgbClr val="FF3333"/>
                </a:solidFill>
                <a:latin typeface="Arial Black"/>
                <a:cs typeface="Arial Black"/>
              </a:rPr>
              <a:t> </a:t>
            </a:r>
            <a:r>
              <a:rPr sz="2400" spc="-11" dirty="0">
                <a:solidFill>
                  <a:srgbClr val="FF3333"/>
                </a:solidFill>
                <a:latin typeface="Arial Black"/>
                <a:cs typeface="Arial Black"/>
              </a:rPr>
              <a:t>de</a:t>
            </a:r>
            <a:r>
              <a:rPr sz="2400" dirty="0">
                <a:solidFill>
                  <a:srgbClr val="FF3333"/>
                </a:solidFill>
                <a:latin typeface="Arial Black"/>
                <a:cs typeface="Arial Black"/>
              </a:rPr>
              <a:t> hulp van</a:t>
            </a:r>
            <a:r>
              <a:rPr sz="2400" spc="51" dirty="0">
                <a:solidFill>
                  <a:srgbClr val="FF3333"/>
                </a:solidFill>
                <a:latin typeface="Arial Black"/>
                <a:cs typeface="Arial Black"/>
              </a:rPr>
              <a:t> </a:t>
            </a:r>
            <a:r>
              <a:rPr sz="2400" spc="-17" dirty="0">
                <a:solidFill>
                  <a:srgbClr val="000033"/>
                </a:solidFill>
                <a:highlight>
                  <a:srgbClr val="FFFF00"/>
                </a:highlight>
                <a:latin typeface="Arial Black"/>
                <a:cs typeface="Arial Black"/>
              </a:rPr>
              <a:t>VECTOR</a:t>
            </a:r>
            <a:r>
              <a:rPr sz="2400" spc="25" dirty="0">
                <a:solidFill>
                  <a:srgbClr val="000033"/>
                </a:solidFill>
                <a:highlight>
                  <a:srgbClr val="FFFF00"/>
                </a:highlight>
                <a:latin typeface="Arial Black"/>
                <a:cs typeface="Arial Black"/>
              </a:rPr>
              <a:t> </a:t>
            </a:r>
            <a:r>
              <a:rPr sz="2400" dirty="0">
                <a:solidFill>
                  <a:srgbClr val="000033"/>
                </a:solidFill>
                <a:highlight>
                  <a:srgbClr val="FFFF00"/>
                </a:highlight>
                <a:latin typeface="Arial Black"/>
                <a:cs typeface="Arial Black"/>
              </a:rPr>
              <a:t>VEST UNIVERSITY</a:t>
            </a:r>
            <a:r>
              <a:rPr sz="2400" spc="56" dirty="0">
                <a:solidFill>
                  <a:srgbClr val="000033"/>
                </a:solidFill>
                <a:highlight>
                  <a:srgbClr val="FFFF00"/>
                </a:highlight>
                <a:latin typeface="Arial Black"/>
                <a:cs typeface="Arial Black"/>
              </a:rPr>
              <a:t> </a:t>
            </a:r>
            <a:r>
              <a:rPr sz="2400" dirty="0">
                <a:solidFill>
                  <a:srgbClr val="FF3333"/>
                </a:solidFill>
                <a:latin typeface="Arial Black"/>
                <a:cs typeface="Arial Black"/>
              </a:rPr>
              <a:t>TRAINING</a:t>
            </a:r>
            <a:endParaRPr lang="nl-BE" sz="2400" dirty="0">
              <a:solidFill>
                <a:srgbClr val="FF3333"/>
              </a:solidFill>
              <a:latin typeface="Arial Black"/>
              <a:cs typeface="Arial Black"/>
            </a:endParaRPr>
          </a:p>
        </p:txBody>
      </p:sp>
      <p:sp>
        <p:nvSpPr>
          <p:cNvPr id="9" name="object 9"/>
          <p:cNvSpPr txBox="1"/>
          <p:nvPr/>
        </p:nvSpPr>
        <p:spPr>
          <a:xfrm>
            <a:off x="4751337" y="5759379"/>
            <a:ext cx="6839570" cy="664349"/>
          </a:xfrm>
          <a:prstGeom prst="rect">
            <a:avLst/>
          </a:prstGeom>
        </p:spPr>
        <p:txBody>
          <a:bodyPr vert="horz" wrap="square" lIns="0" tIns="0" rIns="0" bIns="0" rtlCol="0">
            <a:spAutoFit/>
          </a:bodyPr>
          <a:lstStyle/>
          <a:p>
            <a:pPr marL="0" marR="0">
              <a:lnSpc>
                <a:spcPts val="2679"/>
              </a:lnSpc>
              <a:spcBef>
                <a:spcPts val="0"/>
              </a:spcBef>
              <a:spcAft>
                <a:spcPts val="600"/>
              </a:spcAft>
            </a:pPr>
            <a:r>
              <a:rPr sz="2000" b="1" dirty="0">
                <a:highlight>
                  <a:srgbClr val="00FF00"/>
                </a:highlight>
                <a:latin typeface="Arial Unicode MS"/>
                <a:cs typeface="Arial Unicode MS"/>
              </a:rPr>
              <a:t>UITGEVER </a:t>
            </a:r>
            <a:r>
              <a:rPr lang="nl-BE" sz="2000" b="1" dirty="0">
                <a:highlight>
                  <a:srgbClr val="00FF00"/>
                </a:highlight>
                <a:latin typeface="Arial Unicode MS"/>
                <a:cs typeface="Arial Unicode MS"/>
              </a:rPr>
              <a:t> </a:t>
            </a:r>
            <a:r>
              <a:rPr sz="2000" b="1" dirty="0">
                <a:highlight>
                  <a:srgbClr val="00FF00"/>
                </a:highlight>
                <a:latin typeface="Arial Unicode MS"/>
                <a:cs typeface="Arial Unicode MS"/>
              </a:rPr>
              <a:t>MANON</a:t>
            </a:r>
            <a:r>
              <a:rPr lang="nl-BE" sz="2000" b="1" dirty="0">
                <a:highlight>
                  <a:srgbClr val="00FF00"/>
                </a:highlight>
                <a:latin typeface="Arial Unicode MS"/>
                <a:cs typeface="Arial Unicode MS"/>
              </a:rPr>
              <a:t> </a:t>
            </a:r>
            <a:r>
              <a:rPr sz="2000" b="1" dirty="0">
                <a:highlight>
                  <a:srgbClr val="00FF00"/>
                </a:highlight>
                <a:latin typeface="Arial Unicode MS"/>
                <a:cs typeface="Arial Unicode MS"/>
              </a:rPr>
              <a:t>BUSSCHAERT PIERSLN 113 KNOKKE-HEIST</a:t>
            </a:r>
            <a:endParaRPr lang="nl-BE" sz="2000" b="1" dirty="0">
              <a:highlight>
                <a:srgbClr val="00FF00"/>
              </a:highlight>
              <a:latin typeface="Arial Unicode MS"/>
              <a:cs typeface="Arial Unicode MS"/>
            </a:endParaRPr>
          </a:p>
        </p:txBody>
      </p:sp>
      <p:pic>
        <p:nvPicPr>
          <p:cNvPr id="104" name="Picture 12">
            <a:extLst>
              <a:ext uri="{FF2B5EF4-FFF2-40B4-BE49-F238E27FC236}">
                <a16:creationId xmlns:a16="http://schemas.microsoft.com/office/drawing/2014/main" id="{8FCC45A3-9E06-DF6F-04CA-1B42D39266FB}"/>
              </a:ext>
            </a:extLst>
          </p:cNvPr>
          <p:cNvPicPr>
            <a:picLocks noChangeAspect="1"/>
          </p:cNvPicPr>
          <p:nvPr/>
        </p:nvPicPr>
        <p:blipFill rotWithShape="1">
          <a:blip r:embed="rId3"/>
          <a:srcRect l="19857" r="41817" b="1"/>
          <a:stretch/>
        </p:blipFill>
        <p:spPr>
          <a:xfrm>
            <a:off x="-1469" y="1634"/>
            <a:ext cx="4413207" cy="6477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8000">
        <p14:flip dir="r"/>
      </p:transition>
    </mc:Choice>
    <mc:Fallback xmlns="">
      <p:transition spd="slow" advClick="0" advTm="8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518900" cy="647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520588" y="-2520183"/>
            <a:ext cx="6477000" cy="1151817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183" y="0"/>
            <a:ext cx="8570059" cy="6476595"/>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448858" y="-1594299"/>
            <a:ext cx="4622644" cy="11520361"/>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jdelijke aanduiding voor datum 3">
            <a:extLst>
              <a:ext uri="{FF2B5EF4-FFF2-40B4-BE49-F238E27FC236}">
                <a16:creationId xmlns:a16="http://schemas.microsoft.com/office/drawing/2014/main" id="{3F2F4F0B-DADC-BD28-F1ED-3E87A644B9B2}"/>
              </a:ext>
            </a:extLst>
          </p:cNvPr>
          <p:cNvSpPr>
            <a:spLocks noGrp="1"/>
          </p:cNvSpPr>
          <p:nvPr>
            <p:ph type="dt" sz="half" idx="10"/>
          </p:nvPr>
        </p:nvSpPr>
        <p:spPr>
          <a:xfrm>
            <a:off x="8495188" y="6097016"/>
            <a:ext cx="2591753" cy="344840"/>
          </a:xfrm>
        </p:spPr>
        <p:txBody>
          <a:bodyPr vert="horz" lIns="91440" tIns="45720" rIns="91440" bIns="45720" rtlCol="0" anchor="ctr">
            <a:normAutofit/>
          </a:bodyPr>
          <a:lstStyle/>
          <a:p>
            <a:pPr algn="r">
              <a:spcAft>
                <a:spcPts val="600"/>
              </a:spcAft>
            </a:pPr>
            <a:fld id="{79EC0A4B-AE81-4AD7-86EA-9F753B2B1EB0}" type="datetime1">
              <a:rPr lang="en-US" sz="1000">
                <a:solidFill>
                  <a:srgbClr val="FFFFFF"/>
                </a:solidFill>
              </a:rPr>
              <a:pPr algn="r">
                <a:spcAft>
                  <a:spcPts val="600"/>
                </a:spcAft>
              </a:pPr>
              <a:t>7/11/2023</a:t>
            </a:fld>
            <a:endParaRPr lang="en-US" sz="1000">
              <a:solidFill>
                <a:srgbClr val="FFFFFF"/>
              </a:solidFill>
            </a:endParaRPr>
          </a:p>
        </p:txBody>
      </p:sp>
      <p:sp>
        <p:nvSpPr>
          <p:cNvPr id="5" name="Tijdelijke aanduiding voor dianummer 4">
            <a:extLst>
              <a:ext uri="{FF2B5EF4-FFF2-40B4-BE49-F238E27FC236}">
                <a16:creationId xmlns:a16="http://schemas.microsoft.com/office/drawing/2014/main" id="{7D693A98-1673-ACAA-9DC7-F58EFA0DC5BE}"/>
              </a:ext>
            </a:extLst>
          </p:cNvPr>
          <p:cNvSpPr>
            <a:spLocks noGrp="1"/>
          </p:cNvSpPr>
          <p:nvPr>
            <p:ph type="sldNum" sz="quarter" idx="12"/>
          </p:nvPr>
        </p:nvSpPr>
        <p:spPr>
          <a:xfrm>
            <a:off x="11058144" y="6097016"/>
            <a:ext cx="423319" cy="344840"/>
          </a:xfrm>
        </p:spPr>
        <p:txBody>
          <a:bodyPr vert="horz" lIns="91440" tIns="45720" rIns="91440" bIns="45720" rtlCol="0" anchor="ctr">
            <a:normAutofit/>
          </a:bodyPr>
          <a:lstStyle/>
          <a:p>
            <a:pPr>
              <a:spcAft>
                <a:spcPts val="600"/>
              </a:spcAft>
            </a:pPr>
            <a:fld id="{80F073CC-40D5-4B23-8DF0-9BD0A0C12F2C}" type="slidenum">
              <a:rPr lang="en-US" sz="1000">
                <a:solidFill>
                  <a:srgbClr val="FFFFFF"/>
                </a:solidFill>
              </a:rPr>
              <a:pPr>
                <a:spcAft>
                  <a:spcPts val="600"/>
                </a:spcAft>
              </a:pPr>
              <a:t>10</a:t>
            </a:fld>
            <a:endParaRPr lang="en-US" sz="1000">
              <a:solidFill>
                <a:srgbClr val="FFFFFF"/>
              </a:solidFill>
            </a:endParaRPr>
          </a:p>
        </p:txBody>
      </p:sp>
      <p:pic>
        <p:nvPicPr>
          <p:cNvPr id="6" name="Afbeelding 5">
            <a:extLst>
              <a:ext uri="{FF2B5EF4-FFF2-40B4-BE49-F238E27FC236}">
                <a16:creationId xmlns:a16="http://schemas.microsoft.com/office/drawing/2014/main" id="{E3BFD627-D3EA-7F2B-A740-0D03DA17D00B}"/>
              </a:ext>
            </a:extLst>
          </p:cNvPr>
          <p:cNvPicPr>
            <a:picLocks noChangeAspect="1"/>
          </p:cNvPicPr>
          <p:nvPr/>
        </p:nvPicPr>
        <p:blipFill>
          <a:blip r:embed="rId2"/>
          <a:stretch>
            <a:fillRect/>
          </a:stretch>
        </p:blipFill>
        <p:spPr>
          <a:xfrm>
            <a:off x="1164029" y="1222276"/>
            <a:ext cx="9742290" cy="3816424"/>
          </a:xfrm>
          <a:prstGeom prst="rect">
            <a:avLst/>
          </a:prstGeom>
        </p:spPr>
      </p:pic>
    </p:spTree>
    <p:extLst>
      <p:ext uri="{BB962C8B-B14F-4D97-AF65-F5344CB8AC3E}">
        <p14:creationId xmlns:p14="http://schemas.microsoft.com/office/powerpoint/2010/main" val="2977073688"/>
      </p:ext>
    </p:extLst>
  </p:cSld>
  <p:clrMapOvr>
    <a:masterClrMapping/>
  </p:clrMapOvr>
  <mc:AlternateContent xmlns:mc="http://schemas.openxmlformats.org/markup-compatibility/2006" xmlns:p14="http://schemas.microsoft.com/office/powerpoint/2010/main">
    <mc:Choice Requires="p14">
      <p:transition spd="slow" p14:dur="1500" advTm="7000">
        <p14:prism/>
      </p:transition>
    </mc:Choice>
    <mc:Fallback xmlns="">
      <p:transition spd="slow" advTm="7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518900" cy="6477000"/>
          </a:xfrm>
          <a:prstGeom prst="rect">
            <a:avLst/>
          </a:prstGeom>
          <a:solidFill>
            <a:srgbClr val="652C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0676" y="453390"/>
            <a:ext cx="10617547" cy="55702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fbeelding 5">
            <a:extLst>
              <a:ext uri="{FF2B5EF4-FFF2-40B4-BE49-F238E27FC236}">
                <a16:creationId xmlns:a16="http://schemas.microsoft.com/office/drawing/2014/main" id="{185769B2-699A-B229-02C5-C048ECAFEC68}"/>
              </a:ext>
            </a:extLst>
          </p:cNvPr>
          <p:cNvPicPr>
            <a:picLocks noChangeAspect="1"/>
          </p:cNvPicPr>
          <p:nvPr/>
        </p:nvPicPr>
        <p:blipFill>
          <a:blip r:embed="rId3"/>
          <a:stretch>
            <a:fillRect/>
          </a:stretch>
        </p:blipFill>
        <p:spPr>
          <a:xfrm>
            <a:off x="2386653" y="607718"/>
            <a:ext cx="6745593" cy="5261563"/>
          </a:xfrm>
          <a:prstGeom prst="rect">
            <a:avLst/>
          </a:prstGeom>
        </p:spPr>
      </p:pic>
      <p:sp>
        <p:nvSpPr>
          <p:cNvPr id="4" name="Tijdelijke aanduiding voor datum 3">
            <a:extLst>
              <a:ext uri="{FF2B5EF4-FFF2-40B4-BE49-F238E27FC236}">
                <a16:creationId xmlns:a16="http://schemas.microsoft.com/office/drawing/2014/main" id="{21C94A13-5C45-CA2F-206F-B92663220DD2}"/>
              </a:ext>
            </a:extLst>
          </p:cNvPr>
          <p:cNvSpPr>
            <a:spLocks noGrp="1"/>
          </p:cNvSpPr>
          <p:nvPr>
            <p:ph type="dt" sz="half" idx="10"/>
          </p:nvPr>
        </p:nvSpPr>
        <p:spPr>
          <a:xfrm>
            <a:off x="791924" y="6003219"/>
            <a:ext cx="2591752" cy="344840"/>
          </a:xfrm>
        </p:spPr>
        <p:txBody>
          <a:bodyPr vert="horz" lIns="91440" tIns="45720" rIns="91440" bIns="45720" rtlCol="0" anchor="ctr">
            <a:normAutofit/>
          </a:bodyPr>
          <a:lstStyle/>
          <a:p>
            <a:pPr>
              <a:spcAft>
                <a:spcPts val="600"/>
              </a:spcAft>
            </a:pPr>
            <a:fld id="{79EC0A4B-AE81-4AD7-86EA-9F753B2B1EB0}" type="datetime1">
              <a:rPr lang="en-US" sz="1200">
                <a:solidFill>
                  <a:srgbClr val="FFFFFF"/>
                </a:solidFill>
              </a:rPr>
              <a:pPr>
                <a:spcAft>
                  <a:spcPts val="600"/>
                </a:spcAft>
              </a:pPr>
              <a:t>7/11/2023</a:t>
            </a:fld>
            <a:endParaRPr lang="en-US" sz="1200">
              <a:solidFill>
                <a:srgbClr val="FFFFFF"/>
              </a:solidFill>
            </a:endParaRPr>
          </a:p>
        </p:txBody>
      </p:sp>
      <p:sp>
        <p:nvSpPr>
          <p:cNvPr id="5" name="Tijdelijke aanduiding voor dianummer 4">
            <a:extLst>
              <a:ext uri="{FF2B5EF4-FFF2-40B4-BE49-F238E27FC236}">
                <a16:creationId xmlns:a16="http://schemas.microsoft.com/office/drawing/2014/main" id="{C245F860-AA57-2C16-114C-C7D12F047565}"/>
              </a:ext>
            </a:extLst>
          </p:cNvPr>
          <p:cNvSpPr>
            <a:spLocks noGrp="1"/>
          </p:cNvSpPr>
          <p:nvPr>
            <p:ph type="sldNum" sz="quarter" idx="12"/>
          </p:nvPr>
        </p:nvSpPr>
        <p:spPr>
          <a:xfrm>
            <a:off x="8135223" y="6003219"/>
            <a:ext cx="2591752" cy="344840"/>
          </a:xfrm>
          <a:prstGeom prst="ellipse">
            <a:avLst/>
          </a:prstGeom>
        </p:spPr>
        <p:txBody>
          <a:bodyPr vert="horz" lIns="91440" tIns="45720" rIns="91440" bIns="45720" rtlCol="0" anchor="ctr">
            <a:normAutofit/>
          </a:bodyPr>
          <a:lstStyle/>
          <a:p>
            <a:pPr>
              <a:lnSpc>
                <a:spcPct val="90000"/>
              </a:lnSpc>
              <a:spcAft>
                <a:spcPts val="600"/>
              </a:spcAft>
            </a:pPr>
            <a:fld id="{80F073CC-40D5-4B23-8DF0-9BD0A0C12F2C}" type="slidenum">
              <a:rPr lang="en-US" sz="1100">
                <a:solidFill>
                  <a:srgbClr val="FFFFFF"/>
                </a:solidFill>
              </a:rPr>
              <a:pPr>
                <a:lnSpc>
                  <a:spcPct val="90000"/>
                </a:lnSpc>
                <a:spcAft>
                  <a:spcPts val="600"/>
                </a:spcAft>
              </a:pPr>
              <a:t>11</a:t>
            </a:fld>
            <a:endParaRPr lang="en-US" sz="1100">
              <a:solidFill>
                <a:srgbClr val="FFFFFF"/>
              </a:solidFill>
            </a:endParaRPr>
          </a:p>
        </p:txBody>
      </p:sp>
    </p:spTree>
    <p:extLst>
      <p:ext uri="{BB962C8B-B14F-4D97-AF65-F5344CB8AC3E}">
        <p14:creationId xmlns:p14="http://schemas.microsoft.com/office/powerpoint/2010/main" val="65500236"/>
      </p:ext>
    </p:extLst>
  </p:cSld>
  <p:clrMapOvr>
    <a:masterClrMapping/>
  </p:clrMapOvr>
  <mc:AlternateContent xmlns:mc="http://schemas.openxmlformats.org/markup-compatibility/2006" xmlns:p14="http://schemas.microsoft.com/office/powerpoint/2010/main">
    <mc:Choice Requires="p14">
      <p:transition spd="slow" p14:dur="1500" advTm="7000">
        <p14:prism/>
      </p:transition>
    </mc:Choice>
    <mc:Fallback xmlns="">
      <p:transition spd="slow" advTm="7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518900" cy="647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520588" y="-2520183"/>
            <a:ext cx="6477000" cy="1151817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183" y="0"/>
            <a:ext cx="8570059" cy="6476595"/>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448858" y="-1594299"/>
            <a:ext cx="4622644" cy="11520361"/>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jdelijke aanduiding voor datum 3">
            <a:extLst>
              <a:ext uri="{FF2B5EF4-FFF2-40B4-BE49-F238E27FC236}">
                <a16:creationId xmlns:a16="http://schemas.microsoft.com/office/drawing/2014/main" id="{9FD11DD9-099A-70CD-8F07-45C05A85BE08}"/>
              </a:ext>
            </a:extLst>
          </p:cNvPr>
          <p:cNvSpPr>
            <a:spLocks noGrp="1"/>
          </p:cNvSpPr>
          <p:nvPr>
            <p:ph type="dt" sz="half" idx="10"/>
          </p:nvPr>
        </p:nvSpPr>
        <p:spPr>
          <a:xfrm>
            <a:off x="8495188" y="6097016"/>
            <a:ext cx="2591753" cy="344840"/>
          </a:xfrm>
        </p:spPr>
        <p:txBody>
          <a:bodyPr vert="horz" lIns="91440" tIns="45720" rIns="91440" bIns="45720" rtlCol="0" anchor="ctr">
            <a:normAutofit/>
          </a:bodyPr>
          <a:lstStyle/>
          <a:p>
            <a:pPr algn="r">
              <a:spcAft>
                <a:spcPts val="600"/>
              </a:spcAft>
            </a:pPr>
            <a:fld id="{79EC0A4B-AE81-4AD7-86EA-9F753B2B1EB0}" type="datetime1">
              <a:rPr lang="en-US" sz="1000">
                <a:solidFill>
                  <a:srgbClr val="FFFFFF"/>
                </a:solidFill>
              </a:rPr>
              <a:pPr algn="r">
                <a:spcAft>
                  <a:spcPts val="600"/>
                </a:spcAft>
              </a:pPr>
              <a:t>7/11/2023</a:t>
            </a:fld>
            <a:endParaRPr lang="en-US" sz="1000">
              <a:solidFill>
                <a:srgbClr val="FFFFFF"/>
              </a:solidFill>
            </a:endParaRPr>
          </a:p>
        </p:txBody>
      </p:sp>
      <p:sp>
        <p:nvSpPr>
          <p:cNvPr id="5" name="Tijdelijke aanduiding voor dianummer 4">
            <a:extLst>
              <a:ext uri="{FF2B5EF4-FFF2-40B4-BE49-F238E27FC236}">
                <a16:creationId xmlns:a16="http://schemas.microsoft.com/office/drawing/2014/main" id="{E4827C3D-C9F5-4B03-58EA-0A698AF9FDAD}"/>
              </a:ext>
            </a:extLst>
          </p:cNvPr>
          <p:cNvSpPr>
            <a:spLocks noGrp="1"/>
          </p:cNvSpPr>
          <p:nvPr>
            <p:ph type="sldNum" sz="quarter" idx="12"/>
          </p:nvPr>
        </p:nvSpPr>
        <p:spPr>
          <a:xfrm>
            <a:off x="11058144" y="6097016"/>
            <a:ext cx="423319" cy="344840"/>
          </a:xfrm>
        </p:spPr>
        <p:txBody>
          <a:bodyPr vert="horz" lIns="91440" tIns="45720" rIns="91440" bIns="45720" rtlCol="0" anchor="ctr">
            <a:normAutofit/>
          </a:bodyPr>
          <a:lstStyle/>
          <a:p>
            <a:pPr>
              <a:spcAft>
                <a:spcPts val="600"/>
              </a:spcAft>
            </a:pPr>
            <a:fld id="{80F073CC-40D5-4B23-8DF0-9BD0A0C12F2C}" type="slidenum">
              <a:rPr lang="en-US" sz="1000">
                <a:solidFill>
                  <a:srgbClr val="FFFFFF"/>
                </a:solidFill>
              </a:rPr>
              <a:pPr>
                <a:spcAft>
                  <a:spcPts val="600"/>
                </a:spcAft>
              </a:pPr>
              <a:t>12</a:t>
            </a:fld>
            <a:endParaRPr lang="en-US" sz="1000">
              <a:solidFill>
                <a:srgbClr val="FFFFFF"/>
              </a:solidFill>
            </a:endParaRPr>
          </a:p>
        </p:txBody>
      </p:sp>
      <p:pic>
        <p:nvPicPr>
          <p:cNvPr id="3" name="Afbeelding 2">
            <a:extLst>
              <a:ext uri="{FF2B5EF4-FFF2-40B4-BE49-F238E27FC236}">
                <a16:creationId xmlns:a16="http://schemas.microsoft.com/office/drawing/2014/main" id="{0BB83B55-261A-168B-7834-06E1F27F786B}"/>
              </a:ext>
            </a:extLst>
          </p:cNvPr>
          <p:cNvPicPr>
            <a:picLocks noChangeAspect="1"/>
          </p:cNvPicPr>
          <p:nvPr/>
        </p:nvPicPr>
        <p:blipFill>
          <a:blip r:embed="rId2"/>
          <a:stretch>
            <a:fillRect/>
          </a:stretch>
        </p:blipFill>
        <p:spPr>
          <a:xfrm>
            <a:off x="2807121" y="0"/>
            <a:ext cx="6696745" cy="6477000"/>
          </a:xfrm>
          <a:prstGeom prst="rect">
            <a:avLst/>
          </a:prstGeom>
        </p:spPr>
      </p:pic>
    </p:spTree>
    <p:extLst>
      <p:ext uri="{BB962C8B-B14F-4D97-AF65-F5344CB8AC3E}">
        <p14:creationId xmlns:p14="http://schemas.microsoft.com/office/powerpoint/2010/main" val="2611583001"/>
      </p:ext>
    </p:extLst>
  </p:cSld>
  <p:clrMapOvr>
    <a:masterClrMapping/>
  </p:clrMapOvr>
  <mc:AlternateContent xmlns:mc="http://schemas.openxmlformats.org/markup-compatibility/2006" xmlns:p14="http://schemas.microsoft.com/office/powerpoint/2010/main">
    <mc:Choice Requires="p14">
      <p:transition spd="slow" p14:dur="1500" advTm="7000">
        <p14:prism/>
      </p:transition>
    </mc:Choice>
    <mc:Fallback xmlns="">
      <p:transition spd="slow" advTm="7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518900" cy="647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520588" y="-2520183"/>
            <a:ext cx="6477000" cy="1151817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183" y="0"/>
            <a:ext cx="8570059" cy="6476595"/>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448858" y="-1594299"/>
            <a:ext cx="4622644" cy="11520361"/>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jdelijke aanduiding voor datum 3">
            <a:extLst>
              <a:ext uri="{FF2B5EF4-FFF2-40B4-BE49-F238E27FC236}">
                <a16:creationId xmlns:a16="http://schemas.microsoft.com/office/drawing/2014/main" id="{AA72854F-ACE4-2376-1C35-2D995128EF91}"/>
              </a:ext>
            </a:extLst>
          </p:cNvPr>
          <p:cNvSpPr>
            <a:spLocks noGrp="1"/>
          </p:cNvSpPr>
          <p:nvPr>
            <p:ph type="dt" sz="half" idx="10"/>
          </p:nvPr>
        </p:nvSpPr>
        <p:spPr>
          <a:xfrm>
            <a:off x="8495188" y="6097016"/>
            <a:ext cx="2591753" cy="344840"/>
          </a:xfrm>
        </p:spPr>
        <p:txBody>
          <a:bodyPr vert="horz" lIns="91440" tIns="45720" rIns="91440" bIns="45720" rtlCol="0" anchor="ctr">
            <a:normAutofit/>
          </a:bodyPr>
          <a:lstStyle/>
          <a:p>
            <a:pPr algn="r">
              <a:spcAft>
                <a:spcPts val="600"/>
              </a:spcAft>
            </a:pPr>
            <a:fld id="{79EC0A4B-AE81-4AD7-86EA-9F753B2B1EB0}" type="datetime1">
              <a:rPr lang="en-US" sz="1000">
                <a:solidFill>
                  <a:srgbClr val="FFFFFF"/>
                </a:solidFill>
              </a:rPr>
              <a:pPr algn="r">
                <a:spcAft>
                  <a:spcPts val="600"/>
                </a:spcAft>
              </a:pPr>
              <a:t>7/11/2023</a:t>
            </a:fld>
            <a:endParaRPr lang="en-US" sz="1000">
              <a:solidFill>
                <a:srgbClr val="FFFFFF"/>
              </a:solidFill>
            </a:endParaRPr>
          </a:p>
        </p:txBody>
      </p:sp>
      <p:sp>
        <p:nvSpPr>
          <p:cNvPr id="5" name="Tijdelijke aanduiding voor dianummer 4">
            <a:extLst>
              <a:ext uri="{FF2B5EF4-FFF2-40B4-BE49-F238E27FC236}">
                <a16:creationId xmlns:a16="http://schemas.microsoft.com/office/drawing/2014/main" id="{EFE73ACD-14C8-B74B-EC5D-DA10E6917C30}"/>
              </a:ext>
            </a:extLst>
          </p:cNvPr>
          <p:cNvSpPr>
            <a:spLocks noGrp="1"/>
          </p:cNvSpPr>
          <p:nvPr>
            <p:ph type="sldNum" sz="quarter" idx="12"/>
          </p:nvPr>
        </p:nvSpPr>
        <p:spPr>
          <a:xfrm>
            <a:off x="11058144" y="6097016"/>
            <a:ext cx="423319" cy="344840"/>
          </a:xfrm>
        </p:spPr>
        <p:txBody>
          <a:bodyPr vert="horz" lIns="91440" tIns="45720" rIns="91440" bIns="45720" rtlCol="0" anchor="ctr">
            <a:normAutofit/>
          </a:bodyPr>
          <a:lstStyle/>
          <a:p>
            <a:pPr>
              <a:spcAft>
                <a:spcPts val="600"/>
              </a:spcAft>
            </a:pPr>
            <a:fld id="{80F073CC-40D5-4B23-8DF0-9BD0A0C12F2C}" type="slidenum">
              <a:rPr lang="en-US" sz="1000">
                <a:solidFill>
                  <a:srgbClr val="FFFFFF"/>
                </a:solidFill>
              </a:rPr>
              <a:pPr>
                <a:spcAft>
                  <a:spcPts val="600"/>
                </a:spcAft>
              </a:pPr>
              <a:t>13</a:t>
            </a:fld>
            <a:endParaRPr lang="en-US" sz="1000">
              <a:solidFill>
                <a:srgbClr val="FFFFFF"/>
              </a:solidFill>
            </a:endParaRPr>
          </a:p>
        </p:txBody>
      </p:sp>
      <p:pic>
        <p:nvPicPr>
          <p:cNvPr id="6" name="Afbeelding 5">
            <a:extLst>
              <a:ext uri="{FF2B5EF4-FFF2-40B4-BE49-F238E27FC236}">
                <a16:creationId xmlns:a16="http://schemas.microsoft.com/office/drawing/2014/main" id="{ED35498D-F15C-5551-BA5D-1132C03CCFC2}"/>
              </a:ext>
            </a:extLst>
          </p:cNvPr>
          <p:cNvPicPr>
            <a:picLocks noChangeAspect="1"/>
          </p:cNvPicPr>
          <p:nvPr/>
        </p:nvPicPr>
        <p:blipFill>
          <a:blip r:embed="rId2"/>
          <a:stretch>
            <a:fillRect/>
          </a:stretch>
        </p:blipFill>
        <p:spPr>
          <a:xfrm>
            <a:off x="2719225" y="0"/>
            <a:ext cx="6080449" cy="6477000"/>
          </a:xfrm>
          <a:prstGeom prst="rect">
            <a:avLst/>
          </a:prstGeom>
        </p:spPr>
      </p:pic>
    </p:spTree>
    <p:extLst>
      <p:ext uri="{BB962C8B-B14F-4D97-AF65-F5344CB8AC3E}">
        <p14:creationId xmlns:p14="http://schemas.microsoft.com/office/powerpoint/2010/main" val="434266064"/>
      </p:ext>
    </p:extLst>
  </p:cSld>
  <p:clrMapOvr>
    <a:masterClrMapping/>
  </p:clrMapOvr>
  <mc:AlternateContent xmlns:mc="http://schemas.openxmlformats.org/markup-compatibility/2006" xmlns:p14="http://schemas.microsoft.com/office/powerpoint/2010/main">
    <mc:Choice Requires="p14">
      <p:transition spd="slow" p14:dur="1500" advTm="7000">
        <p14:prism/>
      </p:transition>
    </mc:Choice>
    <mc:Fallback xmlns="">
      <p:transition spd="slow" advTm="7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1"/>
          <p:cNvSpPr/>
          <p:nvPr/>
        </p:nvSpPr>
        <p:spPr>
          <a:xfrm>
            <a:off x="0" y="0"/>
            <a:ext cx="11517630" cy="6477000"/>
          </a:xfrm>
          <a:prstGeom prst="rect">
            <a:avLst/>
          </a:prstGeom>
          <a:blipFill>
            <a:blip r:embed="rId2" cstate="print"/>
            <a:stretch>
              <a:fillRect/>
            </a:stretch>
          </a:blipFill>
        </p:spPr>
        <p:txBody>
          <a:bodyPr wrap="square" lIns="0" tIns="0" rIns="0" bIns="0" rtlCol="0">
            <a:spAutoFit/>
          </a:bodyPr>
          <a:lstStyle/>
          <a:p>
            <a:endParaRPr/>
          </a:p>
        </p:txBody>
      </p:sp>
      <p:sp>
        <p:nvSpPr>
          <p:cNvPr id="3" name="Tijdelijke aanduiding voor datum 2">
            <a:extLst>
              <a:ext uri="{FF2B5EF4-FFF2-40B4-BE49-F238E27FC236}">
                <a16:creationId xmlns:a16="http://schemas.microsoft.com/office/drawing/2014/main" id="{D4F86CD0-B6B2-4F13-95D0-2C51CD5EE4DF}"/>
              </a:ext>
            </a:extLst>
          </p:cNvPr>
          <p:cNvSpPr>
            <a:spLocks noGrp="1"/>
          </p:cNvSpPr>
          <p:nvPr>
            <p:ph type="dt" sz="half" idx="10"/>
          </p:nvPr>
        </p:nvSpPr>
        <p:spPr/>
        <p:txBody>
          <a:bodyPr/>
          <a:lstStyle/>
          <a:p>
            <a:fld id="{B1269E3D-046A-4E0E-A8F6-516780ECFE19}" type="datetime1">
              <a:rPr lang="en-US" smtClean="0"/>
              <a:t>7/11/2023</a:t>
            </a:fld>
            <a:endParaRPr lang="en-US"/>
          </a:p>
        </p:txBody>
      </p:sp>
      <p:sp>
        <p:nvSpPr>
          <p:cNvPr id="4" name="Tijdelijke aanduiding voor dianummer 3">
            <a:extLst>
              <a:ext uri="{FF2B5EF4-FFF2-40B4-BE49-F238E27FC236}">
                <a16:creationId xmlns:a16="http://schemas.microsoft.com/office/drawing/2014/main" id="{5291D39C-43DE-4685-9DD4-64EFE3D6D816}"/>
              </a:ext>
            </a:extLst>
          </p:cNvPr>
          <p:cNvSpPr>
            <a:spLocks noGrp="1"/>
          </p:cNvSpPr>
          <p:nvPr>
            <p:ph type="sldNum" sz="quarter" idx="12"/>
          </p:nvPr>
        </p:nvSpPr>
        <p:spPr/>
        <p:txBody>
          <a:bodyPr/>
          <a:lstStyle/>
          <a:p>
            <a:fld id="{80F073CC-40D5-4B23-8DF0-9BD0A0C12F2C}" type="slidenum">
              <a:rPr lang="en-US" smtClean="0"/>
              <a:t>14</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advTm="8000">
        <p14:flip dir="r"/>
      </p:transition>
    </mc:Choice>
    <mc:Fallback xmlns="">
      <p:transition spd="slow" advClick="0" advTm="8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D6D9F421-152E-4BD5-F87C-853F9886881B}"/>
              </a:ext>
            </a:extLst>
          </p:cNvPr>
          <p:cNvSpPr>
            <a:spLocks noGrp="1"/>
          </p:cNvSpPr>
          <p:nvPr>
            <p:ph type="dt" sz="half" idx="10"/>
          </p:nvPr>
        </p:nvSpPr>
        <p:spPr>
          <a:xfrm>
            <a:off x="8860320" y="6055417"/>
            <a:ext cx="861592" cy="344841"/>
          </a:xfrm>
        </p:spPr>
        <p:txBody>
          <a:bodyPr vert="horz" lIns="91440" tIns="45720" rIns="91440" bIns="45720" rtlCol="0" anchor="ctr">
            <a:normAutofit/>
          </a:bodyPr>
          <a:lstStyle/>
          <a:p>
            <a:pPr>
              <a:spcAft>
                <a:spcPts val="600"/>
              </a:spcAft>
            </a:pPr>
            <a:fld id="{79EC0A4B-AE81-4AD7-86EA-9F753B2B1EB0}" type="datetime1">
              <a:rPr lang="en-US" sz="900">
                <a:solidFill>
                  <a:srgbClr val="FFFFFF"/>
                </a:solidFill>
              </a:rPr>
              <a:pPr>
                <a:spcAft>
                  <a:spcPts val="600"/>
                </a:spcAft>
              </a:pPr>
              <a:t>7/11/2023</a:t>
            </a:fld>
            <a:endParaRPr lang="en-US" sz="900">
              <a:solidFill>
                <a:srgbClr val="FFFFFF"/>
              </a:solidFill>
            </a:endParaRPr>
          </a:p>
        </p:txBody>
      </p:sp>
      <p:sp>
        <p:nvSpPr>
          <p:cNvPr id="5" name="Tijdelijke aanduiding voor dianummer 4">
            <a:extLst>
              <a:ext uri="{FF2B5EF4-FFF2-40B4-BE49-F238E27FC236}">
                <a16:creationId xmlns:a16="http://schemas.microsoft.com/office/drawing/2014/main" id="{9F9B99E1-FAB5-0900-4AFC-46FA2AC632B6}"/>
              </a:ext>
            </a:extLst>
          </p:cNvPr>
          <p:cNvSpPr>
            <a:spLocks noGrp="1"/>
          </p:cNvSpPr>
          <p:nvPr>
            <p:ph type="sldNum" sz="quarter" idx="12"/>
          </p:nvPr>
        </p:nvSpPr>
        <p:spPr>
          <a:xfrm>
            <a:off x="10265344" y="6055417"/>
            <a:ext cx="645613" cy="344841"/>
          </a:xfrm>
        </p:spPr>
        <p:txBody>
          <a:bodyPr vert="horz" lIns="91440" tIns="45720" rIns="91440" bIns="45720" rtlCol="0" anchor="ctr">
            <a:normAutofit/>
          </a:bodyPr>
          <a:lstStyle/>
          <a:p>
            <a:pPr>
              <a:spcAft>
                <a:spcPts val="600"/>
              </a:spcAft>
            </a:pPr>
            <a:fld id="{80F073CC-40D5-4B23-8DF0-9BD0A0C12F2C}" type="slidenum">
              <a:rPr lang="en-US" sz="900">
                <a:solidFill>
                  <a:srgbClr val="FFFFFF"/>
                </a:solidFill>
              </a:rPr>
              <a:pPr>
                <a:spcAft>
                  <a:spcPts val="600"/>
                </a:spcAft>
              </a:pPr>
              <a:t>15</a:t>
            </a:fld>
            <a:endParaRPr lang="en-US" sz="900">
              <a:solidFill>
                <a:srgbClr val="FFFFFF"/>
              </a:solidFill>
            </a:endParaRPr>
          </a:p>
        </p:txBody>
      </p:sp>
      <p:pic>
        <p:nvPicPr>
          <p:cNvPr id="6" name="Afbeelding 5">
            <a:extLst>
              <a:ext uri="{FF2B5EF4-FFF2-40B4-BE49-F238E27FC236}">
                <a16:creationId xmlns:a16="http://schemas.microsoft.com/office/drawing/2014/main" id="{97695A47-A2EE-D1B6-C78C-03B57FFB949E}"/>
              </a:ext>
            </a:extLst>
          </p:cNvPr>
          <p:cNvPicPr>
            <a:picLocks noChangeAspect="1"/>
          </p:cNvPicPr>
          <p:nvPr/>
        </p:nvPicPr>
        <p:blipFill>
          <a:blip r:embed="rId2"/>
          <a:stretch>
            <a:fillRect/>
          </a:stretch>
        </p:blipFill>
        <p:spPr>
          <a:xfrm>
            <a:off x="2140181" y="0"/>
            <a:ext cx="8770776" cy="6477000"/>
          </a:xfrm>
          <a:prstGeom prst="rect">
            <a:avLst/>
          </a:prstGeom>
        </p:spPr>
      </p:pic>
    </p:spTree>
    <p:extLst>
      <p:ext uri="{BB962C8B-B14F-4D97-AF65-F5344CB8AC3E}">
        <p14:creationId xmlns:p14="http://schemas.microsoft.com/office/powerpoint/2010/main" val="2094213923"/>
      </p:ext>
    </p:extLst>
  </p:cSld>
  <p:clrMapOvr>
    <a:masterClrMapping/>
  </p:clrMapOvr>
  <mc:AlternateContent xmlns:mc="http://schemas.openxmlformats.org/markup-compatibility/2006" xmlns:p14="http://schemas.microsoft.com/office/powerpoint/2010/main">
    <mc:Choice Requires="p14">
      <p:transition spd="slow" p14:dur="1500" advTm="7000">
        <p14:prism/>
      </p:transition>
    </mc:Choice>
    <mc:Fallback xmlns="">
      <p:transition spd="slow" advTm="7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12812C25-49C4-632D-362C-7342E1551C85}"/>
              </a:ext>
            </a:extLst>
          </p:cNvPr>
          <p:cNvSpPr>
            <a:spLocks noGrp="1"/>
          </p:cNvSpPr>
          <p:nvPr>
            <p:ph type="dt" sz="half" idx="10"/>
          </p:nvPr>
        </p:nvSpPr>
        <p:spPr>
          <a:xfrm>
            <a:off x="8860320" y="6055417"/>
            <a:ext cx="861592" cy="344841"/>
          </a:xfrm>
        </p:spPr>
        <p:txBody>
          <a:bodyPr vert="horz" lIns="91440" tIns="45720" rIns="91440" bIns="45720" rtlCol="0" anchor="ctr">
            <a:normAutofit/>
          </a:bodyPr>
          <a:lstStyle/>
          <a:p>
            <a:pPr>
              <a:spcAft>
                <a:spcPts val="600"/>
              </a:spcAft>
            </a:pPr>
            <a:fld id="{79EC0A4B-AE81-4AD7-86EA-9F753B2B1EB0}" type="datetime1">
              <a:rPr lang="en-US" sz="900">
                <a:solidFill>
                  <a:srgbClr val="FFFFFF"/>
                </a:solidFill>
              </a:rPr>
              <a:pPr>
                <a:spcAft>
                  <a:spcPts val="600"/>
                </a:spcAft>
              </a:pPr>
              <a:t>7/11/2023</a:t>
            </a:fld>
            <a:endParaRPr lang="en-US" sz="900">
              <a:solidFill>
                <a:srgbClr val="FFFFFF"/>
              </a:solidFill>
            </a:endParaRPr>
          </a:p>
        </p:txBody>
      </p:sp>
      <p:sp>
        <p:nvSpPr>
          <p:cNvPr id="5" name="Tijdelijke aanduiding voor dianummer 4">
            <a:extLst>
              <a:ext uri="{FF2B5EF4-FFF2-40B4-BE49-F238E27FC236}">
                <a16:creationId xmlns:a16="http://schemas.microsoft.com/office/drawing/2014/main" id="{98DC1F1D-0F80-9FC4-AC67-2BF2129E3EB3}"/>
              </a:ext>
            </a:extLst>
          </p:cNvPr>
          <p:cNvSpPr>
            <a:spLocks noGrp="1"/>
          </p:cNvSpPr>
          <p:nvPr>
            <p:ph type="sldNum" sz="quarter" idx="12"/>
          </p:nvPr>
        </p:nvSpPr>
        <p:spPr>
          <a:xfrm>
            <a:off x="10265344" y="6055417"/>
            <a:ext cx="645613" cy="344841"/>
          </a:xfrm>
        </p:spPr>
        <p:txBody>
          <a:bodyPr vert="horz" lIns="91440" tIns="45720" rIns="91440" bIns="45720" rtlCol="0" anchor="ctr">
            <a:normAutofit/>
          </a:bodyPr>
          <a:lstStyle/>
          <a:p>
            <a:pPr>
              <a:spcAft>
                <a:spcPts val="600"/>
              </a:spcAft>
            </a:pPr>
            <a:fld id="{80F073CC-40D5-4B23-8DF0-9BD0A0C12F2C}" type="slidenum">
              <a:rPr lang="en-US" sz="900">
                <a:solidFill>
                  <a:srgbClr val="FFFFFF"/>
                </a:solidFill>
              </a:rPr>
              <a:pPr>
                <a:spcAft>
                  <a:spcPts val="600"/>
                </a:spcAft>
              </a:pPr>
              <a:t>16</a:t>
            </a:fld>
            <a:endParaRPr lang="en-US" sz="900">
              <a:solidFill>
                <a:srgbClr val="FFFFFF"/>
              </a:solidFill>
            </a:endParaRPr>
          </a:p>
        </p:txBody>
      </p:sp>
      <p:pic>
        <p:nvPicPr>
          <p:cNvPr id="6" name="Afbeelding 5">
            <a:extLst>
              <a:ext uri="{FF2B5EF4-FFF2-40B4-BE49-F238E27FC236}">
                <a16:creationId xmlns:a16="http://schemas.microsoft.com/office/drawing/2014/main" id="{3A7F7E94-92CF-1B1E-D0ED-4AAABD206AD5}"/>
              </a:ext>
            </a:extLst>
          </p:cNvPr>
          <p:cNvPicPr>
            <a:picLocks noChangeAspect="1"/>
          </p:cNvPicPr>
          <p:nvPr/>
        </p:nvPicPr>
        <p:blipFill>
          <a:blip r:embed="rId2"/>
          <a:stretch>
            <a:fillRect/>
          </a:stretch>
        </p:blipFill>
        <p:spPr>
          <a:xfrm>
            <a:off x="2372360" y="0"/>
            <a:ext cx="7707570" cy="6477000"/>
          </a:xfrm>
          <a:prstGeom prst="rect">
            <a:avLst/>
          </a:prstGeom>
        </p:spPr>
      </p:pic>
    </p:spTree>
    <p:extLst>
      <p:ext uri="{BB962C8B-B14F-4D97-AF65-F5344CB8AC3E}">
        <p14:creationId xmlns:p14="http://schemas.microsoft.com/office/powerpoint/2010/main" val="2463735949"/>
      </p:ext>
    </p:extLst>
  </p:cSld>
  <p:clrMapOvr>
    <a:masterClrMapping/>
  </p:clrMapOvr>
  <mc:AlternateContent xmlns:mc="http://schemas.openxmlformats.org/markup-compatibility/2006" xmlns:p14="http://schemas.microsoft.com/office/powerpoint/2010/main">
    <mc:Choice Requires="p14">
      <p:transition spd="slow" p14:dur="1500" advTm="7000">
        <p14:prism/>
      </p:transition>
    </mc:Choice>
    <mc:Fallback xmlns="">
      <p:transition spd="slow" advTm="7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B77E8A-1D8C-C3A7-C9DA-84C05FE49CC2}"/>
              </a:ext>
            </a:extLst>
          </p:cNvPr>
          <p:cNvSpPr>
            <a:spLocks noGrp="1"/>
          </p:cNvSpPr>
          <p:nvPr>
            <p:ph type="title"/>
          </p:nvPr>
        </p:nvSpPr>
        <p:spPr>
          <a:xfrm>
            <a:off x="613381" y="609266"/>
            <a:ext cx="3448753" cy="1189900"/>
          </a:xfrm>
        </p:spPr>
        <p:txBody>
          <a:bodyPr vert="horz" lIns="91440" tIns="45720" rIns="91440" bIns="45720" rtlCol="0" anchor="t">
            <a:normAutofit/>
          </a:bodyPr>
          <a:lstStyle/>
          <a:p>
            <a:pPr defTabSz="457200"/>
            <a:endParaRPr lang="en-US" sz="3600" dirty="0"/>
          </a:p>
        </p:txBody>
      </p:sp>
      <p:sp>
        <p:nvSpPr>
          <p:cNvPr id="3" name="Tijdelijke aanduiding voor tekst 2">
            <a:extLst>
              <a:ext uri="{FF2B5EF4-FFF2-40B4-BE49-F238E27FC236}">
                <a16:creationId xmlns:a16="http://schemas.microsoft.com/office/drawing/2014/main" id="{75004152-B1FA-9A28-85B1-CCA3F7994C1B}"/>
              </a:ext>
            </a:extLst>
          </p:cNvPr>
          <p:cNvSpPr>
            <a:spLocks noGrp="1"/>
          </p:cNvSpPr>
          <p:nvPr>
            <p:ph type="body" idx="1"/>
          </p:nvPr>
        </p:nvSpPr>
        <p:spPr>
          <a:xfrm>
            <a:off x="613382" y="2015066"/>
            <a:ext cx="3448752" cy="3550406"/>
          </a:xfrm>
        </p:spPr>
        <p:txBody>
          <a:bodyPr vert="horz" lIns="91440" tIns="45720" rIns="91440" bIns="45720" rtlCol="0">
            <a:normAutofit/>
          </a:bodyPr>
          <a:lstStyle/>
          <a:p>
            <a:pPr defTabSz="457200">
              <a:spcBef>
                <a:spcPts val="1000"/>
              </a:spcBef>
            </a:pPr>
            <a:endParaRPr lang="en-US"/>
          </a:p>
        </p:txBody>
      </p:sp>
      <p:sp>
        <p:nvSpPr>
          <p:cNvPr id="4" name="Tijdelijke aanduiding voor datum 3">
            <a:extLst>
              <a:ext uri="{FF2B5EF4-FFF2-40B4-BE49-F238E27FC236}">
                <a16:creationId xmlns:a16="http://schemas.microsoft.com/office/drawing/2014/main" id="{63852659-12A7-2D75-CAB7-B7904EE63C05}"/>
              </a:ext>
            </a:extLst>
          </p:cNvPr>
          <p:cNvSpPr>
            <a:spLocks noGrp="1"/>
          </p:cNvSpPr>
          <p:nvPr>
            <p:ph type="dt" sz="half" idx="10"/>
          </p:nvPr>
        </p:nvSpPr>
        <p:spPr/>
        <p:txBody>
          <a:bodyPr vert="horz" lIns="91440" tIns="45720" rIns="91440" bIns="45720" rtlCol="0" anchor="ctr">
            <a:normAutofit/>
          </a:bodyPr>
          <a:lstStyle/>
          <a:p>
            <a:pPr defTabSz="914400">
              <a:spcAft>
                <a:spcPts val="600"/>
              </a:spcAft>
            </a:pPr>
            <a:fld id="{79EC0A4B-AE81-4AD7-86EA-9F753B2B1EB0}" type="datetime1">
              <a:rPr lang="en-US" sz="900">
                <a:solidFill>
                  <a:srgbClr val="FFFFFF"/>
                </a:solidFill>
              </a:rPr>
              <a:pPr defTabSz="914400">
                <a:spcAft>
                  <a:spcPts val="600"/>
                </a:spcAft>
              </a:pPr>
              <a:t>7/11/2023</a:t>
            </a:fld>
            <a:endParaRPr lang="en-US" sz="900">
              <a:solidFill>
                <a:srgbClr val="FFFFFF"/>
              </a:solidFill>
            </a:endParaRPr>
          </a:p>
        </p:txBody>
      </p:sp>
      <p:sp>
        <p:nvSpPr>
          <p:cNvPr id="5" name="Tijdelijke aanduiding voor dianummer 4">
            <a:extLst>
              <a:ext uri="{FF2B5EF4-FFF2-40B4-BE49-F238E27FC236}">
                <a16:creationId xmlns:a16="http://schemas.microsoft.com/office/drawing/2014/main" id="{801A9BC8-5943-9A0B-03C5-9E5F3691697A}"/>
              </a:ext>
            </a:extLst>
          </p:cNvPr>
          <p:cNvSpPr>
            <a:spLocks noGrp="1"/>
          </p:cNvSpPr>
          <p:nvPr>
            <p:ph type="sldNum" sz="quarter" idx="12"/>
          </p:nvPr>
        </p:nvSpPr>
        <p:spPr>
          <a:xfrm>
            <a:off x="114805" y="5792853"/>
            <a:ext cx="736717" cy="344841"/>
          </a:xfrm>
        </p:spPr>
        <p:txBody>
          <a:bodyPr vert="horz" lIns="91440" tIns="45720" rIns="91440" bIns="45720" rtlCol="0" anchor="ctr">
            <a:normAutofit/>
          </a:bodyPr>
          <a:lstStyle/>
          <a:p>
            <a:pPr defTabSz="914400">
              <a:lnSpc>
                <a:spcPct val="90000"/>
              </a:lnSpc>
              <a:spcAft>
                <a:spcPts val="600"/>
              </a:spcAft>
            </a:pPr>
            <a:fld id="{80F073CC-40D5-4B23-8DF0-9BD0A0C12F2C}" type="slidenum">
              <a:rPr lang="en-US" sz="1700" smtClean="0"/>
              <a:pPr defTabSz="914400">
                <a:lnSpc>
                  <a:spcPct val="90000"/>
                </a:lnSpc>
                <a:spcAft>
                  <a:spcPts val="600"/>
                </a:spcAft>
              </a:pPr>
              <a:t>17</a:t>
            </a:fld>
            <a:endParaRPr lang="en-US" sz="1700"/>
          </a:p>
        </p:txBody>
      </p:sp>
      <p:pic>
        <p:nvPicPr>
          <p:cNvPr id="7" name="Afbeelding 6">
            <a:extLst>
              <a:ext uri="{FF2B5EF4-FFF2-40B4-BE49-F238E27FC236}">
                <a16:creationId xmlns:a16="http://schemas.microsoft.com/office/drawing/2014/main" id="{AF7AC759-2DCA-32E6-CF21-9582DCD00225}"/>
              </a:ext>
            </a:extLst>
          </p:cNvPr>
          <p:cNvPicPr>
            <a:picLocks noChangeAspect="1"/>
          </p:cNvPicPr>
          <p:nvPr/>
        </p:nvPicPr>
        <p:blipFill rotWithShape="1">
          <a:blip r:embed="rId2"/>
          <a:srcRect b="4452"/>
          <a:stretch/>
        </p:blipFill>
        <p:spPr>
          <a:xfrm>
            <a:off x="4364505" y="10"/>
            <a:ext cx="7154395" cy="6476990"/>
          </a:xfrm>
          <a:prstGeom prst="rect">
            <a:avLst/>
          </a:prstGeom>
        </p:spPr>
      </p:pic>
      <p:pic>
        <p:nvPicPr>
          <p:cNvPr id="11" name="Afbeelding 10">
            <a:extLst>
              <a:ext uri="{FF2B5EF4-FFF2-40B4-BE49-F238E27FC236}">
                <a16:creationId xmlns:a16="http://schemas.microsoft.com/office/drawing/2014/main" id="{3B08E95F-8405-097E-D49A-E56D2F642C70}"/>
              </a:ext>
            </a:extLst>
          </p:cNvPr>
          <p:cNvPicPr>
            <a:picLocks noChangeAspect="1"/>
          </p:cNvPicPr>
          <p:nvPr/>
        </p:nvPicPr>
        <p:blipFill>
          <a:blip r:embed="rId3"/>
          <a:stretch>
            <a:fillRect/>
          </a:stretch>
        </p:blipFill>
        <p:spPr>
          <a:xfrm>
            <a:off x="14292" y="4485"/>
            <a:ext cx="4350214" cy="6468030"/>
          </a:xfrm>
          <a:prstGeom prst="rect">
            <a:avLst/>
          </a:prstGeom>
        </p:spPr>
      </p:pic>
    </p:spTree>
    <p:extLst>
      <p:ext uri="{BB962C8B-B14F-4D97-AF65-F5344CB8AC3E}">
        <p14:creationId xmlns:p14="http://schemas.microsoft.com/office/powerpoint/2010/main" val="35855821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7000">
        <p14:prism/>
      </p:transition>
    </mc:Choice>
    <mc:Fallback xmlns="">
      <p:transition spd="slow" advTm="7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A4D2D2DC-72D3-4E92-9001-97F4F1F6B96D}"/>
              </a:ext>
            </a:extLst>
          </p:cNvPr>
          <p:cNvSpPr>
            <a:spLocks noGrp="1"/>
          </p:cNvSpPr>
          <p:nvPr>
            <p:ph type="dt" sz="half" idx="10"/>
          </p:nvPr>
        </p:nvSpPr>
        <p:spPr>
          <a:xfrm>
            <a:off x="8579726" y="6037881"/>
            <a:ext cx="861593" cy="344840"/>
          </a:xfrm>
        </p:spPr>
        <p:txBody>
          <a:bodyPr vert="horz" lIns="91440" tIns="45720" rIns="91440" bIns="45720" rtlCol="0" anchor="ctr">
            <a:normAutofit/>
          </a:bodyPr>
          <a:lstStyle/>
          <a:p>
            <a:pPr>
              <a:spcAft>
                <a:spcPts val="600"/>
              </a:spcAft>
            </a:pPr>
            <a:fld id="{79EC0A4B-AE81-4AD7-86EA-9F753B2B1EB0}" type="datetime1">
              <a:rPr lang="en-US" sz="900" smtClean="0">
                <a:solidFill>
                  <a:srgbClr val="FFFFFF"/>
                </a:solidFill>
              </a:rPr>
              <a:pPr>
                <a:spcAft>
                  <a:spcPts val="600"/>
                </a:spcAft>
              </a:pPr>
              <a:t>7/11/2023</a:t>
            </a:fld>
            <a:endParaRPr lang="en-US" sz="900">
              <a:solidFill>
                <a:srgbClr val="FFFFFF"/>
              </a:solidFill>
            </a:endParaRPr>
          </a:p>
        </p:txBody>
      </p:sp>
      <p:sp>
        <p:nvSpPr>
          <p:cNvPr id="5" name="Tijdelijke aanduiding voor dianummer 4">
            <a:extLst>
              <a:ext uri="{FF2B5EF4-FFF2-40B4-BE49-F238E27FC236}">
                <a16:creationId xmlns:a16="http://schemas.microsoft.com/office/drawing/2014/main" id="{187C529D-8FE6-4B35-A3C9-E3ADD134161B}"/>
              </a:ext>
            </a:extLst>
          </p:cNvPr>
          <p:cNvSpPr>
            <a:spLocks noGrp="1"/>
          </p:cNvSpPr>
          <p:nvPr>
            <p:ph type="sldNum" sz="quarter" idx="12"/>
          </p:nvPr>
        </p:nvSpPr>
        <p:spPr>
          <a:xfrm>
            <a:off x="10265344" y="6037881"/>
            <a:ext cx="645613" cy="344840"/>
          </a:xfrm>
        </p:spPr>
        <p:txBody>
          <a:bodyPr vert="horz" lIns="91440" tIns="45720" rIns="91440" bIns="45720" rtlCol="0" anchor="ctr">
            <a:normAutofit/>
          </a:bodyPr>
          <a:lstStyle/>
          <a:p>
            <a:pPr>
              <a:spcAft>
                <a:spcPts val="600"/>
              </a:spcAft>
            </a:pPr>
            <a:fld id="{80F073CC-40D5-4B23-8DF0-9BD0A0C12F2C}" type="slidenum">
              <a:rPr lang="en-US" sz="900" smtClean="0">
                <a:solidFill>
                  <a:srgbClr val="FFFFFF"/>
                </a:solidFill>
              </a:rPr>
              <a:pPr>
                <a:spcAft>
                  <a:spcPts val="600"/>
                </a:spcAft>
              </a:pPr>
              <a:t>18</a:t>
            </a:fld>
            <a:endParaRPr lang="en-US" sz="900">
              <a:solidFill>
                <a:srgbClr val="FFFFFF"/>
              </a:solidFill>
            </a:endParaRPr>
          </a:p>
        </p:txBody>
      </p:sp>
      <p:pic>
        <p:nvPicPr>
          <p:cNvPr id="6" name="Afbeelding 5">
            <a:extLst>
              <a:ext uri="{FF2B5EF4-FFF2-40B4-BE49-F238E27FC236}">
                <a16:creationId xmlns:a16="http://schemas.microsoft.com/office/drawing/2014/main" id="{B8C6E38B-0CB9-1B8F-25E7-B629C824CAB4}"/>
              </a:ext>
            </a:extLst>
          </p:cNvPr>
          <p:cNvPicPr>
            <a:picLocks noChangeAspect="1"/>
          </p:cNvPicPr>
          <p:nvPr/>
        </p:nvPicPr>
        <p:blipFill>
          <a:blip r:embed="rId2"/>
          <a:stretch>
            <a:fillRect/>
          </a:stretch>
        </p:blipFill>
        <p:spPr>
          <a:xfrm>
            <a:off x="1044194" y="0"/>
            <a:ext cx="9430512" cy="6477000"/>
          </a:xfrm>
          <a:prstGeom prst="rect">
            <a:avLst/>
          </a:prstGeom>
        </p:spPr>
      </p:pic>
    </p:spTree>
    <p:extLst>
      <p:ext uri="{BB962C8B-B14F-4D97-AF65-F5344CB8AC3E}">
        <p14:creationId xmlns:p14="http://schemas.microsoft.com/office/powerpoint/2010/main" val="3012023038"/>
      </p:ext>
    </p:extLst>
  </p:cSld>
  <p:clrMapOvr>
    <a:masterClrMapping/>
  </p:clrMapOvr>
  <mc:AlternateContent xmlns:mc="http://schemas.openxmlformats.org/markup-compatibility/2006" xmlns:p14="http://schemas.microsoft.com/office/powerpoint/2010/main">
    <mc:Choice Requires="p14">
      <p:transition spd="slow" p14:dur="1250" advClick="0" advTm="8000">
        <p14:flip dir="r"/>
      </p:transition>
    </mc:Choice>
    <mc:Fallback xmlns="">
      <p:transition spd="slow" advClick="0" advTm="8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1"/>
          <p:cNvSpPr/>
          <p:nvPr/>
        </p:nvSpPr>
        <p:spPr>
          <a:xfrm>
            <a:off x="0" y="0"/>
            <a:ext cx="11517630" cy="6477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1018539" y="4941103"/>
            <a:ext cx="2597316" cy="415825"/>
          </a:xfrm>
          <a:prstGeom prst="rect">
            <a:avLst/>
          </a:prstGeom>
        </p:spPr>
        <p:txBody>
          <a:bodyPr vert="horz" wrap="square" lIns="0" tIns="0" rIns="0" bIns="0" rtlCol="0">
            <a:spAutoFit/>
          </a:bodyPr>
          <a:lstStyle/>
          <a:p>
            <a:pPr marL="0" marR="0">
              <a:lnSpc>
                <a:spcPts val="2974"/>
              </a:lnSpc>
              <a:spcBef>
                <a:spcPts val="0"/>
              </a:spcBef>
              <a:spcAft>
                <a:spcPts val="0"/>
              </a:spcAft>
            </a:pPr>
            <a:r>
              <a:rPr sz="2400" i="1" dirty="0">
                <a:solidFill>
                  <a:srgbClr val="FF0000"/>
                </a:solidFill>
                <a:latin typeface="LJQQAM+ITC Zapf Chancery Medium Italic"/>
                <a:cs typeface="LJQQAM+ITC Zapf Chancery Medium Italic"/>
              </a:rPr>
              <a:t>Bedrijfsobligaties</a:t>
            </a:r>
            <a:r>
              <a:rPr sz="2400" i="1" spc="43" dirty="0">
                <a:solidFill>
                  <a:srgbClr val="FF0000"/>
                </a:solidFill>
                <a:latin typeface="LJQQAM+ITC Zapf Chancery Medium Italic"/>
                <a:cs typeface="LJQQAM+ITC Zapf Chancery Medium Italic"/>
              </a:rPr>
              <a:t> </a:t>
            </a:r>
            <a:r>
              <a:rPr sz="2400" i="1" dirty="0">
                <a:solidFill>
                  <a:srgbClr val="FF0000"/>
                </a:solidFill>
                <a:latin typeface="LJQQAM+ITC Zapf Chancery Medium Italic"/>
                <a:cs typeface="LJQQAM+ITC Zapf Chancery Medium Italic"/>
              </a:rPr>
              <a:t>in</a:t>
            </a:r>
            <a:r>
              <a:rPr sz="2400" i="1" spc="21" dirty="0">
                <a:solidFill>
                  <a:srgbClr val="FF0000"/>
                </a:solidFill>
                <a:latin typeface="LJQQAM+ITC Zapf Chancery Medium Italic"/>
                <a:cs typeface="LJQQAM+ITC Zapf Chancery Medium Italic"/>
              </a:rPr>
              <a:t> </a:t>
            </a:r>
            <a:r>
              <a:rPr sz="2400" i="1" dirty="0">
                <a:solidFill>
                  <a:srgbClr val="FF0000"/>
                </a:solidFill>
                <a:latin typeface="LJQQAM+ITC Zapf Chancery Medium Italic"/>
                <a:cs typeface="LJQQAM+ITC Zapf Chancery Medium Italic"/>
              </a:rPr>
              <a:t>€.</a:t>
            </a:r>
          </a:p>
        </p:txBody>
      </p:sp>
      <p:sp>
        <p:nvSpPr>
          <p:cNvPr id="4" name="object 4"/>
          <p:cNvSpPr txBox="1"/>
          <p:nvPr/>
        </p:nvSpPr>
        <p:spPr>
          <a:xfrm>
            <a:off x="1018539" y="5407193"/>
            <a:ext cx="6996977" cy="883186"/>
          </a:xfrm>
          <a:prstGeom prst="rect">
            <a:avLst/>
          </a:prstGeom>
        </p:spPr>
        <p:txBody>
          <a:bodyPr vert="horz" wrap="square" lIns="0" tIns="0" rIns="0" bIns="0" rtlCol="0">
            <a:spAutoFit/>
          </a:bodyPr>
          <a:lstStyle/>
          <a:p>
            <a:pPr marL="0" marR="0">
              <a:lnSpc>
                <a:spcPts val="2974"/>
              </a:lnSpc>
              <a:spcBef>
                <a:spcPts val="0"/>
              </a:spcBef>
              <a:spcAft>
                <a:spcPts val="0"/>
              </a:spcAft>
            </a:pPr>
            <a:r>
              <a:rPr sz="2400" i="1" spc="10" dirty="0">
                <a:solidFill>
                  <a:srgbClr val="FF0000"/>
                </a:solidFill>
                <a:latin typeface="LJQQAM+ITC Zapf Chancery Medium Italic"/>
                <a:cs typeface="LJQQAM+ITC Zapf Chancery Medium Italic"/>
              </a:rPr>
              <a:t>Selectie</a:t>
            </a:r>
            <a:r>
              <a:rPr sz="2400" i="1" spc="18" dirty="0">
                <a:solidFill>
                  <a:srgbClr val="FF0000"/>
                </a:solidFill>
                <a:latin typeface="LJQQAM+ITC Zapf Chancery Medium Italic"/>
                <a:cs typeface="LJQQAM+ITC Zapf Chancery Medium Italic"/>
              </a:rPr>
              <a:t> </a:t>
            </a:r>
            <a:r>
              <a:rPr sz="2400" i="1" dirty="0">
                <a:solidFill>
                  <a:srgbClr val="FF0000"/>
                </a:solidFill>
                <a:latin typeface="LJQQAM+ITC Zapf Chancery Medium Italic"/>
                <a:cs typeface="LJQQAM+ITC Zapf Chancery Medium Italic"/>
              </a:rPr>
              <a:t>van</a:t>
            </a:r>
            <a:r>
              <a:rPr sz="2400" i="1" spc="20" dirty="0">
                <a:solidFill>
                  <a:srgbClr val="FF0000"/>
                </a:solidFill>
                <a:latin typeface="LJQQAM+ITC Zapf Chancery Medium Italic"/>
                <a:cs typeface="LJQQAM+ITC Zapf Chancery Medium Italic"/>
              </a:rPr>
              <a:t> </a:t>
            </a:r>
            <a:r>
              <a:rPr sz="2400" i="1" dirty="0">
                <a:solidFill>
                  <a:srgbClr val="FF0000"/>
                </a:solidFill>
                <a:latin typeface="LJQQAM+ITC Zapf Chancery Medium Italic"/>
                <a:cs typeface="LJQQAM+ITC Zapf Chancery Medium Italic"/>
              </a:rPr>
              <a:t>emissie </a:t>
            </a:r>
            <a:r>
              <a:rPr sz="2400" i="1" spc="10" dirty="0">
                <a:solidFill>
                  <a:srgbClr val="FF0000"/>
                </a:solidFill>
                <a:latin typeface="LJQQAM+ITC Zapf Chancery Medium Italic"/>
                <a:cs typeface="LJQQAM+ITC Zapf Chancery Medium Italic"/>
              </a:rPr>
              <a:t>van</a:t>
            </a:r>
            <a:r>
              <a:rPr sz="2400" i="1" spc="18" dirty="0">
                <a:solidFill>
                  <a:srgbClr val="FF0000"/>
                </a:solidFill>
                <a:latin typeface="LJQQAM+ITC Zapf Chancery Medium Italic"/>
                <a:cs typeface="LJQQAM+ITC Zapf Chancery Medium Italic"/>
              </a:rPr>
              <a:t> </a:t>
            </a:r>
            <a:r>
              <a:rPr sz="2400" i="1" dirty="0">
                <a:solidFill>
                  <a:srgbClr val="FF0000"/>
                </a:solidFill>
                <a:latin typeface="LJQQAM+ITC Zapf Chancery Medium Italic"/>
                <a:cs typeface="LJQQAM+ITC Zapf Chancery Medium Italic"/>
              </a:rPr>
              <a:t>euro-obligaties</a:t>
            </a:r>
            <a:r>
              <a:rPr sz="2400" i="1" spc="10" dirty="0">
                <a:solidFill>
                  <a:srgbClr val="FF0000"/>
                </a:solidFill>
                <a:latin typeface="LJQQAM+ITC Zapf Chancery Medium Italic"/>
                <a:cs typeface="LJQQAM+ITC Zapf Chancery Medium Italic"/>
              </a:rPr>
              <a:t> in</a:t>
            </a:r>
            <a:r>
              <a:rPr sz="2400" i="1" dirty="0">
                <a:solidFill>
                  <a:srgbClr val="FF0000"/>
                </a:solidFill>
                <a:latin typeface="LJQQAM+ITC Zapf Chancery Medium Italic"/>
                <a:cs typeface="LJQQAM+ITC Zapf Chancery Medium Italic"/>
              </a:rPr>
              <a:t> verschillende</a:t>
            </a:r>
            <a:r>
              <a:rPr sz="2400" i="1" spc="73" dirty="0">
                <a:solidFill>
                  <a:srgbClr val="FF0000"/>
                </a:solidFill>
                <a:latin typeface="LJQQAM+ITC Zapf Chancery Medium Italic"/>
                <a:cs typeface="LJQQAM+ITC Zapf Chancery Medium Italic"/>
              </a:rPr>
              <a:t> </a:t>
            </a:r>
            <a:r>
              <a:rPr sz="2400" i="1" spc="10" dirty="0">
                <a:solidFill>
                  <a:srgbClr val="FF0000"/>
                </a:solidFill>
                <a:latin typeface="LJQQAM+ITC Zapf Chancery Medium Italic"/>
                <a:cs typeface="LJQQAM+ITC Zapf Chancery Medium Italic"/>
              </a:rPr>
              <a:t>munten</a:t>
            </a:r>
          </a:p>
          <a:p>
            <a:pPr marL="0" marR="0">
              <a:lnSpc>
                <a:spcPts val="2974"/>
              </a:lnSpc>
              <a:spcBef>
                <a:spcPts val="705"/>
              </a:spcBef>
              <a:spcAft>
                <a:spcPts val="0"/>
              </a:spcAft>
            </a:pPr>
            <a:r>
              <a:rPr sz="2400" i="1" spc="10" dirty="0">
                <a:solidFill>
                  <a:srgbClr val="FF0000"/>
                </a:solidFill>
                <a:latin typeface="LJQQAM+ITC Zapf Chancery Medium Italic"/>
                <a:cs typeface="LJQQAM+ITC Zapf Chancery Medium Italic"/>
              </a:rPr>
              <a:t>Courtasy</a:t>
            </a:r>
            <a:r>
              <a:rPr sz="2400" i="1" spc="18" dirty="0">
                <a:solidFill>
                  <a:srgbClr val="FF0000"/>
                </a:solidFill>
                <a:latin typeface="LJQQAM+ITC Zapf Chancery Medium Italic"/>
                <a:cs typeface="LJQQAM+ITC Zapf Chancery Medium Italic"/>
              </a:rPr>
              <a:t> </a:t>
            </a:r>
            <a:r>
              <a:rPr sz="2400" i="1" spc="10" dirty="0">
                <a:solidFill>
                  <a:srgbClr val="FF0000"/>
                </a:solidFill>
                <a:latin typeface="LJQQAM+ITC Zapf Chancery Medium Italic"/>
                <a:cs typeface="LJQQAM+ITC Zapf Chancery Medium Italic"/>
              </a:rPr>
              <a:t>by</a:t>
            </a:r>
            <a:r>
              <a:rPr sz="2400" i="1" dirty="0">
                <a:solidFill>
                  <a:srgbClr val="FF0000"/>
                </a:solidFill>
                <a:latin typeface="LJQQAM+ITC Zapf Chancery Medium Italic"/>
                <a:cs typeface="LJQQAM+ITC Zapf Chancery Medium Italic"/>
              </a:rPr>
              <a:t> Goldwasser</a:t>
            </a:r>
            <a:r>
              <a:rPr sz="2400" i="1" spc="21" dirty="0">
                <a:solidFill>
                  <a:srgbClr val="FF0000"/>
                </a:solidFill>
                <a:latin typeface="LJQQAM+ITC Zapf Chancery Medium Italic"/>
                <a:cs typeface="LJQQAM+ITC Zapf Chancery Medium Italic"/>
              </a:rPr>
              <a:t> </a:t>
            </a:r>
            <a:r>
              <a:rPr sz="2400" i="1" spc="10" dirty="0">
                <a:solidFill>
                  <a:srgbClr val="FF0000"/>
                </a:solidFill>
                <a:latin typeface="LJQQAM+ITC Zapf Chancery Medium Italic"/>
                <a:cs typeface="LJQQAM+ITC Zapf Chancery Medium Italic"/>
              </a:rPr>
              <a:t>exchange</a:t>
            </a:r>
            <a:r>
              <a:rPr sz="2400" i="1" dirty="0">
                <a:solidFill>
                  <a:srgbClr val="FF0000"/>
                </a:solidFill>
                <a:latin typeface="LJQQAM+ITC Zapf Chancery Medium Italic"/>
                <a:cs typeface="LJQQAM+ITC Zapf Chancery Medium Italic"/>
              </a:rPr>
              <a:t> </a:t>
            </a:r>
            <a:r>
              <a:rPr sz="2400" i="1" spc="10" dirty="0">
                <a:solidFill>
                  <a:srgbClr val="FF0000"/>
                </a:solidFill>
                <a:latin typeface="LJQQAM+ITC Zapf Chancery Medium Italic"/>
                <a:cs typeface="LJQQAM+ITC Zapf Chancery Medium Italic"/>
              </a:rPr>
              <a:t>;luxembourg</a:t>
            </a:r>
            <a:r>
              <a:rPr sz="2400" i="1" spc="31" dirty="0">
                <a:solidFill>
                  <a:srgbClr val="FF0000"/>
                </a:solidFill>
                <a:latin typeface="LJQQAM+ITC Zapf Chancery Medium Italic"/>
                <a:cs typeface="LJQQAM+ITC Zapf Chancery Medium Italic"/>
              </a:rPr>
              <a:t> </a:t>
            </a:r>
            <a:r>
              <a:rPr sz="2400" i="1" spc="10" dirty="0">
                <a:solidFill>
                  <a:srgbClr val="FF0000"/>
                </a:solidFill>
                <a:latin typeface="LJQQAM+ITC Zapf Chancery Medium Italic"/>
                <a:cs typeface="LJQQAM+ITC Zapf Chancery Medium Italic"/>
              </a:rPr>
              <a:t>stock exchange</a:t>
            </a:r>
          </a:p>
        </p:txBody>
      </p:sp>
      <p:sp>
        <p:nvSpPr>
          <p:cNvPr id="5" name="object 5"/>
          <p:cNvSpPr txBox="1"/>
          <p:nvPr/>
        </p:nvSpPr>
        <p:spPr>
          <a:xfrm>
            <a:off x="10697209" y="6030502"/>
            <a:ext cx="307788" cy="225276"/>
          </a:xfrm>
          <a:prstGeom prst="rect">
            <a:avLst/>
          </a:prstGeom>
        </p:spPr>
        <p:txBody>
          <a:bodyPr vert="horz" wrap="square" lIns="0" tIns="0" rIns="0" bIns="0" rtlCol="0">
            <a:spAutoFit/>
          </a:bodyPr>
          <a:lstStyle/>
          <a:p>
            <a:pPr marL="0" marR="0">
              <a:lnSpc>
                <a:spcPts val="1473"/>
              </a:lnSpc>
              <a:spcBef>
                <a:spcPts val="0"/>
              </a:spcBef>
              <a:spcAft>
                <a:spcPts val="0"/>
              </a:spcAft>
            </a:pPr>
            <a:r>
              <a:rPr sz="1100" dirty="0">
                <a:solidFill>
                  <a:srgbClr val="4D4D4D"/>
                </a:solidFill>
                <a:latin typeface="Arial Unicode MS"/>
                <a:cs typeface="Arial Unicode MS"/>
              </a:rPr>
              <a:t>18</a:t>
            </a:r>
          </a:p>
        </p:txBody>
      </p:sp>
      <p:sp>
        <p:nvSpPr>
          <p:cNvPr id="6" name="object 6"/>
          <p:cNvSpPr txBox="1"/>
          <p:nvPr/>
        </p:nvSpPr>
        <p:spPr>
          <a:xfrm>
            <a:off x="576580" y="6145197"/>
            <a:ext cx="747545" cy="242292"/>
          </a:xfrm>
          <a:prstGeom prst="rect">
            <a:avLst/>
          </a:prstGeom>
        </p:spPr>
        <p:txBody>
          <a:bodyPr vert="horz" wrap="square" lIns="0" tIns="0" rIns="0" bIns="0" rtlCol="0">
            <a:spAutoFit/>
          </a:bodyPr>
          <a:lstStyle/>
          <a:p>
            <a:pPr marL="0" marR="0">
              <a:lnSpc>
                <a:spcPts val="1607"/>
              </a:lnSpc>
              <a:spcBef>
                <a:spcPts val="0"/>
              </a:spcBef>
              <a:spcAft>
                <a:spcPts val="0"/>
              </a:spcAft>
            </a:pPr>
            <a:r>
              <a:rPr sz="1200" dirty="0">
                <a:solidFill>
                  <a:srgbClr val="DBF5F9"/>
                </a:solidFill>
                <a:latin typeface="Arial Unicode MS"/>
                <a:cs typeface="Arial Unicode MS"/>
              </a:rPr>
              <a:t>20/02/16</a:t>
            </a:r>
          </a:p>
        </p:txBody>
      </p:sp>
      <p:sp>
        <p:nvSpPr>
          <p:cNvPr id="7" name="Tijdelijke aanduiding voor datum 6">
            <a:extLst>
              <a:ext uri="{FF2B5EF4-FFF2-40B4-BE49-F238E27FC236}">
                <a16:creationId xmlns:a16="http://schemas.microsoft.com/office/drawing/2014/main" id="{89B6CDDE-32B2-43E0-B68D-30F4F0E48C05}"/>
              </a:ext>
            </a:extLst>
          </p:cNvPr>
          <p:cNvSpPr>
            <a:spLocks noGrp="1"/>
          </p:cNvSpPr>
          <p:nvPr>
            <p:ph type="dt" sz="half" idx="10"/>
          </p:nvPr>
        </p:nvSpPr>
        <p:spPr/>
        <p:txBody>
          <a:bodyPr/>
          <a:lstStyle/>
          <a:p>
            <a:fld id="{70F50FA9-D619-4A9B-BD42-A06B36CAB371}" type="datetime1">
              <a:rPr lang="en-US" smtClean="0"/>
              <a:t>7/11/2023</a:t>
            </a:fld>
            <a:endParaRPr lang="en-US"/>
          </a:p>
        </p:txBody>
      </p:sp>
      <p:sp>
        <p:nvSpPr>
          <p:cNvPr id="8" name="Tijdelijke aanduiding voor dianummer 7">
            <a:extLst>
              <a:ext uri="{FF2B5EF4-FFF2-40B4-BE49-F238E27FC236}">
                <a16:creationId xmlns:a16="http://schemas.microsoft.com/office/drawing/2014/main" id="{659BE715-56BA-49C5-A1D3-836E1C4CE740}"/>
              </a:ext>
            </a:extLst>
          </p:cNvPr>
          <p:cNvSpPr>
            <a:spLocks noGrp="1"/>
          </p:cNvSpPr>
          <p:nvPr>
            <p:ph type="sldNum" sz="quarter" idx="12"/>
          </p:nvPr>
        </p:nvSpPr>
        <p:spPr/>
        <p:txBody>
          <a:bodyPr/>
          <a:lstStyle/>
          <a:p>
            <a:fld id="{80F073CC-40D5-4B23-8DF0-9BD0A0C12F2C}" type="slidenum">
              <a:rPr lang="en-US" smtClean="0"/>
              <a:t>19</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advTm="8000">
        <p14:flip dir="r"/>
      </p:transition>
    </mc:Choice>
    <mc:Fallback xmlns="">
      <p:transition spd="slow" advClick="0" advTm="8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BCD73BE1-B840-BD5B-D947-D9AC919F3EE8}"/>
              </a:ext>
            </a:extLst>
          </p:cNvPr>
          <p:cNvSpPr>
            <a:spLocks noGrp="1"/>
          </p:cNvSpPr>
          <p:nvPr>
            <p:ph type="title"/>
          </p:nvPr>
        </p:nvSpPr>
        <p:spPr/>
        <p:txBody>
          <a:bodyPr>
            <a:normAutofit fontScale="90000"/>
          </a:bodyPr>
          <a:lstStyle/>
          <a:p>
            <a:r>
              <a:rPr lang="nl-BE" sz="4800" b="1" dirty="0">
                <a:solidFill>
                  <a:srgbClr val="C00000"/>
                </a:solidFill>
              </a:rPr>
              <a:t>Oei het wordt verschroeiend heet zowel op de beurzen als buiten met als gevolg onweer </a:t>
            </a:r>
          </a:p>
        </p:txBody>
      </p:sp>
      <p:sp>
        <p:nvSpPr>
          <p:cNvPr id="4" name="Tijdelijke aanduiding voor datum 3">
            <a:extLst>
              <a:ext uri="{FF2B5EF4-FFF2-40B4-BE49-F238E27FC236}">
                <a16:creationId xmlns:a16="http://schemas.microsoft.com/office/drawing/2014/main" id="{625EBD68-E017-0E6C-F014-717F8B24759C}"/>
              </a:ext>
            </a:extLst>
          </p:cNvPr>
          <p:cNvSpPr>
            <a:spLocks noGrp="1"/>
          </p:cNvSpPr>
          <p:nvPr>
            <p:ph type="dt" sz="half" idx="10"/>
          </p:nvPr>
        </p:nvSpPr>
        <p:spPr>
          <a:prstGeom prst="rect">
            <a:avLst/>
          </a:prstGeom>
        </p:spPr>
        <p:txBody>
          <a:bodyPr vert="horz" lIns="91440" tIns="45720" rIns="91440" bIns="45720" rtlCol="0" anchor="ctr">
            <a:normAutofit/>
          </a:bodyPr>
          <a:lstStyle/>
          <a:p>
            <a:pPr defTabSz="914400">
              <a:spcAft>
                <a:spcPts val="600"/>
              </a:spcAft>
            </a:pPr>
            <a:fld id="{79EC0A4B-AE81-4AD7-86EA-9F753B2B1EB0}" type="datetime1">
              <a:rPr lang="en-US" sz="900" smtClean="0">
                <a:solidFill>
                  <a:srgbClr val="FEFFFF"/>
                </a:solidFill>
              </a:rPr>
              <a:pPr defTabSz="914400">
                <a:spcAft>
                  <a:spcPts val="600"/>
                </a:spcAft>
              </a:pPr>
              <a:t>7/11/2023</a:t>
            </a:fld>
            <a:endParaRPr lang="en-US" sz="900">
              <a:solidFill>
                <a:srgbClr val="FEFFFF"/>
              </a:solidFill>
            </a:endParaRPr>
          </a:p>
        </p:txBody>
      </p:sp>
      <p:sp>
        <p:nvSpPr>
          <p:cNvPr id="5" name="Tijdelijke aanduiding voor dianummer 4">
            <a:extLst>
              <a:ext uri="{FF2B5EF4-FFF2-40B4-BE49-F238E27FC236}">
                <a16:creationId xmlns:a16="http://schemas.microsoft.com/office/drawing/2014/main" id="{64FDC14F-4904-D596-20A6-4B7885362112}"/>
              </a:ext>
            </a:extLst>
          </p:cNvPr>
          <p:cNvSpPr>
            <a:spLocks noGrp="1"/>
          </p:cNvSpPr>
          <p:nvPr>
            <p:ph type="sldNum" sz="quarter" idx="12"/>
          </p:nvPr>
        </p:nvSpPr>
        <p:spPr>
          <a:xfrm>
            <a:off x="3436345" y="962778"/>
            <a:ext cx="614596" cy="488868"/>
          </a:xfrm>
        </p:spPr>
        <p:txBody>
          <a:bodyPr vert="horz" lIns="91440" tIns="45720" rIns="91440" bIns="45720" rtlCol="0" anchor="ctr">
            <a:normAutofit/>
          </a:bodyPr>
          <a:lstStyle/>
          <a:p>
            <a:pPr defTabSz="914400">
              <a:spcAft>
                <a:spcPts val="600"/>
              </a:spcAft>
            </a:pPr>
            <a:fld id="{80F073CC-40D5-4B23-8DF0-9BD0A0C12F2C}" type="slidenum">
              <a:rPr lang="en-US" sz="2000" smtClean="0"/>
              <a:pPr defTabSz="914400">
                <a:spcAft>
                  <a:spcPts val="600"/>
                </a:spcAft>
              </a:pPr>
              <a:t>2</a:t>
            </a:fld>
            <a:endParaRPr lang="en-US" sz="2000"/>
          </a:p>
        </p:txBody>
      </p:sp>
      <p:sp>
        <p:nvSpPr>
          <p:cNvPr id="7" name="Rechthoek: afgeronde hoeken 6">
            <a:extLst>
              <a:ext uri="{FF2B5EF4-FFF2-40B4-BE49-F238E27FC236}">
                <a16:creationId xmlns:a16="http://schemas.microsoft.com/office/drawing/2014/main" id="{A77C1F3F-5EE5-616E-88E7-61E8A2952BE1}"/>
              </a:ext>
            </a:extLst>
          </p:cNvPr>
          <p:cNvSpPr/>
          <p:nvPr/>
        </p:nvSpPr>
        <p:spPr>
          <a:xfrm>
            <a:off x="646882" y="1596762"/>
            <a:ext cx="10009112" cy="453539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t>De rentevoeten blijven maar de hoogte ingaan en dat is nu eventjes de grote vijand van vastgoed en de aandelenbeurzen en credit maar de bondgenoot van obligaties of spaarboekjes en termijnbeleggingen of ja goud</a:t>
            </a:r>
          </a:p>
          <a:p>
            <a:pPr algn="ctr"/>
            <a:endParaRPr lang="nl-BE" dirty="0"/>
          </a:p>
          <a:p>
            <a:pPr algn="ctr"/>
            <a:r>
              <a:rPr lang="nl-BE" dirty="0"/>
              <a:t>Natuurlijk zullen obligaties in de eerste fase dalen en dat zal je opmerken in je obligatiefondsen.</a:t>
            </a:r>
          </a:p>
          <a:p>
            <a:pPr algn="ctr"/>
            <a:r>
              <a:rPr lang="nl-BE" dirty="0"/>
              <a:t>De </a:t>
            </a:r>
            <a:r>
              <a:rPr lang="nl-BE" dirty="0" err="1"/>
              <a:t>aandelmarkten</a:t>
            </a:r>
            <a:r>
              <a:rPr lang="nl-BE" dirty="0"/>
              <a:t> zullen deze zomer raar doen maar de druk van de stijgende rentevoeten  zal de winnaar worden</a:t>
            </a:r>
          </a:p>
          <a:p>
            <a:pPr algn="ctr"/>
            <a:endParaRPr lang="nl-BE" dirty="0"/>
          </a:p>
          <a:p>
            <a:pPr algn="ctr"/>
            <a:r>
              <a:rPr lang="nl-BE" dirty="0"/>
              <a:t>En ja als je op de beurs belegt moet je afstand nemen van je eigenwijs dus een professionele persoon kan je beste coach zijn om zonder emoties te leren beleggen en zo de grootste fouten als belegger te vermijden maar je kunt niet anders dan toch eens verkeerd  beleggen en zo leert je veel uit je fouten</a:t>
            </a:r>
          </a:p>
        </p:txBody>
      </p:sp>
    </p:spTree>
    <p:extLst>
      <p:ext uri="{BB962C8B-B14F-4D97-AF65-F5344CB8AC3E}">
        <p14:creationId xmlns:p14="http://schemas.microsoft.com/office/powerpoint/2010/main" val="1017877416"/>
      </p:ext>
    </p:extLst>
  </p:cSld>
  <p:clrMapOvr>
    <a:masterClrMapping/>
  </p:clrMapOvr>
  <mc:AlternateContent xmlns:mc="http://schemas.openxmlformats.org/markup-compatibility/2006" xmlns:p14="http://schemas.microsoft.com/office/powerpoint/2010/main">
    <mc:Choice Requires="p14">
      <p:transition spd="slow" p14:dur="1500" advTm="7000">
        <p14:prism/>
      </p:transition>
    </mc:Choice>
    <mc:Fallback xmlns="">
      <p:transition spd="slow" advTm="7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762622-3308-BF2D-DBD9-8EB1AA64B194}"/>
              </a:ext>
            </a:extLst>
          </p:cNvPr>
          <p:cNvSpPr>
            <a:spLocks noGrp="1"/>
          </p:cNvSpPr>
          <p:nvPr>
            <p:ph type="title"/>
          </p:nvPr>
        </p:nvSpPr>
        <p:spPr>
          <a:xfrm>
            <a:off x="613381" y="609266"/>
            <a:ext cx="3448753" cy="1189900"/>
          </a:xfrm>
        </p:spPr>
        <p:txBody>
          <a:bodyPr vert="horz" lIns="91440" tIns="45720" rIns="91440" bIns="45720" rtlCol="0" anchor="t">
            <a:normAutofit/>
          </a:bodyPr>
          <a:lstStyle/>
          <a:p>
            <a:pPr defTabSz="457200"/>
            <a:r>
              <a:rPr lang="en-US" sz="3600" b="1"/>
              <a:t>Nieuwe obligaties </a:t>
            </a:r>
          </a:p>
        </p:txBody>
      </p:sp>
      <p:sp>
        <p:nvSpPr>
          <p:cNvPr id="4" name="Tijdelijke aanduiding voor datum 3">
            <a:extLst>
              <a:ext uri="{FF2B5EF4-FFF2-40B4-BE49-F238E27FC236}">
                <a16:creationId xmlns:a16="http://schemas.microsoft.com/office/drawing/2014/main" id="{2F20B357-39BD-DA80-387F-6F8ED1B8D00A}"/>
              </a:ext>
            </a:extLst>
          </p:cNvPr>
          <p:cNvSpPr>
            <a:spLocks noGrp="1"/>
          </p:cNvSpPr>
          <p:nvPr>
            <p:ph type="dt" sz="half" idx="10"/>
          </p:nvPr>
        </p:nvSpPr>
        <p:spPr/>
        <p:txBody>
          <a:bodyPr vert="horz" lIns="91440" tIns="45720" rIns="91440" bIns="45720" rtlCol="0" anchor="ctr">
            <a:normAutofit/>
          </a:bodyPr>
          <a:lstStyle/>
          <a:p>
            <a:pPr defTabSz="914400">
              <a:spcAft>
                <a:spcPts val="600"/>
              </a:spcAft>
            </a:pPr>
            <a:fld id="{79EC0A4B-AE81-4AD7-86EA-9F753B2B1EB0}" type="datetime1">
              <a:rPr lang="en-US" sz="900" smtClean="0"/>
              <a:pPr defTabSz="914400">
                <a:spcAft>
                  <a:spcPts val="600"/>
                </a:spcAft>
              </a:pPr>
              <a:t>7/11/2023</a:t>
            </a:fld>
            <a:endParaRPr lang="en-US" sz="900"/>
          </a:p>
        </p:txBody>
      </p:sp>
      <p:sp>
        <p:nvSpPr>
          <p:cNvPr id="5" name="Tijdelijke aanduiding voor dianummer 4">
            <a:extLst>
              <a:ext uri="{FF2B5EF4-FFF2-40B4-BE49-F238E27FC236}">
                <a16:creationId xmlns:a16="http://schemas.microsoft.com/office/drawing/2014/main" id="{F1F02081-E221-91CA-6A2A-F3EF8C33DB2E}"/>
              </a:ext>
            </a:extLst>
          </p:cNvPr>
          <p:cNvSpPr>
            <a:spLocks noGrp="1"/>
          </p:cNvSpPr>
          <p:nvPr>
            <p:ph type="sldNum" sz="quarter" idx="12"/>
          </p:nvPr>
        </p:nvSpPr>
        <p:spPr>
          <a:xfrm>
            <a:off x="114805" y="5792853"/>
            <a:ext cx="736717" cy="344841"/>
          </a:xfrm>
        </p:spPr>
        <p:txBody>
          <a:bodyPr vert="horz" lIns="91440" tIns="45720" rIns="91440" bIns="45720" rtlCol="0" anchor="ctr">
            <a:normAutofit/>
          </a:bodyPr>
          <a:lstStyle/>
          <a:p>
            <a:pPr defTabSz="914400">
              <a:lnSpc>
                <a:spcPct val="90000"/>
              </a:lnSpc>
              <a:spcAft>
                <a:spcPts val="600"/>
              </a:spcAft>
            </a:pPr>
            <a:fld id="{80F073CC-40D5-4B23-8DF0-9BD0A0C12F2C}" type="slidenum">
              <a:rPr lang="en-US" sz="1700" smtClean="0"/>
              <a:pPr defTabSz="914400">
                <a:lnSpc>
                  <a:spcPct val="90000"/>
                </a:lnSpc>
                <a:spcAft>
                  <a:spcPts val="600"/>
                </a:spcAft>
              </a:pPr>
              <a:t>20</a:t>
            </a:fld>
            <a:endParaRPr lang="en-US" sz="1700"/>
          </a:p>
        </p:txBody>
      </p:sp>
      <p:sp>
        <p:nvSpPr>
          <p:cNvPr id="8" name="Tekstvak 7">
            <a:extLst>
              <a:ext uri="{FF2B5EF4-FFF2-40B4-BE49-F238E27FC236}">
                <a16:creationId xmlns:a16="http://schemas.microsoft.com/office/drawing/2014/main" id="{CD78574D-D904-9BD4-86D0-EA55EAF3573C}"/>
              </a:ext>
            </a:extLst>
          </p:cNvPr>
          <p:cNvSpPr txBox="1"/>
          <p:nvPr/>
        </p:nvSpPr>
        <p:spPr>
          <a:xfrm>
            <a:off x="613382" y="2015066"/>
            <a:ext cx="3448752" cy="3550406"/>
          </a:xfrm>
          <a:prstGeom prst="rect">
            <a:avLst/>
          </a:prstGeom>
        </p:spPr>
        <p:txBody>
          <a:bodyPr vert="horz" lIns="91440" tIns="45720" rIns="91440" bIns="45720" rtlCol="0">
            <a:normAutofit/>
          </a:bodyPr>
          <a:lstStyle/>
          <a:p>
            <a:pPr>
              <a:spcBef>
                <a:spcPts val="1000"/>
              </a:spcBef>
              <a:buClr>
                <a:schemeClr val="accent1"/>
              </a:buClr>
              <a:buFont typeface="Wingdings 3" charset="2"/>
              <a:buChar char=""/>
            </a:pPr>
            <a:r>
              <a:rPr lang="en-US">
                <a:solidFill>
                  <a:schemeClr val="tx1">
                    <a:lumMod val="75000"/>
                    <a:lumOff val="25000"/>
                  </a:schemeClr>
                </a:solidFill>
              </a:rPr>
              <a:t>Oblis </a:t>
            </a:r>
          </a:p>
        </p:txBody>
      </p:sp>
      <p:sp>
        <p:nvSpPr>
          <p:cNvPr id="9" name="Tekstvak 8">
            <a:extLst>
              <a:ext uri="{FF2B5EF4-FFF2-40B4-BE49-F238E27FC236}">
                <a16:creationId xmlns:a16="http://schemas.microsoft.com/office/drawing/2014/main" id="{318A52E8-927E-4A97-52AD-E8ECDD08173F}"/>
              </a:ext>
            </a:extLst>
          </p:cNvPr>
          <p:cNvSpPr txBox="1"/>
          <p:nvPr/>
        </p:nvSpPr>
        <p:spPr>
          <a:xfrm>
            <a:off x="5471418" y="393366"/>
            <a:ext cx="4608512" cy="646331"/>
          </a:xfrm>
          <a:prstGeom prst="rect">
            <a:avLst/>
          </a:prstGeom>
          <a:noFill/>
        </p:spPr>
        <p:txBody>
          <a:bodyPr wrap="square" rtlCol="0">
            <a:spAutoFit/>
          </a:bodyPr>
          <a:lstStyle/>
          <a:p>
            <a:r>
              <a:rPr lang="nl-BE" dirty="0"/>
              <a:t>Koersnoteringen op aanvraag !</a:t>
            </a:r>
          </a:p>
          <a:p>
            <a:endParaRPr lang="nl-BE" dirty="0"/>
          </a:p>
        </p:txBody>
      </p:sp>
      <p:pic>
        <p:nvPicPr>
          <p:cNvPr id="6" name="Afbeelding 5">
            <a:extLst>
              <a:ext uri="{FF2B5EF4-FFF2-40B4-BE49-F238E27FC236}">
                <a16:creationId xmlns:a16="http://schemas.microsoft.com/office/drawing/2014/main" id="{DFA6C61D-DE7F-CFE3-0804-BB4BF9C07458}"/>
              </a:ext>
            </a:extLst>
          </p:cNvPr>
          <p:cNvPicPr>
            <a:picLocks noChangeAspect="1"/>
          </p:cNvPicPr>
          <p:nvPr/>
        </p:nvPicPr>
        <p:blipFill>
          <a:blip r:embed="rId2"/>
          <a:stretch>
            <a:fillRect/>
          </a:stretch>
        </p:blipFill>
        <p:spPr>
          <a:xfrm>
            <a:off x="4422679" y="0"/>
            <a:ext cx="6981416" cy="6477000"/>
          </a:xfrm>
          <a:prstGeom prst="rect">
            <a:avLst/>
          </a:prstGeom>
        </p:spPr>
      </p:pic>
    </p:spTree>
    <p:extLst>
      <p:ext uri="{BB962C8B-B14F-4D97-AF65-F5344CB8AC3E}">
        <p14:creationId xmlns:p14="http://schemas.microsoft.com/office/powerpoint/2010/main" val="2673809821"/>
      </p:ext>
    </p:extLst>
  </p:cSld>
  <p:clrMapOvr>
    <a:masterClrMapping/>
  </p:clrMapOvr>
  <mc:AlternateContent xmlns:mc="http://schemas.openxmlformats.org/markup-compatibility/2006" xmlns:p14="http://schemas.microsoft.com/office/powerpoint/2010/main">
    <mc:Choice Requires="p14">
      <p:transition spd="slow" p14:dur="1500" advTm="7000">
        <p14:prism/>
      </p:transition>
    </mc:Choice>
    <mc:Fallback xmlns="">
      <p:transition spd="slow" advTm="7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8E1282-7504-5B93-99B0-9193C010AAC0}"/>
              </a:ext>
            </a:extLst>
          </p:cNvPr>
          <p:cNvSpPr>
            <a:spLocks noGrp="1"/>
          </p:cNvSpPr>
          <p:nvPr>
            <p:ph type="title"/>
          </p:nvPr>
        </p:nvSpPr>
        <p:spPr>
          <a:xfrm>
            <a:off x="1594495" y="589437"/>
            <a:ext cx="3908659" cy="1209729"/>
          </a:xfrm>
        </p:spPr>
        <p:txBody>
          <a:bodyPr vert="horz" lIns="91440" tIns="45720" rIns="91440" bIns="45720" rtlCol="0" anchor="t">
            <a:normAutofit/>
          </a:bodyPr>
          <a:lstStyle/>
          <a:p>
            <a:pPr defTabSz="457200">
              <a:lnSpc>
                <a:spcPct val="90000"/>
              </a:lnSpc>
            </a:pPr>
            <a:r>
              <a:rPr lang="en-US" sz="2600" dirty="0" err="1"/>
              <a:t>Genoteerde</a:t>
            </a:r>
            <a:r>
              <a:rPr lang="en-US" sz="2600" dirty="0"/>
              <a:t> </a:t>
            </a:r>
            <a:r>
              <a:rPr lang="en-US" sz="2600" dirty="0" err="1"/>
              <a:t>obligaties</a:t>
            </a:r>
            <a:r>
              <a:rPr lang="en-US" sz="2600" dirty="0"/>
              <a:t> op exchanges</a:t>
            </a:r>
          </a:p>
        </p:txBody>
      </p:sp>
      <p:sp>
        <p:nvSpPr>
          <p:cNvPr id="3" name="Tijdelijke aanduiding voor tekst 2">
            <a:extLst>
              <a:ext uri="{FF2B5EF4-FFF2-40B4-BE49-F238E27FC236}">
                <a16:creationId xmlns:a16="http://schemas.microsoft.com/office/drawing/2014/main" id="{24188961-2930-28DA-1098-B69E7FF7A233}"/>
              </a:ext>
            </a:extLst>
          </p:cNvPr>
          <p:cNvSpPr>
            <a:spLocks noGrp="1"/>
          </p:cNvSpPr>
          <p:nvPr>
            <p:ph type="body" idx="1"/>
          </p:nvPr>
        </p:nvSpPr>
        <p:spPr>
          <a:xfrm>
            <a:off x="1590987" y="2015066"/>
            <a:ext cx="3912167" cy="3567754"/>
          </a:xfrm>
        </p:spPr>
        <p:txBody>
          <a:bodyPr vert="horz" lIns="91440" tIns="45720" rIns="91440" bIns="45720" rtlCol="0">
            <a:normAutofit/>
          </a:bodyPr>
          <a:lstStyle/>
          <a:p>
            <a:pPr defTabSz="457200">
              <a:spcBef>
                <a:spcPts val="1000"/>
              </a:spcBef>
            </a:pPr>
            <a:r>
              <a:rPr lang="en-US" sz="2400" b="1" u="sng" dirty="0">
                <a:solidFill>
                  <a:schemeClr val="tx1"/>
                </a:solidFill>
                <a:highlight>
                  <a:srgbClr val="00FFFF"/>
                </a:highlight>
              </a:rPr>
              <a:t>Alle </a:t>
            </a:r>
            <a:r>
              <a:rPr lang="en-US" sz="2400" b="1" u="sng" dirty="0" err="1">
                <a:solidFill>
                  <a:schemeClr val="tx1"/>
                </a:solidFill>
                <a:highlight>
                  <a:srgbClr val="00FFFF"/>
                </a:highlight>
              </a:rPr>
              <a:t>obligaties</a:t>
            </a:r>
            <a:r>
              <a:rPr lang="en-US" sz="2400" b="1" u="sng" dirty="0">
                <a:solidFill>
                  <a:schemeClr val="tx1"/>
                </a:solidFill>
                <a:highlight>
                  <a:srgbClr val="00FFFF"/>
                </a:highlight>
              </a:rPr>
              <a:t> </a:t>
            </a:r>
            <a:r>
              <a:rPr lang="en-US" sz="2400" b="1" u="sng" dirty="0" err="1">
                <a:solidFill>
                  <a:schemeClr val="tx1"/>
                </a:solidFill>
                <a:highlight>
                  <a:srgbClr val="00FFFF"/>
                </a:highlight>
              </a:rPr>
              <a:t>kan</a:t>
            </a:r>
            <a:r>
              <a:rPr lang="en-US" sz="2400" b="1" u="sng" dirty="0">
                <a:solidFill>
                  <a:schemeClr val="tx1"/>
                </a:solidFill>
                <a:highlight>
                  <a:srgbClr val="00FFFF"/>
                </a:highlight>
              </a:rPr>
              <a:t> men met </a:t>
            </a:r>
            <a:r>
              <a:rPr lang="en-US" sz="2400" b="1" u="sng" dirty="0" err="1">
                <a:solidFill>
                  <a:schemeClr val="tx1"/>
                </a:solidFill>
                <a:highlight>
                  <a:srgbClr val="00FFFF"/>
                </a:highlight>
              </a:rPr>
              <a:t>limieten</a:t>
            </a:r>
            <a:r>
              <a:rPr lang="en-US" sz="2400" b="1" u="sng" dirty="0">
                <a:solidFill>
                  <a:schemeClr val="tx1"/>
                </a:solidFill>
                <a:highlight>
                  <a:srgbClr val="00FFFF"/>
                </a:highlight>
              </a:rPr>
              <a:t> </a:t>
            </a:r>
            <a:r>
              <a:rPr lang="en-US" sz="2400" b="1" u="sng" dirty="0" err="1">
                <a:solidFill>
                  <a:schemeClr val="tx1"/>
                </a:solidFill>
                <a:highlight>
                  <a:srgbClr val="00FFFF"/>
                </a:highlight>
              </a:rPr>
              <a:t>aan</a:t>
            </a:r>
            <a:r>
              <a:rPr lang="en-US" sz="2400" b="1" u="sng" dirty="0">
                <a:solidFill>
                  <a:schemeClr val="tx1"/>
                </a:solidFill>
                <a:highlight>
                  <a:srgbClr val="00FFFF"/>
                </a:highlight>
              </a:rPr>
              <a:t> </a:t>
            </a:r>
            <a:r>
              <a:rPr lang="en-US" sz="2400" b="1" u="sng" dirty="0" err="1">
                <a:solidFill>
                  <a:schemeClr val="tx1"/>
                </a:solidFill>
                <a:highlight>
                  <a:srgbClr val="00FFFF"/>
                </a:highlight>
              </a:rPr>
              <a:t>en</a:t>
            </a:r>
            <a:r>
              <a:rPr lang="en-US" sz="2400" b="1" u="sng" dirty="0">
                <a:solidFill>
                  <a:schemeClr val="tx1"/>
                </a:solidFill>
                <a:highlight>
                  <a:srgbClr val="00FFFF"/>
                </a:highlight>
              </a:rPr>
              <a:t> </a:t>
            </a:r>
            <a:r>
              <a:rPr lang="en-US" sz="2400" b="1" u="sng" dirty="0" err="1">
                <a:solidFill>
                  <a:schemeClr val="tx1"/>
                </a:solidFill>
                <a:highlight>
                  <a:srgbClr val="00FFFF"/>
                </a:highlight>
              </a:rPr>
              <a:t>verkopen</a:t>
            </a:r>
            <a:r>
              <a:rPr lang="en-US" sz="2400" b="1" u="sng" dirty="0">
                <a:solidFill>
                  <a:schemeClr val="tx1"/>
                </a:solidFill>
                <a:highlight>
                  <a:srgbClr val="00FFFF"/>
                </a:highlight>
              </a:rPr>
              <a:t>  </a:t>
            </a:r>
            <a:r>
              <a:rPr lang="en-US" sz="2400" b="1" u="sng" dirty="0" err="1">
                <a:solidFill>
                  <a:schemeClr val="tx1"/>
                </a:solidFill>
                <a:highlight>
                  <a:srgbClr val="00FFFF"/>
                </a:highlight>
              </a:rPr>
              <a:t>zodat</a:t>
            </a:r>
            <a:r>
              <a:rPr lang="en-US" sz="2400" b="1" u="sng" dirty="0">
                <a:solidFill>
                  <a:schemeClr val="tx1"/>
                </a:solidFill>
                <a:highlight>
                  <a:srgbClr val="00FFFF"/>
                </a:highlight>
              </a:rPr>
              <a:t> je a/v  </a:t>
            </a:r>
            <a:r>
              <a:rPr lang="en-US" sz="2400" b="1" u="sng" dirty="0" err="1">
                <a:solidFill>
                  <a:schemeClr val="tx1"/>
                </a:solidFill>
                <a:highlight>
                  <a:srgbClr val="00FFFF"/>
                </a:highlight>
              </a:rPr>
              <a:t>soms</a:t>
            </a:r>
            <a:r>
              <a:rPr lang="en-US" sz="2400" b="1" u="sng" dirty="0">
                <a:solidFill>
                  <a:schemeClr val="tx1"/>
                </a:solidFill>
                <a:highlight>
                  <a:srgbClr val="00FFFF"/>
                </a:highlight>
              </a:rPr>
              <a:t> 1% tot 10% </a:t>
            </a:r>
            <a:r>
              <a:rPr lang="en-US" sz="2400" b="1" u="sng" dirty="0" err="1">
                <a:solidFill>
                  <a:schemeClr val="tx1"/>
                </a:solidFill>
                <a:highlight>
                  <a:srgbClr val="00FFFF"/>
                </a:highlight>
              </a:rPr>
              <a:t>afwijkt</a:t>
            </a:r>
            <a:r>
              <a:rPr lang="en-US" sz="2400" b="1" u="sng" dirty="0">
                <a:solidFill>
                  <a:schemeClr val="tx1"/>
                </a:solidFill>
                <a:highlight>
                  <a:srgbClr val="00FFFF"/>
                </a:highlight>
              </a:rPr>
              <a:t> van wat je elders </a:t>
            </a:r>
            <a:r>
              <a:rPr lang="en-US" sz="2400" b="1" u="sng" dirty="0" err="1">
                <a:solidFill>
                  <a:schemeClr val="tx1"/>
                </a:solidFill>
                <a:highlight>
                  <a:srgbClr val="00FFFF"/>
                </a:highlight>
              </a:rPr>
              <a:t>betaalt</a:t>
            </a:r>
            <a:endParaRPr lang="en-US" sz="2400" b="1" u="sng" dirty="0">
              <a:solidFill>
                <a:schemeClr val="tx1"/>
              </a:solidFill>
              <a:highlight>
                <a:srgbClr val="00FFFF"/>
              </a:highlight>
            </a:endParaRPr>
          </a:p>
          <a:p>
            <a:pPr defTabSz="457200">
              <a:spcBef>
                <a:spcPts val="1000"/>
              </a:spcBef>
            </a:pPr>
            <a:r>
              <a:rPr lang="en-US" sz="2400" b="1" u="sng" dirty="0">
                <a:solidFill>
                  <a:schemeClr val="tx1"/>
                </a:solidFill>
                <a:highlight>
                  <a:srgbClr val="00FFFF"/>
                </a:highlight>
              </a:rPr>
              <a:t>En ja </a:t>
            </a:r>
            <a:r>
              <a:rPr lang="en-US" sz="2400" b="1" u="sng" dirty="0" err="1">
                <a:solidFill>
                  <a:schemeClr val="tx1"/>
                </a:solidFill>
                <a:highlight>
                  <a:srgbClr val="00FFFF"/>
                </a:highlight>
              </a:rPr>
              <a:t>onze</a:t>
            </a:r>
            <a:r>
              <a:rPr lang="en-US" sz="2400" b="1" u="sng" dirty="0">
                <a:solidFill>
                  <a:schemeClr val="tx1"/>
                </a:solidFill>
                <a:highlight>
                  <a:srgbClr val="00FFFF"/>
                </a:highlight>
              </a:rPr>
              <a:t> </a:t>
            </a:r>
            <a:r>
              <a:rPr lang="en-US" sz="2400" b="1" u="sng" dirty="0" err="1">
                <a:solidFill>
                  <a:schemeClr val="tx1"/>
                </a:solidFill>
                <a:highlight>
                  <a:srgbClr val="00FFFF"/>
                </a:highlight>
              </a:rPr>
              <a:t>kosten</a:t>
            </a:r>
            <a:r>
              <a:rPr lang="en-US" sz="2400" b="1" u="sng" dirty="0">
                <a:solidFill>
                  <a:schemeClr val="tx1"/>
                </a:solidFill>
                <a:highlight>
                  <a:srgbClr val="00FFFF"/>
                </a:highlight>
              </a:rPr>
              <a:t> </a:t>
            </a:r>
            <a:r>
              <a:rPr lang="en-US" sz="2400" b="1" u="sng" dirty="0" err="1">
                <a:solidFill>
                  <a:schemeClr val="tx1"/>
                </a:solidFill>
                <a:highlight>
                  <a:srgbClr val="00FFFF"/>
                </a:highlight>
              </a:rPr>
              <a:t>zijn</a:t>
            </a:r>
            <a:r>
              <a:rPr lang="en-US" sz="2400" b="1" u="sng" dirty="0">
                <a:solidFill>
                  <a:schemeClr val="tx1"/>
                </a:solidFill>
                <a:highlight>
                  <a:srgbClr val="00FFFF"/>
                </a:highlight>
              </a:rPr>
              <a:t> 1,5 euro op 1000euros  ;</a:t>
            </a:r>
            <a:r>
              <a:rPr lang="en-US" sz="2400" b="1" u="sng" dirty="0" err="1">
                <a:solidFill>
                  <a:schemeClr val="tx1"/>
                </a:solidFill>
                <a:highlight>
                  <a:srgbClr val="00FFFF"/>
                </a:highlight>
              </a:rPr>
              <a:t>bij</a:t>
            </a:r>
            <a:r>
              <a:rPr lang="en-US" sz="2400" b="1" u="sng" dirty="0">
                <a:solidFill>
                  <a:schemeClr val="tx1"/>
                </a:solidFill>
                <a:highlight>
                  <a:srgbClr val="00FFFF"/>
                </a:highlight>
              </a:rPr>
              <a:t> de </a:t>
            </a:r>
            <a:r>
              <a:rPr lang="en-US" sz="2400" b="1" u="sng" dirty="0" err="1">
                <a:solidFill>
                  <a:schemeClr val="tx1"/>
                </a:solidFill>
                <a:highlight>
                  <a:srgbClr val="00FFFF"/>
                </a:highlight>
              </a:rPr>
              <a:t>collegas</a:t>
            </a:r>
            <a:r>
              <a:rPr lang="en-US" sz="2400" b="1" u="sng" dirty="0">
                <a:solidFill>
                  <a:schemeClr val="tx1"/>
                </a:solidFill>
                <a:highlight>
                  <a:srgbClr val="00FFFF"/>
                </a:highlight>
              </a:rPr>
              <a:t> is </a:t>
            </a:r>
            <a:r>
              <a:rPr lang="en-US" sz="2400" b="1" u="sng" dirty="0" err="1">
                <a:solidFill>
                  <a:schemeClr val="tx1"/>
                </a:solidFill>
                <a:highlight>
                  <a:srgbClr val="00FFFF"/>
                </a:highlight>
              </a:rPr>
              <a:t>dit</a:t>
            </a:r>
            <a:r>
              <a:rPr lang="en-US" sz="2400" b="1" u="sng" dirty="0">
                <a:solidFill>
                  <a:schemeClr val="tx1"/>
                </a:solidFill>
                <a:highlight>
                  <a:srgbClr val="00FFFF"/>
                </a:highlight>
              </a:rPr>
              <a:t> Meestal 10€ of </a:t>
            </a:r>
            <a:r>
              <a:rPr lang="en-US" sz="2400" b="1" u="sng" dirty="0" err="1">
                <a:solidFill>
                  <a:schemeClr val="tx1"/>
                </a:solidFill>
                <a:highlight>
                  <a:srgbClr val="00FFFF"/>
                </a:highlight>
              </a:rPr>
              <a:t>wij</a:t>
            </a:r>
            <a:r>
              <a:rPr lang="en-US" sz="2400" b="1" u="sng" dirty="0">
                <a:solidFill>
                  <a:schemeClr val="tx1"/>
                </a:solidFill>
                <a:highlight>
                  <a:srgbClr val="00FFFF"/>
                </a:highlight>
              </a:rPr>
              <a:t> </a:t>
            </a:r>
            <a:r>
              <a:rPr lang="en-US" sz="2400" b="1" u="sng" dirty="0" err="1">
                <a:solidFill>
                  <a:schemeClr val="tx1"/>
                </a:solidFill>
                <a:highlight>
                  <a:srgbClr val="00FFFF"/>
                </a:highlight>
              </a:rPr>
              <a:t>zijn</a:t>
            </a:r>
            <a:r>
              <a:rPr lang="en-US" sz="2400" b="1" u="sng" dirty="0">
                <a:solidFill>
                  <a:schemeClr val="tx1"/>
                </a:solidFill>
                <a:highlight>
                  <a:srgbClr val="00FFFF"/>
                </a:highlight>
              </a:rPr>
              <a:t> tot 85% </a:t>
            </a:r>
            <a:r>
              <a:rPr lang="en-US" sz="2400" b="1" u="sng" dirty="0" err="1">
                <a:solidFill>
                  <a:schemeClr val="tx1"/>
                </a:solidFill>
                <a:highlight>
                  <a:srgbClr val="00FFFF"/>
                </a:highlight>
              </a:rPr>
              <a:t>goedkoper</a:t>
            </a:r>
            <a:r>
              <a:rPr lang="en-US" sz="2400" b="1" u="sng" dirty="0">
                <a:solidFill>
                  <a:schemeClr val="tx1"/>
                </a:solidFill>
                <a:highlight>
                  <a:srgbClr val="00FFFF"/>
                </a:highlight>
              </a:rPr>
              <a:t> !!!</a:t>
            </a:r>
          </a:p>
        </p:txBody>
      </p:sp>
      <p:sp>
        <p:nvSpPr>
          <p:cNvPr id="4" name="Tijdelijke aanduiding voor datum 3">
            <a:extLst>
              <a:ext uri="{FF2B5EF4-FFF2-40B4-BE49-F238E27FC236}">
                <a16:creationId xmlns:a16="http://schemas.microsoft.com/office/drawing/2014/main" id="{0B41CF1D-CD7A-3DE2-4BFD-AA8DF5014316}"/>
              </a:ext>
            </a:extLst>
          </p:cNvPr>
          <p:cNvSpPr>
            <a:spLocks noGrp="1"/>
          </p:cNvSpPr>
          <p:nvPr>
            <p:ph type="dt" sz="half" idx="10"/>
          </p:nvPr>
        </p:nvSpPr>
        <p:spPr/>
        <p:txBody>
          <a:bodyPr vert="horz" lIns="91440" tIns="45720" rIns="91440" bIns="45720" rtlCol="0" anchor="ctr">
            <a:normAutofit/>
          </a:bodyPr>
          <a:lstStyle/>
          <a:p>
            <a:pPr defTabSz="914400">
              <a:spcAft>
                <a:spcPts val="600"/>
              </a:spcAft>
            </a:pPr>
            <a:fld id="{79EC0A4B-AE81-4AD7-86EA-9F753B2B1EB0}" type="datetime1">
              <a:rPr lang="en-US" sz="900"/>
              <a:pPr defTabSz="914400">
                <a:spcAft>
                  <a:spcPts val="600"/>
                </a:spcAft>
              </a:pPr>
              <a:t>7/11/2023</a:t>
            </a:fld>
            <a:endParaRPr lang="en-US" sz="900"/>
          </a:p>
        </p:txBody>
      </p:sp>
      <p:sp>
        <p:nvSpPr>
          <p:cNvPr id="5" name="Tijdelijke aanduiding voor dianummer 4">
            <a:extLst>
              <a:ext uri="{FF2B5EF4-FFF2-40B4-BE49-F238E27FC236}">
                <a16:creationId xmlns:a16="http://schemas.microsoft.com/office/drawing/2014/main" id="{CA644BC0-5366-F353-45C8-BE313BD5E315}"/>
              </a:ext>
            </a:extLst>
          </p:cNvPr>
          <p:cNvSpPr>
            <a:spLocks noGrp="1"/>
          </p:cNvSpPr>
          <p:nvPr>
            <p:ph type="sldNum" sz="quarter" idx="12"/>
          </p:nvPr>
        </p:nvSpPr>
        <p:spPr/>
        <p:txBody>
          <a:bodyPr vert="horz" lIns="91440" tIns="45720" rIns="91440" bIns="45720" rtlCol="0" anchor="ctr">
            <a:normAutofit/>
          </a:bodyPr>
          <a:lstStyle/>
          <a:p>
            <a:pPr defTabSz="914400">
              <a:lnSpc>
                <a:spcPct val="90000"/>
              </a:lnSpc>
              <a:spcAft>
                <a:spcPts val="600"/>
              </a:spcAft>
            </a:pPr>
            <a:fld id="{80F073CC-40D5-4B23-8DF0-9BD0A0C12F2C}" type="slidenum">
              <a:rPr lang="en-US" sz="1700" smtClean="0"/>
              <a:pPr defTabSz="914400">
                <a:lnSpc>
                  <a:spcPct val="90000"/>
                </a:lnSpc>
                <a:spcAft>
                  <a:spcPts val="600"/>
                </a:spcAft>
              </a:pPr>
              <a:t>21</a:t>
            </a:fld>
            <a:endParaRPr lang="en-US" sz="1700"/>
          </a:p>
        </p:txBody>
      </p:sp>
      <p:pic>
        <p:nvPicPr>
          <p:cNvPr id="8" name="Afbeelding 7">
            <a:extLst>
              <a:ext uri="{FF2B5EF4-FFF2-40B4-BE49-F238E27FC236}">
                <a16:creationId xmlns:a16="http://schemas.microsoft.com/office/drawing/2014/main" id="{0BDB5A6B-DB62-D613-F9F4-285FEB0A18A9}"/>
              </a:ext>
            </a:extLst>
          </p:cNvPr>
          <p:cNvPicPr>
            <a:picLocks noChangeAspect="1"/>
          </p:cNvPicPr>
          <p:nvPr/>
        </p:nvPicPr>
        <p:blipFill>
          <a:blip r:embed="rId2"/>
          <a:stretch>
            <a:fillRect/>
          </a:stretch>
        </p:blipFill>
        <p:spPr>
          <a:xfrm>
            <a:off x="5503154" y="589437"/>
            <a:ext cx="6106606" cy="5486400"/>
          </a:xfrm>
          <a:prstGeom prst="rect">
            <a:avLst/>
          </a:prstGeom>
        </p:spPr>
      </p:pic>
    </p:spTree>
    <p:extLst>
      <p:ext uri="{BB962C8B-B14F-4D97-AF65-F5344CB8AC3E}">
        <p14:creationId xmlns:p14="http://schemas.microsoft.com/office/powerpoint/2010/main" val="3118953532"/>
      </p:ext>
    </p:extLst>
  </p:cSld>
  <p:clrMapOvr>
    <a:masterClrMapping/>
  </p:clrMapOvr>
  <mc:AlternateContent xmlns:mc="http://schemas.openxmlformats.org/markup-compatibility/2006" xmlns:p14="http://schemas.microsoft.com/office/powerpoint/2010/main">
    <mc:Choice Requires="p14">
      <p:transition spd="slow" p14:dur="1500" advTm="7000">
        <p14:prism/>
      </p:transition>
    </mc:Choice>
    <mc:Fallback xmlns="">
      <p:transition spd="slow" advTm="7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1"/>
          <p:cNvSpPr/>
          <p:nvPr/>
        </p:nvSpPr>
        <p:spPr>
          <a:xfrm>
            <a:off x="0" y="0"/>
            <a:ext cx="11517630" cy="6477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1247139" y="5208128"/>
            <a:ext cx="9692333" cy="951140"/>
          </a:xfrm>
          <a:prstGeom prst="rect">
            <a:avLst/>
          </a:prstGeom>
        </p:spPr>
        <p:txBody>
          <a:bodyPr vert="horz" wrap="square" lIns="0" tIns="0" rIns="0" bIns="0" rtlCol="0">
            <a:spAutoFit/>
          </a:bodyPr>
          <a:lstStyle/>
          <a:p>
            <a:pPr marL="0" marR="0">
              <a:lnSpc>
                <a:spcPts val="2679"/>
              </a:lnSpc>
              <a:spcBef>
                <a:spcPts val="0"/>
              </a:spcBef>
              <a:spcAft>
                <a:spcPts val="0"/>
              </a:spcAft>
            </a:pPr>
            <a:r>
              <a:rPr sz="1900" dirty="0">
                <a:solidFill>
                  <a:srgbClr val="C00000"/>
                </a:solidFill>
                <a:latin typeface="Arial Black"/>
                <a:cs typeface="Arial Black"/>
              </a:rPr>
              <a:t>Opgelet een koersdoel</a:t>
            </a:r>
            <a:r>
              <a:rPr sz="1900" spc="10" dirty="0">
                <a:solidFill>
                  <a:srgbClr val="C00000"/>
                </a:solidFill>
                <a:latin typeface="Arial Black"/>
                <a:cs typeface="Arial Black"/>
              </a:rPr>
              <a:t> </a:t>
            </a:r>
            <a:r>
              <a:rPr sz="1900" dirty="0">
                <a:solidFill>
                  <a:srgbClr val="C00000"/>
                </a:solidFill>
                <a:latin typeface="Arial Black"/>
                <a:cs typeface="Arial Black"/>
              </a:rPr>
              <a:t>is een hypothetische</a:t>
            </a:r>
            <a:r>
              <a:rPr sz="1900" spc="542" dirty="0">
                <a:solidFill>
                  <a:srgbClr val="C00000"/>
                </a:solidFill>
                <a:latin typeface="Arial Black"/>
                <a:cs typeface="Arial Black"/>
              </a:rPr>
              <a:t> </a:t>
            </a:r>
            <a:r>
              <a:rPr sz="1900" spc="-10" dirty="0">
                <a:solidFill>
                  <a:srgbClr val="C00000"/>
                </a:solidFill>
                <a:latin typeface="Arial Black"/>
                <a:cs typeface="Arial Black"/>
              </a:rPr>
              <a:t>cijfer</a:t>
            </a:r>
            <a:r>
              <a:rPr sz="1900" spc="15" dirty="0">
                <a:solidFill>
                  <a:srgbClr val="C00000"/>
                </a:solidFill>
                <a:latin typeface="Arial Black"/>
                <a:cs typeface="Arial Black"/>
              </a:rPr>
              <a:t> </a:t>
            </a:r>
            <a:r>
              <a:rPr sz="1900" spc="-28" dirty="0">
                <a:solidFill>
                  <a:srgbClr val="C00000"/>
                </a:solidFill>
                <a:latin typeface="Arial Black"/>
                <a:cs typeface="Arial Black"/>
              </a:rPr>
              <a:t>dat</a:t>
            </a:r>
            <a:r>
              <a:rPr sz="1900" spc="31" dirty="0">
                <a:solidFill>
                  <a:srgbClr val="C00000"/>
                </a:solidFill>
                <a:latin typeface="Arial Black"/>
                <a:cs typeface="Arial Black"/>
              </a:rPr>
              <a:t> </a:t>
            </a:r>
            <a:r>
              <a:rPr sz="1900" spc="14" dirty="0">
                <a:solidFill>
                  <a:srgbClr val="C00000"/>
                </a:solidFill>
                <a:latin typeface="Arial Black"/>
                <a:cs typeface="Arial Black"/>
              </a:rPr>
              <a:t>wij </a:t>
            </a:r>
            <a:r>
              <a:rPr sz="1900" dirty="0">
                <a:solidFill>
                  <a:srgbClr val="C00000"/>
                </a:solidFill>
                <a:latin typeface="Arial Black"/>
                <a:cs typeface="Arial Black"/>
              </a:rPr>
              <a:t>naar</a:t>
            </a:r>
            <a:r>
              <a:rPr sz="1900" spc="11" dirty="0">
                <a:solidFill>
                  <a:srgbClr val="C00000"/>
                </a:solidFill>
                <a:latin typeface="Arial Black"/>
                <a:cs typeface="Arial Black"/>
              </a:rPr>
              <a:t> </a:t>
            </a:r>
            <a:r>
              <a:rPr sz="1900" spc="-37" dirty="0">
                <a:solidFill>
                  <a:srgbClr val="C00000"/>
                </a:solidFill>
                <a:latin typeface="Arial Black"/>
                <a:cs typeface="Arial Black"/>
              </a:rPr>
              <a:t>voor</a:t>
            </a:r>
          </a:p>
          <a:p>
            <a:pPr marL="0" marR="0">
              <a:lnSpc>
                <a:spcPts val="2279"/>
              </a:lnSpc>
              <a:spcBef>
                <a:spcPts val="0"/>
              </a:spcBef>
              <a:spcAft>
                <a:spcPts val="0"/>
              </a:spcAft>
            </a:pPr>
            <a:r>
              <a:rPr sz="1900" spc="-15" dirty="0">
                <a:solidFill>
                  <a:srgbClr val="C00000"/>
                </a:solidFill>
                <a:latin typeface="Arial Black"/>
                <a:cs typeface="Arial Black"/>
              </a:rPr>
              <a:t>schuiven</a:t>
            </a:r>
            <a:r>
              <a:rPr sz="1900" spc="11" dirty="0">
                <a:solidFill>
                  <a:srgbClr val="C00000"/>
                </a:solidFill>
                <a:latin typeface="Arial Black"/>
                <a:cs typeface="Arial Black"/>
              </a:rPr>
              <a:t> </a:t>
            </a:r>
            <a:r>
              <a:rPr sz="1900" dirty="0">
                <a:solidFill>
                  <a:srgbClr val="C00000"/>
                </a:solidFill>
                <a:latin typeface="Arial Black"/>
                <a:cs typeface="Arial Black"/>
              </a:rPr>
              <a:t>als streefdoel maar</a:t>
            </a:r>
            <a:r>
              <a:rPr sz="1900" spc="25" dirty="0">
                <a:solidFill>
                  <a:srgbClr val="C00000"/>
                </a:solidFill>
                <a:latin typeface="Arial Black"/>
                <a:cs typeface="Arial Black"/>
              </a:rPr>
              <a:t> </a:t>
            </a:r>
            <a:r>
              <a:rPr sz="1900" dirty="0">
                <a:solidFill>
                  <a:srgbClr val="C00000"/>
                </a:solidFill>
                <a:latin typeface="Arial Black"/>
                <a:cs typeface="Arial Black"/>
              </a:rPr>
              <a:t>daarom niet altijd</a:t>
            </a:r>
            <a:r>
              <a:rPr sz="1900" spc="14" dirty="0">
                <a:solidFill>
                  <a:srgbClr val="C00000"/>
                </a:solidFill>
                <a:latin typeface="Arial Black"/>
                <a:cs typeface="Arial Black"/>
              </a:rPr>
              <a:t> </a:t>
            </a:r>
            <a:r>
              <a:rPr sz="1900" dirty="0">
                <a:solidFill>
                  <a:srgbClr val="C00000"/>
                </a:solidFill>
                <a:latin typeface="Arial Black"/>
                <a:cs typeface="Arial Black"/>
              </a:rPr>
              <a:t>bereikt zal</a:t>
            </a:r>
            <a:r>
              <a:rPr sz="1900" spc="18" dirty="0">
                <a:solidFill>
                  <a:srgbClr val="C00000"/>
                </a:solidFill>
                <a:latin typeface="Arial Black"/>
                <a:cs typeface="Arial Black"/>
              </a:rPr>
              <a:t> </a:t>
            </a:r>
            <a:r>
              <a:rPr sz="1900" dirty="0">
                <a:solidFill>
                  <a:srgbClr val="C00000"/>
                </a:solidFill>
                <a:latin typeface="Arial Black"/>
                <a:cs typeface="Arial Black"/>
              </a:rPr>
              <a:t>worden!!</a:t>
            </a:r>
          </a:p>
          <a:p>
            <a:pPr marL="0" marR="0">
              <a:lnSpc>
                <a:spcPts val="2230"/>
              </a:lnSpc>
              <a:spcBef>
                <a:spcPts val="0"/>
              </a:spcBef>
              <a:spcAft>
                <a:spcPts val="0"/>
              </a:spcAft>
            </a:pPr>
            <a:r>
              <a:rPr sz="1900" dirty="0">
                <a:solidFill>
                  <a:srgbClr val="C00000"/>
                </a:solidFill>
                <a:latin typeface="Arial Black"/>
                <a:cs typeface="Arial Black"/>
              </a:rPr>
              <a:t>Let </a:t>
            </a:r>
            <a:r>
              <a:rPr sz="1900" spc="-17" dirty="0">
                <a:solidFill>
                  <a:srgbClr val="C00000"/>
                </a:solidFill>
                <a:latin typeface="Arial Black"/>
                <a:cs typeface="Arial Black"/>
              </a:rPr>
              <a:t>op</a:t>
            </a:r>
            <a:r>
              <a:rPr sz="1900" spc="14" dirty="0">
                <a:solidFill>
                  <a:srgbClr val="C00000"/>
                </a:solidFill>
                <a:latin typeface="Arial Black"/>
                <a:cs typeface="Arial Black"/>
              </a:rPr>
              <a:t> </a:t>
            </a:r>
            <a:r>
              <a:rPr sz="1900" dirty="0">
                <a:solidFill>
                  <a:srgbClr val="C00000"/>
                </a:solidFill>
                <a:latin typeface="Arial Black"/>
                <a:cs typeface="Arial Black"/>
              </a:rPr>
              <a:t>al</a:t>
            </a:r>
            <a:r>
              <a:rPr sz="1900" spc="10" dirty="0">
                <a:solidFill>
                  <a:srgbClr val="C00000"/>
                </a:solidFill>
                <a:latin typeface="Arial Black"/>
                <a:cs typeface="Arial Black"/>
              </a:rPr>
              <a:t> </a:t>
            </a:r>
            <a:r>
              <a:rPr sz="1900" dirty="0">
                <a:solidFill>
                  <a:srgbClr val="C00000"/>
                </a:solidFill>
                <a:latin typeface="Arial Black"/>
                <a:cs typeface="Arial Black"/>
              </a:rPr>
              <a:t>uw</a:t>
            </a:r>
            <a:r>
              <a:rPr sz="1900" spc="46" dirty="0">
                <a:solidFill>
                  <a:srgbClr val="C00000"/>
                </a:solidFill>
                <a:latin typeface="Arial Black"/>
                <a:cs typeface="Arial Black"/>
              </a:rPr>
              <a:t> </a:t>
            </a:r>
            <a:r>
              <a:rPr sz="1900" spc="-15" dirty="0">
                <a:solidFill>
                  <a:srgbClr val="C00000"/>
                </a:solidFill>
                <a:latin typeface="Arial Black"/>
                <a:cs typeface="Arial Black"/>
              </a:rPr>
              <a:t>aankopen</a:t>
            </a:r>
            <a:r>
              <a:rPr sz="1900" spc="12" dirty="0">
                <a:solidFill>
                  <a:srgbClr val="C00000"/>
                </a:solidFill>
                <a:latin typeface="Arial Black"/>
                <a:cs typeface="Arial Black"/>
              </a:rPr>
              <a:t> </a:t>
            </a:r>
            <a:r>
              <a:rPr sz="1900" dirty="0">
                <a:solidFill>
                  <a:srgbClr val="C00000"/>
                </a:solidFill>
                <a:latin typeface="Arial Black"/>
                <a:cs typeface="Arial Black"/>
              </a:rPr>
              <a:t>en </a:t>
            </a:r>
            <a:r>
              <a:rPr sz="1900" spc="-11" dirty="0">
                <a:solidFill>
                  <a:srgbClr val="C00000"/>
                </a:solidFill>
                <a:latin typeface="Arial Black"/>
                <a:cs typeface="Arial Black"/>
              </a:rPr>
              <a:t>verkopen</a:t>
            </a:r>
            <a:r>
              <a:rPr sz="1900" dirty="0">
                <a:solidFill>
                  <a:srgbClr val="C00000"/>
                </a:solidFill>
                <a:latin typeface="Arial Black"/>
                <a:cs typeface="Arial Black"/>
              </a:rPr>
              <a:t> steeds te bespreken met je</a:t>
            </a:r>
            <a:r>
              <a:rPr sz="1900" spc="-15" dirty="0">
                <a:solidFill>
                  <a:srgbClr val="C00000"/>
                </a:solidFill>
                <a:latin typeface="Arial Black"/>
                <a:cs typeface="Arial Black"/>
              </a:rPr>
              <a:t> </a:t>
            </a:r>
            <a:r>
              <a:rPr sz="1900" dirty="0">
                <a:solidFill>
                  <a:srgbClr val="C00000"/>
                </a:solidFill>
                <a:latin typeface="Arial Black"/>
                <a:cs typeface="Arial Black"/>
              </a:rPr>
              <a:t>adviseur</a:t>
            </a:r>
          </a:p>
        </p:txBody>
      </p:sp>
      <p:sp>
        <p:nvSpPr>
          <p:cNvPr id="4" name="object 4"/>
          <p:cNvSpPr txBox="1"/>
          <p:nvPr/>
        </p:nvSpPr>
        <p:spPr>
          <a:xfrm>
            <a:off x="10697209" y="6030502"/>
            <a:ext cx="307788" cy="225276"/>
          </a:xfrm>
          <a:prstGeom prst="rect">
            <a:avLst/>
          </a:prstGeom>
        </p:spPr>
        <p:txBody>
          <a:bodyPr vert="horz" wrap="square" lIns="0" tIns="0" rIns="0" bIns="0" rtlCol="0">
            <a:spAutoFit/>
          </a:bodyPr>
          <a:lstStyle/>
          <a:p>
            <a:pPr marL="0" marR="0">
              <a:lnSpc>
                <a:spcPts val="1473"/>
              </a:lnSpc>
              <a:spcBef>
                <a:spcPts val="0"/>
              </a:spcBef>
              <a:spcAft>
                <a:spcPts val="0"/>
              </a:spcAft>
            </a:pPr>
            <a:r>
              <a:rPr sz="1100" dirty="0">
                <a:solidFill>
                  <a:srgbClr val="4D4D4D"/>
                </a:solidFill>
                <a:latin typeface="Arial Unicode MS"/>
                <a:cs typeface="Arial Unicode MS"/>
              </a:rPr>
              <a:t>23</a:t>
            </a:r>
          </a:p>
        </p:txBody>
      </p:sp>
      <p:sp>
        <p:nvSpPr>
          <p:cNvPr id="6" name="Tijdelijke aanduiding voor datum 5">
            <a:extLst>
              <a:ext uri="{FF2B5EF4-FFF2-40B4-BE49-F238E27FC236}">
                <a16:creationId xmlns:a16="http://schemas.microsoft.com/office/drawing/2014/main" id="{0DCE50FF-178B-40E1-BADE-D6AE5DACE578}"/>
              </a:ext>
            </a:extLst>
          </p:cNvPr>
          <p:cNvSpPr>
            <a:spLocks noGrp="1"/>
          </p:cNvSpPr>
          <p:nvPr>
            <p:ph type="dt" sz="half" idx="10"/>
          </p:nvPr>
        </p:nvSpPr>
        <p:spPr/>
        <p:txBody>
          <a:bodyPr/>
          <a:lstStyle/>
          <a:p>
            <a:fld id="{10F5962A-CB95-448E-8B92-D90A78C737B1}" type="datetime1">
              <a:rPr lang="en-US" smtClean="0"/>
              <a:t>7/11/2023</a:t>
            </a:fld>
            <a:endParaRPr lang="en-US"/>
          </a:p>
        </p:txBody>
      </p:sp>
      <p:sp>
        <p:nvSpPr>
          <p:cNvPr id="7" name="Tijdelijke aanduiding voor dianummer 6">
            <a:extLst>
              <a:ext uri="{FF2B5EF4-FFF2-40B4-BE49-F238E27FC236}">
                <a16:creationId xmlns:a16="http://schemas.microsoft.com/office/drawing/2014/main" id="{ACD3BDAE-0B65-4E43-8051-7C163FE5D8B7}"/>
              </a:ext>
            </a:extLst>
          </p:cNvPr>
          <p:cNvSpPr>
            <a:spLocks noGrp="1"/>
          </p:cNvSpPr>
          <p:nvPr>
            <p:ph type="sldNum" sz="quarter" idx="12"/>
          </p:nvPr>
        </p:nvSpPr>
        <p:spPr/>
        <p:txBody>
          <a:bodyPr/>
          <a:lstStyle/>
          <a:p>
            <a:fld id="{80F073CC-40D5-4B23-8DF0-9BD0A0C12F2C}" type="slidenum">
              <a:rPr lang="en-US" smtClean="0"/>
              <a:t>22</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advTm="8000">
        <p14:flip dir="r"/>
      </p:transition>
    </mc:Choice>
    <mc:Fallback xmlns="">
      <p:transition spd="slow" advClick="0" advTm="8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79" y="0"/>
            <a:ext cx="11516021" cy="647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7203" cy="6477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a:extLst>
              <a:ext uri="{FF2B5EF4-FFF2-40B4-BE49-F238E27FC236}">
                <a16:creationId xmlns:a16="http://schemas.microsoft.com/office/drawing/2014/main" id="{55988170-760A-8731-BB17-241E261867F1}"/>
              </a:ext>
            </a:extLst>
          </p:cNvPr>
          <p:cNvSpPr/>
          <p:nvPr/>
        </p:nvSpPr>
        <p:spPr>
          <a:xfrm>
            <a:off x="648915" y="1089484"/>
            <a:ext cx="3023711" cy="4213321"/>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kern="1200" cap="none" spc="0" dirty="0" err="1">
                <a:ln w="9525">
                  <a:solidFill>
                    <a:schemeClr val="bg1"/>
                  </a:solidFill>
                  <a:prstDash val="solid"/>
                </a:ln>
                <a:solidFill>
                  <a:srgbClr val="FFFFFF"/>
                </a:solidFill>
                <a:effectLst>
                  <a:outerShdw blurRad="12700" dist="38100" dir="2700000" algn="tl" rotWithShape="0">
                    <a:schemeClr val="bg1">
                      <a:lumMod val="50000"/>
                    </a:schemeClr>
                  </a:outerShdw>
                </a:effectLst>
                <a:latin typeface="+mj-lt"/>
                <a:ea typeface="+mj-ea"/>
                <a:cs typeface="+mj-cs"/>
              </a:rPr>
              <a:t>Onze</a:t>
            </a:r>
            <a:r>
              <a:rPr lang="en-US" sz="4400" b="1" kern="1200" cap="none" spc="0" dirty="0">
                <a:ln w="9525">
                  <a:solidFill>
                    <a:schemeClr val="bg1"/>
                  </a:solidFill>
                  <a:prstDash val="solid"/>
                </a:ln>
                <a:solidFill>
                  <a:srgbClr val="FFFFFF"/>
                </a:solidFill>
                <a:effectLst>
                  <a:outerShdw blurRad="12700" dist="38100" dir="2700000" algn="tl" rotWithShape="0">
                    <a:schemeClr val="bg1">
                      <a:lumMod val="50000"/>
                    </a:schemeClr>
                  </a:outerShdw>
                </a:effectLst>
                <a:latin typeface="+mj-lt"/>
                <a:ea typeface="+mj-ea"/>
                <a:cs typeface="+mj-cs"/>
              </a:rPr>
              <a:t> </a:t>
            </a:r>
            <a:r>
              <a:rPr lang="en-US" sz="4400" b="1" kern="1200" cap="none" spc="0" dirty="0" err="1">
                <a:ln w="9525">
                  <a:solidFill>
                    <a:schemeClr val="bg1"/>
                  </a:solidFill>
                  <a:prstDash val="solid"/>
                </a:ln>
                <a:solidFill>
                  <a:srgbClr val="FFFFFF"/>
                </a:solidFill>
                <a:effectLst>
                  <a:outerShdw blurRad="12700" dist="38100" dir="2700000" algn="tl" rotWithShape="0">
                    <a:schemeClr val="bg1">
                      <a:lumMod val="50000"/>
                    </a:schemeClr>
                  </a:outerShdw>
                </a:effectLst>
                <a:latin typeface="+mj-lt"/>
                <a:ea typeface="+mj-ea"/>
                <a:cs typeface="+mj-cs"/>
              </a:rPr>
              <a:t>koop</a:t>
            </a:r>
            <a:r>
              <a:rPr lang="en-US" sz="4400" b="1" kern="1200" cap="none" spc="0" dirty="0">
                <a:ln w="9525">
                  <a:solidFill>
                    <a:schemeClr val="bg1"/>
                  </a:solidFill>
                  <a:prstDash val="solid"/>
                </a:ln>
                <a:solidFill>
                  <a:srgbClr val="FFFFFF"/>
                </a:solidFill>
                <a:effectLst>
                  <a:outerShdw blurRad="12700" dist="38100" dir="2700000" algn="tl" rotWithShape="0">
                    <a:schemeClr val="bg1">
                      <a:lumMod val="50000"/>
                    </a:schemeClr>
                  </a:outerShdw>
                </a:effectLst>
                <a:latin typeface="+mj-lt"/>
                <a:ea typeface="+mj-ea"/>
                <a:cs typeface="+mj-cs"/>
              </a:rPr>
              <a:t>-</a:t>
            </a:r>
          </a:p>
          <a:p>
            <a:pPr>
              <a:lnSpc>
                <a:spcPct val="90000"/>
              </a:lnSpc>
              <a:spcBef>
                <a:spcPct val="0"/>
              </a:spcBef>
              <a:spcAft>
                <a:spcPts val="600"/>
              </a:spcAft>
            </a:pPr>
            <a:r>
              <a:rPr lang="en-US" sz="4400" b="1" kern="1200" cap="none" spc="0" dirty="0" err="1">
                <a:ln w="9525">
                  <a:solidFill>
                    <a:schemeClr val="bg1"/>
                  </a:solidFill>
                  <a:prstDash val="solid"/>
                </a:ln>
                <a:solidFill>
                  <a:srgbClr val="FFFFFF"/>
                </a:solidFill>
                <a:effectLst>
                  <a:outerShdw blurRad="12700" dist="38100" dir="2700000" algn="tl" rotWithShape="0">
                    <a:schemeClr val="bg1">
                      <a:lumMod val="50000"/>
                    </a:schemeClr>
                  </a:outerShdw>
                </a:effectLst>
                <a:latin typeface="+mj-lt"/>
                <a:ea typeface="+mj-ea"/>
                <a:cs typeface="+mj-cs"/>
              </a:rPr>
              <a:t>signalen</a:t>
            </a:r>
            <a:endParaRPr lang="en-US" sz="4400" b="1" kern="1200" cap="none" spc="0" dirty="0">
              <a:ln w="9525">
                <a:solidFill>
                  <a:schemeClr val="bg1"/>
                </a:solidFill>
                <a:prstDash val="solid"/>
              </a:ln>
              <a:solidFill>
                <a:srgbClr val="FFFFFF"/>
              </a:solidFill>
              <a:effectLst>
                <a:outerShdw blurRad="12700" dist="38100" dir="2700000" algn="tl" rotWithShape="0">
                  <a:schemeClr val="bg1">
                    <a:lumMod val="50000"/>
                  </a:schemeClr>
                </a:outerShdw>
              </a:effectLst>
              <a:latin typeface="+mj-lt"/>
              <a:ea typeface="+mj-ea"/>
              <a:cs typeface="+mj-cs"/>
            </a:endParaRPr>
          </a:p>
        </p:txBody>
      </p:sp>
      <p:sp>
        <p:nvSpPr>
          <p:cNvPr id="18" name="Arc 17">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133556" y="2319063"/>
            <a:ext cx="3857994" cy="3856576"/>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 name="Rechthoek 8">
            <a:extLst>
              <a:ext uri="{FF2B5EF4-FFF2-40B4-BE49-F238E27FC236}">
                <a16:creationId xmlns:a16="http://schemas.microsoft.com/office/drawing/2014/main" id="{7DB8716D-F4C8-344E-0C79-1E320DFF557F}"/>
              </a:ext>
            </a:extLst>
          </p:cNvPr>
          <p:cNvSpPr/>
          <p:nvPr/>
        </p:nvSpPr>
        <p:spPr>
          <a:xfrm>
            <a:off x="4201779" y="558491"/>
            <a:ext cx="6525195" cy="527530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rmAutofit/>
          </a:bodyPr>
          <a:lstStyle/>
          <a:p>
            <a:pPr marL="1828800" lvl="3" indent="-228600">
              <a:lnSpc>
                <a:spcPct val="90000"/>
              </a:lnSpc>
              <a:spcBef>
                <a:spcPts val="1000"/>
              </a:spcBef>
              <a:buClr>
                <a:schemeClr val="accent1"/>
              </a:buClr>
              <a:buFont typeface="Arial" panose="020B0604020202020204" pitchFamily="34" charset="0"/>
              <a:buChar char="•"/>
            </a:pPr>
            <a:r>
              <a:rPr lang="en-US" sz="4000" b="1" dirty="0" err="1">
                <a:solidFill>
                  <a:srgbClr val="FF0000"/>
                </a:solidFill>
                <a:highlight>
                  <a:srgbClr val="FFFF00"/>
                </a:highlight>
              </a:rPr>
              <a:t>Deze</a:t>
            </a:r>
            <a:r>
              <a:rPr lang="en-US" sz="4000" b="1" dirty="0">
                <a:solidFill>
                  <a:srgbClr val="FF0000"/>
                </a:solidFill>
                <a:highlight>
                  <a:srgbClr val="FFFF00"/>
                </a:highlight>
              </a:rPr>
              <a:t> week </a:t>
            </a:r>
            <a:r>
              <a:rPr lang="en-US" sz="4000" b="1" dirty="0" err="1">
                <a:solidFill>
                  <a:srgbClr val="FF0000"/>
                </a:solidFill>
                <a:highlight>
                  <a:srgbClr val="FFFF00"/>
                </a:highlight>
              </a:rPr>
              <a:t>gaan</a:t>
            </a:r>
            <a:r>
              <a:rPr lang="en-US" sz="4000" b="1" dirty="0">
                <a:solidFill>
                  <a:srgbClr val="FF0000"/>
                </a:solidFill>
                <a:highlight>
                  <a:srgbClr val="FFFF00"/>
                </a:highlight>
              </a:rPr>
              <a:t> we</a:t>
            </a:r>
          </a:p>
          <a:p>
            <a:pPr marL="1828800" lvl="3" indent="-228600">
              <a:lnSpc>
                <a:spcPct val="90000"/>
              </a:lnSpc>
              <a:spcBef>
                <a:spcPts val="1000"/>
              </a:spcBef>
              <a:buClr>
                <a:schemeClr val="accent1"/>
              </a:buClr>
              <a:buFont typeface="Arial" panose="020B0604020202020204" pitchFamily="34" charset="0"/>
              <a:buChar char="•"/>
            </a:pPr>
            <a:r>
              <a:rPr lang="en-US" sz="4000" b="1" dirty="0">
                <a:solidFill>
                  <a:srgbClr val="FF0000"/>
                </a:solidFill>
                <a:highlight>
                  <a:srgbClr val="FFFF00"/>
                </a:highlight>
              </a:rPr>
              <a:t>De </a:t>
            </a:r>
            <a:r>
              <a:rPr lang="en-US" sz="4000" b="1" dirty="0" err="1">
                <a:solidFill>
                  <a:srgbClr val="FF0000"/>
                </a:solidFill>
                <a:highlight>
                  <a:srgbClr val="FFFF00"/>
                </a:highlight>
              </a:rPr>
              <a:t>europese</a:t>
            </a:r>
            <a:r>
              <a:rPr lang="en-US" sz="4000" b="1" dirty="0">
                <a:solidFill>
                  <a:srgbClr val="FF0000"/>
                </a:solidFill>
                <a:highlight>
                  <a:srgbClr val="FFFF00"/>
                </a:highlight>
              </a:rPr>
              <a:t> come back kids AANDELEN</a:t>
            </a:r>
          </a:p>
          <a:p>
            <a:pPr marL="1828800" lvl="3" indent="-228600">
              <a:lnSpc>
                <a:spcPct val="90000"/>
              </a:lnSpc>
              <a:spcBef>
                <a:spcPts val="1000"/>
              </a:spcBef>
              <a:buClr>
                <a:schemeClr val="accent1"/>
              </a:buClr>
              <a:buFont typeface="Arial" panose="020B0604020202020204" pitchFamily="34" charset="0"/>
              <a:buChar char="•"/>
            </a:pPr>
            <a:r>
              <a:rPr lang="en-US" sz="4000" b="1" dirty="0" err="1">
                <a:solidFill>
                  <a:srgbClr val="FF0000"/>
                </a:solidFill>
                <a:highlight>
                  <a:srgbClr val="FFFF00"/>
                </a:highlight>
              </a:rPr>
              <a:t>analiseren</a:t>
            </a:r>
            <a:endParaRPr lang="en-US" b="1" dirty="0">
              <a:solidFill>
                <a:srgbClr val="FF0000"/>
              </a:solidFill>
              <a:highlight>
                <a:srgbClr val="FFFF00"/>
              </a:highlight>
            </a:endParaRPr>
          </a:p>
        </p:txBody>
      </p:sp>
      <p:sp>
        <p:nvSpPr>
          <p:cNvPr id="4" name="Tijdelijke aanduiding voor datum 3">
            <a:extLst>
              <a:ext uri="{FF2B5EF4-FFF2-40B4-BE49-F238E27FC236}">
                <a16:creationId xmlns:a16="http://schemas.microsoft.com/office/drawing/2014/main" id="{CE26B22A-F3EA-7F80-6B67-F5EC9FEDD4E3}"/>
              </a:ext>
            </a:extLst>
          </p:cNvPr>
          <p:cNvSpPr>
            <a:spLocks noGrp="1"/>
          </p:cNvSpPr>
          <p:nvPr>
            <p:ph type="dt" sz="half" idx="10"/>
          </p:nvPr>
        </p:nvSpPr>
        <p:spPr>
          <a:xfrm>
            <a:off x="791924" y="6003219"/>
            <a:ext cx="1549418" cy="344840"/>
          </a:xfrm>
          <a:prstGeom prst="rect">
            <a:avLst/>
          </a:prstGeom>
        </p:spPr>
        <p:txBody>
          <a:bodyPr vert="horz" lIns="91440" tIns="45720" rIns="91440" bIns="45720" rtlCol="0" anchor="ctr">
            <a:normAutofit/>
          </a:bodyPr>
          <a:lstStyle/>
          <a:p>
            <a:pPr>
              <a:spcAft>
                <a:spcPts val="600"/>
              </a:spcAft>
            </a:pPr>
            <a:fld id="{79EC0A4B-AE81-4AD7-86EA-9F753B2B1EB0}" type="datetime1">
              <a:rPr lang="en-US" sz="1200">
                <a:solidFill>
                  <a:srgbClr val="FFFFFF"/>
                </a:solidFill>
              </a:rPr>
              <a:pPr>
                <a:spcAft>
                  <a:spcPts val="600"/>
                </a:spcAft>
              </a:pPr>
              <a:t>7/11/2023</a:t>
            </a:fld>
            <a:endParaRPr lang="en-US" sz="1200">
              <a:solidFill>
                <a:srgbClr val="FFFFFF"/>
              </a:solidFill>
            </a:endParaRPr>
          </a:p>
        </p:txBody>
      </p:sp>
      <p:sp>
        <p:nvSpPr>
          <p:cNvPr id="5" name="Tijdelijke aanduiding voor dianummer 4">
            <a:extLst>
              <a:ext uri="{FF2B5EF4-FFF2-40B4-BE49-F238E27FC236}">
                <a16:creationId xmlns:a16="http://schemas.microsoft.com/office/drawing/2014/main" id="{B046F76F-45D1-4394-AFF1-26D6D85F8800}"/>
              </a:ext>
            </a:extLst>
          </p:cNvPr>
          <p:cNvSpPr>
            <a:spLocks noGrp="1"/>
          </p:cNvSpPr>
          <p:nvPr>
            <p:ph type="sldNum" sz="quarter" idx="12"/>
          </p:nvPr>
        </p:nvSpPr>
        <p:spPr>
          <a:xfrm>
            <a:off x="9014790" y="6003219"/>
            <a:ext cx="1712184" cy="344840"/>
          </a:xfrm>
        </p:spPr>
        <p:txBody>
          <a:bodyPr vert="horz" lIns="91440" tIns="45720" rIns="91440" bIns="45720" rtlCol="0" anchor="ctr">
            <a:normAutofit/>
          </a:bodyPr>
          <a:lstStyle/>
          <a:p>
            <a:pPr>
              <a:spcAft>
                <a:spcPts val="600"/>
              </a:spcAft>
            </a:pPr>
            <a:fld id="{80F073CC-40D5-4B23-8DF0-9BD0A0C12F2C}" type="slidenum">
              <a:rPr lang="en-US" sz="1200"/>
              <a:pPr>
                <a:spcAft>
                  <a:spcPts val="600"/>
                </a:spcAft>
              </a:pPr>
              <a:t>23</a:t>
            </a:fld>
            <a:endParaRPr lang="en-US" sz="1200"/>
          </a:p>
        </p:txBody>
      </p:sp>
      <p:sp>
        <p:nvSpPr>
          <p:cNvPr id="7" name="Rechthoek 6">
            <a:extLst>
              <a:ext uri="{FF2B5EF4-FFF2-40B4-BE49-F238E27FC236}">
                <a16:creationId xmlns:a16="http://schemas.microsoft.com/office/drawing/2014/main" id="{BEBB7476-A81E-1F9E-7F91-CB92FE8F291F}"/>
              </a:ext>
            </a:extLst>
          </p:cNvPr>
          <p:cNvSpPr/>
          <p:nvPr/>
        </p:nvSpPr>
        <p:spPr>
          <a:xfrm>
            <a:off x="7908254" y="0"/>
            <a:ext cx="378630" cy="923330"/>
          </a:xfrm>
          <a:prstGeom prst="rect">
            <a:avLst/>
          </a:prstGeom>
          <a:noFill/>
        </p:spPr>
        <p:txBody>
          <a:bodyPr wrap="none" lIns="91440" tIns="45720" rIns="91440" bIns="45720">
            <a:spAutoFit/>
          </a:bodyPr>
          <a:lstStyle/>
          <a:p>
            <a:pPr algn="ctr">
              <a:spcAft>
                <a:spcPts val="600"/>
              </a:spcAft>
            </a:pPr>
            <a:r>
              <a:rPr lang="nl-NL"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endParaRPr lang="nl-NL" sz="54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991004799"/>
      </p:ext>
    </p:extLst>
  </p:cSld>
  <p:clrMapOvr>
    <a:masterClrMapping/>
  </p:clrMapOvr>
  <mc:AlternateContent xmlns:mc="http://schemas.openxmlformats.org/markup-compatibility/2006" xmlns:p14="http://schemas.microsoft.com/office/powerpoint/2010/main">
    <mc:Choice Requires="p14">
      <p:transition spd="slow" p14:dur="1250" advClick="0" advTm="8000">
        <p14:flip dir="r"/>
      </p:transition>
    </mc:Choice>
    <mc:Fallback xmlns="">
      <p:transition spd="slow" advClick="0" advTm="8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439" y="0"/>
            <a:ext cx="11516021" cy="647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Tijdelijke aanduiding voor datum 3">
            <a:extLst>
              <a:ext uri="{FF2B5EF4-FFF2-40B4-BE49-F238E27FC236}">
                <a16:creationId xmlns:a16="http://schemas.microsoft.com/office/drawing/2014/main" id="{EE286828-0D6B-E0C7-B1EE-09E69D110F6E}"/>
              </a:ext>
            </a:extLst>
          </p:cNvPr>
          <p:cNvSpPr>
            <a:spLocks noGrp="1"/>
          </p:cNvSpPr>
          <p:nvPr>
            <p:ph type="dt" sz="half" idx="10"/>
          </p:nvPr>
        </p:nvSpPr>
        <p:spPr>
          <a:xfrm>
            <a:off x="791924" y="6003219"/>
            <a:ext cx="2591752" cy="344840"/>
          </a:xfrm>
        </p:spPr>
        <p:txBody>
          <a:bodyPr vert="horz" lIns="91440" tIns="45720" rIns="91440" bIns="45720" rtlCol="0" anchor="ctr">
            <a:normAutofit/>
          </a:bodyPr>
          <a:lstStyle/>
          <a:p>
            <a:pPr>
              <a:spcAft>
                <a:spcPts val="600"/>
              </a:spcAft>
            </a:pPr>
            <a:fld id="{79EC0A4B-AE81-4AD7-86EA-9F753B2B1EB0}" type="datetime1">
              <a:rPr lang="en-US" sz="1200">
                <a:solidFill>
                  <a:srgbClr val="FFFFFF"/>
                </a:solidFill>
              </a:rPr>
              <a:pPr>
                <a:spcAft>
                  <a:spcPts val="600"/>
                </a:spcAft>
              </a:pPr>
              <a:t>7/11/2023</a:t>
            </a:fld>
            <a:endParaRPr lang="en-US" sz="1200">
              <a:solidFill>
                <a:srgbClr val="FFFFFF"/>
              </a:solidFill>
            </a:endParaRPr>
          </a:p>
        </p:txBody>
      </p:sp>
      <p:sp>
        <p:nvSpPr>
          <p:cNvPr id="5" name="Tijdelijke aanduiding voor dianummer 4">
            <a:extLst>
              <a:ext uri="{FF2B5EF4-FFF2-40B4-BE49-F238E27FC236}">
                <a16:creationId xmlns:a16="http://schemas.microsoft.com/office/drawing/2014/main" id="{0BC2DE4C-0ADE-5A4C-A022-422287E7CAEF}"/>
              </a:ext>
            </a:extLst>
          </p:cNvPr>
          <p:cNvSpPr>
            <a:spLocks noGrp="1"/>
          </p:cNvSpPr>
          <p:nvPr>
            <p:ph type="sldNum" sz="quarter" idx="12"/>
          </p:nvPr>
        </p:nvSpPr>
        <p:spPr>
          <a:xfrm>
            <a:off x="8135223" y="6003219"/>
            <a:ext cx="2591752" cy="344840"/>
          </a:xfrm>
        </p:spPr>
        <p:txBody>
          <a:bodyPr vert="horz" lIns="91440" tIns="45720" rIns="91440" bIns="45720" rtlCol="0" anchor="ctr">
            <a:normAutofit/>
          </a:bodyPr>
          <a:lstStyle/>
          <a:p>
            <a:pPr>
              <a:spcAft>
                <a:spcPts val="600"/>
              </a:spcAft>
            </a:pPr>
            <a:fld id="{80F073CC-40D5-4B23-8DF0-9BD0A0C12F2C}" type="slidenum">
              <a:rPr lang="en-US" sz="1200">
                <a:solidFill>
                  <a:srgbClr val="FFFFFF"/>
                </a:solidFill>
              </a:rPr>
              <a:pPr>
                <a:spcAft>
                  <a:spcPts val="600"/>
                </a:spcAft>
              </a:pPr>
              <a:t>24</a:t>
            </a:fld>
            <a:endParaRPr lang="en-US" sz="1200">
              <a:solidFill>
                <a:srgbClr val="FFFFFF"/>
              </a:solidFill>
            </a:endParaRPr>
          </a:p>
        </p:txBody>
      </p:sp>
      <p:pic>
        <p:nvPicPr>
          <p:cNvPr id="3" name="Afbeelding 2">
            <a:extLst>
              <a:ext uri="{FF2B5EF4-FFF2-40B4-BE49-F238E27FC236}">
                <a16:creationId xmlns:a16="http://schemas.microsoft.com/office/drawing/2014/main" id="{1C421501-0C1E-C0B9-DDD1-DCF1ED1184B9}"/>
              </a:ext>
            </a:extLst>
          </p:cNvPr>
          <p:cNvPicPr>
            <a:picLocks noChangeAspect="1"/>
          </p:cNvPicPr>
          <p:nvPr/>
        </p:nvPicPr>
        <p:blipFill>
          <a:blip r:embed="rId2"/>
          <a:stretch>
            <a:fillRect/>
          </a:stretch>
        </p:blipFill>
        <p:spPr>
          <a:xfrm>
            <a:off x="2116" y="-217884"/>
            <a:ext cx="11514667" cy="7632848"/>
          </a:xfrm>
          <a:prstGeom prst="rect">
            <a:avLst/>
          </a:prstGeom>
        </p:spPr>
      </p:pic>
    </p:spTree>
    <p:extLst>
      <p:ext uri="{BB962C8B-B14F-4D97-AF65-F5344CB8AC3E}">
        <p14:creationId xmlns:p14="http://schemas.microsoft.com/office/powerpoint/2010/main" val="2719559574"/>
      </p:ext>
    </p:extLst>
  </p:cSld>
  <p:clrMapOvr>
    <a:masterClrMapping/>
  </p:clrMapOvr>
  <mc:AlternateContent xmlns:mc="http://schemas.openxmlformats.org/markup-compatibility/2006" xmlns:p14="http://schemas.microsoft.com/office/powerpoint/2010/main">
    <mc:Choice Requires="p14">
      <p:transition spd="slow" p14:dur="1500" advTm="7000">
        <p14:prism/>
      </p:transition>
    </mc:Choice>
    <mc:Fallback xmlns="">
      <p:transition spd="slow" advTm="7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518900" cy="647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520588" y="-2520183"/>
            <a:ext cx="6477000" cy="1151817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183" y="0"/>
            <a:ext cx="8570059" cy="6476595"/>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448858" y="-1594299"/>
            <a:ext cx="4622644" cy="11520361"/>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fbeelding 5">
            <a:extLst>
              <a:ext uri="{FF2B5EF4-FFF2-40B4-BE49-F238E27FC236}">
                <a16:creationId xmlns:a16="http://schemas.microsoft.com/office/drawing/2014/main" id="{821C1FEF-099D-8F45-C65C-A9E969FDFE6F}"/>
              </a:ext>
            </a:extLst>
          </p:cNvPr>
          <p:cNvPicPr>
            <a:picLocks noChangeAspect="1"/>
          </p:cNvPicPr>
          <p:nvPr/>
        </p:nvPicPr>
        <p:blipFill rotWithShape="1">
          <a:blip r:embed="rId2"/>
          <a:srcRect t="797" r="-2" b="5543"/>
          <a:stretch/>
        </p:blipFill>
        <p:spPr>
          <a:xfrm>
            <a:off x="431958" y="431800"/>
            <a:ext cx="10654983" cy="5613400"/>
          </a:xfrm>
          <a:prstGeom prst="rect">
            <a:avLst/>
          </a:prstGeom>
        </p:spPr>
      </p:pic>
      <p:sp>
        <p:nvSpPr>
          <p:cNvPr id="4" name="Tijdelijke aanduiding voor datum 3">
            <a:extLst>
              <a:ext uri="{FF2B5EF4-FFF2-40B4-BE49-F238E27FC236}">
                <a16:creationId xmlns:a16="http://schemas.microsoft.com/office/drawing/2014/main" id="{66F1AE9E-6479-7941-3042-34B646914B3F}"/>
              </a:ext>
            </a:extLst>
          </p:cNvPr>
          <p:cNvSpPr>
            <a:spLocks noGrp="1"/>
          </p:cNvSpPr>
          <p:nvPr>
            <p:ph type="dt" sz="half" idx="10"/>
          </p:nvPr>
        </p:nvSpPr>
        <p:spPr>
          <a:xfrm>
            <a:off x="8495188" y="6097016"/>
            <a:ext cx="2591753" cy="344840"/>
          </a:xfrm>
        </p:spPr>
        <p:txBody>
          <a:bodyPr vert="horz" lIns="91440" tIns="45720" rIns="91440" bIns="45720" rtlCol="0" anchor="ctr">
            <a:normAutofit/>
          </a:bodyPr>
          <a:lstStyle/>
          <a:p>
            <a:pPr algn="r">
              <a:spcAft>
                <a:spcPts val="600"/>
              </a:spcAft>
            </a:pPr>
            <a:fld id="{79EC0A4B-AE81-4AD7-86EA-9F753B2B1EB0}" type="datetime1">
              <a:rPr lang="en-US" sz="1000">
                <a:solidFill>
                  <a:srgbClr val="FFFFFF"/>
                </a:solidFill>
              </a:rPr>
              <a:pPr algn="r">
                <a:spcAft>
                  <a:spcPts val="600"/>
                </a:spcAft>
              </a:pPr>
              <a:t>7/11/2023</a:t>
            </a:fld>
            <a:endParaRPr lang="en-US" sz="1000">
              <a:solidFill>
                <a:srgbClr val="FFFFFF"/>
              </a:solidFill>
            </a:endParaRPr>
          </a:p>
        </p:txBody>
      </p:sp>
      <p:sp>
        <p:nvSpPr>
          <p:cNvPr id="5" name="Tijdelijke aanduiding voor dianummer 4">
            <a:extLst>
              <a:ext uri="{FF2B5EF4-FFF2-40B4-BE49-F238E27FC236}">
                <a16:creationId xmlns:a16="http://schemas.microsoft.com/office/drawing/2014/main" id="{95B65265-D503-9502-80AA-31B1B1AF322C}"/>
              </a:ext>
            </a:extLst>
          </p:cNvPr>
          <p:cNvSpPr>
            <a:spLocks noGrp="1"/>
          </p:cNvSpPr>
          <p:nvPr>
            <p:ph type="sldNum" sz="quarter" idx="12"/>
          </p:nvPr>
        </p:nvSpPr>
        <p:spPr>
          <a:xfrm>
            <a:off x="11058144" y="6097016"/>
            <a:ext cx="423319" cy="344840"/>
          </a:xfrm>
        </p:spPr>
        <p:txBody>
          <a:bodyPr vert="horz" lIns="91440" tIns="45720" rIns="91440" bIns="45720" rtlCol="0" anchor="ctr">
            <a:normAutofit/>
          </a:bodyPr>
          <a:lstStyle/>
          <a:p>
            <a:pPr>
              <a:spcAft>
                <a:spcPts val="600"/>
              </a:spcAft>
            </a:pPr>
            <a:fld id="{80F073CC-40D5-4B23-8DF0-9BD0A0C12F2C}" type="slidenum">
              <a:rPr lang="en-US" sz="1000">
                <a:solidFill>
                  <a:srgbClr val="FFFFFF"/>
                </a:solidFill>
              </a:rPr>
              <a:pPr>
                <a:spcAft>
                  <a:spcPts val="600"/>
                </a:spcAft>
              </a:pPr>
              <a:t>25</a:t>
            </a:fld>
            <a:endParaRPr lang="en-US" sz="1000">
              <a:solidFill>
                <a:srgbClr val="FFFFFF"/>
              </a:solidFill>
            </a:endParaRPr>
          </a:p>
        </p:txBody>
      </p:sp>
    </p:spTree>
    <p:extLst>
      <p:ext uri="{BB962C8B-B14F-4D97-AF65-F5344CB8AC3E}">
        <p14:creationId xmlns:p14="http://schemas.microsoft.com/office/powerpoint/2010/main" val="817804989"/>
      </p:ext>
    </p:extLst>
  </p:cSld>
  <p:clrMapOvr>
    <a:masterClrMapping/>
  </p:clrMapOvr>
  <mc:AlternateContent xmlns:mc="http://schemas.openxmlformats.org/markup-compatibility/2006" xmlns:p14="http://schemas.microsoft.com/office/powerpoint/2010/main">
    <mc:Choice Requires="p14">
      <p:transition spd="slow" p14:dur="1500" advTm="7000">
        <p14:prism/>
      </p:transition>
    </mc:Choice>
    <mc:Fallback xmlns="">
      <p:transition spd="slow" advTm="7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439" y="0"/>
            <a:ext cx="11516021" cy="647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Afbeelding 2">
            <a:extLst>
              <a:ext uri="{FF2B5EF4-FFF2-40B4-BE49-F238E27FC236}">
                <a16:creationId xmlns:a16="http://schemas.microsoft.com/office/drawing/2014/main" id="{C15AECD9-167D-7862-2EFE-72A2D6A4FD51}"/>
              </a:ext>
            </a:extLst>
          </p:cNvPr>
          <p:cNvPicPr>
            <a:picLocks noChangeAspect="1"/>
          </p:cNvPicPr>
          <p:nvPr/>
        </p:nvPicPr>
        <p:blipFill rotWithShape="1">
          <a:blip r:embed="rId2"/>
          <a:srcRect r="-1" b="55"/>
          <a:stretch/>
        </p:blipFill>
        <p:spPr>
          <a:xfrm>
            <a:off x="20" y="-361900"/>
            <a:ext cx="11518880" cy="7848872"/>
          </a:xfrm>
          <a:prstGeom prst="rect">
            <a:avLst/>
          </a:prstGeom>
        </p:spPr>
      </p:pic>
      <p:sp>
        <p:nvSpPr>
          <p:cNvPr id="4" name="Tijdelijke aanduiding voor datum 3">
            <a:extLst>
              <a:ext uri="{FF2B5EF4-FFF2-40B4-BE49-F238E27FC236}">
                <a16:creationId xmlns:a16="http://schemas.microsoft.com/office/drawing/2014/main" id="{8957D299-7A23-15C0-4754-C3B1DC435EE3}"/>
              </a:ext>
            </a:extLst>
          </p:cNvPr>
          <p:cNvSpPr>
            <a:spLocks noGrp="1"/>
          </p:cNvSpPr>
          <p:nvPr>
            <p:ph type="dt" sz="half" idx="10"/>
          </p:nvPr>
        </p:nvSpPr>
        <p:spPr>
          <a:xfrm>
            <a:off x="791924" y="6003219"/>
            <a:ext cx="2591752" cy="344840"/>
          </a:xfrm>
        </p:spPr>
        <p:txBody>
          <a:bodyPr vert="horz" lIns="91440" tIns="45720" rIns="91440" bIns="45720" rtlCol="0" anchor="ctr">
            <a:normAutofit/>
          </a:bodyPr>
          <a:lstStyle/>
          <a:p>
            <a:pPr>
              <a:spcAft>
                <a:spcPts val="600"/>
              </a:spcAft>
            </a:pPr>
            <a:fld id="{79EC0A4B-AE81-4AD7-86EA-9F753B2B1EB0}" type="datetime1">
              <a:rPr lang="en-US" sz="1200">
                <a:solidFill>
                  <a:srgbClr val="FFFFFF"/>
                </a:solidFill>
              </a:rPr>
              <a:pPr>
                <a:spcAft>
                  <a:spcPts val="600"/>
                </a:spcAft>
              </a:pPr>
              <a:t>7/11/2023</a:t>
            </a:fld>
            <a:endParaRPr lang="en-US" sz="1200">
              <a:solidFill>
                <a:srgbClr val="FFFFFF"/>
              </a:solidFill>
            </a:endParaRPr>
          </a:p>
        </p:txBody>
      </p:sp>
      <p:sp>
        <p:nvSpPr>
          <p:cNvPr id="5" name="Tijdelijke aanduiding voor dianummer 4">
            <a:extLst>
              <a:ext uri="{FF2B5EF4-FFF2-40B4-BE49-F238E27FC236}">
                <a16:creationId xmlns:a16="http://schemas.microsoft.com/office/drawing/2014/main" id="{AC47AB2A-4748-B2F2-41BE-25F4F37B00A2}"/>
              </a:ext>
            </a:extLst>
          </p:cNvPr>
          <p:cNvSpPr>
            <a:spLocks noGrp="1"/>
          </p:cNvSpPr>
          <p:nvPr>
            <p:ph type="sldNum" sz="quarter" idx="12"/>
          </p:nvPr>
        </p:nvSpPr>
        <p:spPr>
          <a:xfrm>
            <a:off x="8135223" y="6003219"/>
            <a:ext cx="2591752" cy="344840"/>
          </a:xfrm>
        </p:spPr>
        <p:txBody>
          <a:bodyPr vert="horz" lIns="91440" tIns="45720" rIns="91440" bIns="45720" rtlCol="0" anchor="ctr">
            <a:normAutofit/>
          </a:bodyPr>
          <a:lstStyle/>
          <a:p>
            <a:pPr>
              <a:spcAft>
                <a:spcPts val="600"/>
              </a:spcAft>
            </a:pPr>
            <a:fld id="{80F073CC-40D5-4B23-8DF0-9BD0A0C12F2C}" type="slidenum">
              <a:rPr lang="en-US" sz="1200">
                <a:solidFill>
                  <a:srgbClr val="FFFFFF"/>
                </a:solidFill>
              </a:rPr>
              <a:pPr>
                <a:spcAft>
                  <a:spcPts val="600"/>
                </a:spcAft>
              </a:pPr>
              <a:t>26</a:t>
            </a:fld>
            <a:endParaRPr lang="en-US" sz="1200">
              <a:solidFill>
                <a:srgbClr val="FFFFFF"/>
              </a:solidFill>
            </a:endParaRPr>
          </a:p>
        </p:txBody>
      </p:sp>
    </p:spTree>
    <p:extLst>
      <p:ext uri="{BB962C8B-B14F-4D97-AF65-F5344CB8AC3E}">
        <p14:creationId xmlns:p14="http://schemas.microsoft.com/office/powerpoint/2010/main" val="1002132126"/>
      </p:ext>
    </p:extLst>
  </p:cSld>
  <p:clrMapOvr>
    <a:masterClrMapping/>
  </p:clrMapOvr>
  <mc:AlternateContent xmlns:mc="http://schemas.openxmlformats.org/markup-compatibility/2006" xmlns:p14="http://schemas.microsoft.com/office/powerpoint/2010/main">
    <mc:Choice Requires="p14">
      <p:transition spd="slow" p14:dur="1500" advTm="7000">
        <p14:prism/>
      </p:transition>
    </mc:Choice>
    <mc:Fallback xmlns="">
      <p:transition spd="slow" advTm="7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518900" cy="647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520588" y="-2520183"/>
            <a:ext cx="6477000" cy="1151817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183" y="0"/>
            <a:ext cx="8570059" cy="6476595"/>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448858" y="-1594299"/>
            <a:ext cx="4622644" cy="11520361"/>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jdelijke aanduiding voor datum 3">
            <a:extLst>
              <a:ext uri="{FF2B5EF4-FFF2-40B4-BE49-F238E27FC236}">
                <a16:creationId xmlns:a16="http://schemas.microsoft.com/office/drawing/2014/main" id="{F835CC64-5046-AC56-1088-037D0EBF4A92}"/>
              </a:ext>
            </a:extLst>
          </p:cNvPr>
          <p:cNvSpPr>
            <a:spLocks noGrp="1"/>
          </p:cNvSpPr>
          <p:nvPr>
            <p:ph type="dt" sz="half" idx="10"/>
          </p:nvPr>
        </p:nvSpPr>
        <p:spPr>
          <a:xfrm>
            <a:off x="8495188" y="6097016"/>
            <a:ext cx="2591753" cy="344840"/>
          </a:xfrm>
        </p:spPr>
        <p:txBody>
          <a:bodyPr vert="horz" lIns="91440" tIns="45720" rIns="91440" bIns="45720" rtlCol="0" anchor="ctr">
            <a:normAutofit/>
          </a:bodyPr>
          <a:lstStyle/>
          <a:p>
            <a:pPr algn="r">
              <a:spcAft>
                <a:spcPts val="600"/>
              </a:spcAft>
            </a:pPr>
            <a:fld id="{79EC0A4B-AE81-4AD7-86EA-9F753B2B1EB0}" type="datetime1">
              <a:rPr lang="en-US" sz="1000">
                <a:solidFill>
                  <a:srgbClr val="FFFFFF"/>
                </a:solidFill>
              </a:rPr>
              <a:pPr algn="r">
                <a:spcAft>
                  <a:spcPts val="600"/>
                </a:spcAft>
              </a:pPr>
              <a:t>7/11/2023</a:t>
            </a:fld>
            <a:endParaRPr lang="en-US" sz="1000">
              <a:solidFill>
                <a:srgbClr val="FFFFFF"/>
              </a:solidFill>
            </a:endParaRPr>
          </a:p>
        </p:txBody>
      </p:sp>
      <p:sp>
        <p:nvSpPr>
          <p:cNvPr id="5" name="Tijdelijke aanduiding voor dianummer 4">
            <a:extLst>
              <a:ext uri="{FF2B5EF4-FFF2-40B4-BE49-F238E27FC236}">
                <a16:creationId xmlns:a16="http://schemas.microsoft.com/office/drawing/2014/main" id="{DA0949EE-FDE7-E579-D22C-E449453E857C}"/>
              </a:ext>
            </a:extLst>
          </p:cNvPr>
          <p:cNvSpPr>
            <a:spLocks noGrp="1"/>
          </p:cNvSpPr>
          <p:nvPr>
            <p:ph type="sldNum" sz="quarter" idx="12"/>
          </p:nvPr>
        </p:nvSpPr>
        <p:spPr>
          <a:xfrm>
            <a:off x="11058144" y="6097016"/>
            <a:ext cx="423319" cy="344840"/>
          </a:xfrm>
        </p:spPr>
        <p:txBody>
          <a:bodyPr vert="horz" lIns="91440" tIns="45720" rIns="91440" bIns="45720" rtlCol="0" anchor="ctr">
            <a:normAutofit/>
          </a:bodyPr>
          <a:lstStyle/>
          <a:p>
            <a:pPr>
              <a:spcAft>
                <a:spcPts val="600"/>
              </a:spcAft>
            </a:pPr>
            <a:fld id="{80F073CC-40D5-4B23-8DF0-9BD0A0C12F2C}" type="slidenum">
              <a:rPr lang="en-US" sz="1000">
                <a:solidFill>
                  <a:srgbClr val="FFFFFF"/>
                </a:solidFill>
              </a:rPr>
              <a:pPr>
                <a:spcAft>
                  <a:spcPts val="600"/>
                </a:spcAft>
              </a:pPr>
              <a:t>27</a:t>
            </a:fld>
            <a:endParaRPr lang="en-US" sz="1000">
              <a:solidFill>
                <a:srgbClr val="FFFFFF"/>
              </a:solidFill>
            </a:endParaRPr>
          </a:p>
        </p:txBody>
      </p:sp>
      <p:pic>
        <p:nvPicPr>
          <p:cNvPr id="3" name="Afbeelding 2">
            <a:extLst>
              <a:ext uri="{FF2B5EF4-FFF2-40B4-BE49-F238E27FC236}">
                <a16:creationId xmlns:a16="http://schemas.microsoft.com/office/drawing/2014/main" id="{D0E8AFC0-DC33-54B6-F1B9-5E169620E2A0}"/>
              </a:ext>
            </a:extLst>
          </p:cNvPr>
          <p:cNvPicPr>
            <a:picLocks noChangeAspect="1"/>
          </p:cNvPicPr>
          <p:nvPr/>
        </p:nvPicPr>
        <p:blipFill>
          <a:blip r:embed="rId2"/>
          <a:stretch>
            <a:fillRect/>
          </a:stretch>
        </p:blipFill>
        <p:spPr>
          <a:xfrm>
            <a:off x="2116" y="-361900"/>
            <a:ext cx="11514667" cy="7992888"/>
          </a:xfrm>
          <a:prstGeom prst="rect">
            <a:avLst/>
          </a:prstGeom>
        </p:spPr>
      </p:pic>
    </p:spTree>
    <p:extLst>
      <p:ext uri="{BB962C8B-B14F-4D97-AF65-F5344CB8AC3E}">
        <p14:creationId xmlns:p14="http://schemas.microsoft.com/office/powerpoint/2010/main" val="1805676023"/>
      </p:ext>
    </p:extLst>
  </p:cSld>
  <p:clrMapOvr>
    <a:masterClrMapping/>
  </p:clrMapOvr>
  <mc:AlternateContent xmlns:mc="http://schemas.openxmlformats.org/markup-compatibility/2006" xmlns:p14="http://schemas.microsoft.com/office/powerpoint/2010/main">
    <mc:Choice Requires="p14">
      <p:transition spd="slow" p14:dur="1500" advTm="7000">
        <p14:prism/>
      </p:transition>
    </mc:Choice>
    <mc:Fallback xmlns="">
      <p:transition spd="slow" advTm="7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C5D0D029-F363-99EA-D62E-D93F3D190AB1}"/>
              </a:ext>
            </a:extLst>
          </p:cNvPr>
          <p:cNvSpPr>
            <a:spLocks noGrp="1"/>
          </p:cNvSpPr>
          <p:nvPr>
            <p:ph type="dt" sz="half" idx="10"/>
          </p:nvPr>
        </p:nvSpPr>
        <p:spPr>
          <a:xfrm>
            <a:off x="9789564" y="5996761"/>
            <a:ext cx="1082999" cy="349818"/>
          </a:xfrm>
        </p:spPr>
        <p:txBody>
          <a:bodyPr vert="horz" lIns="91440" tIns="45720" rIns="91440" bIns="45720" rtlCol="0" anchor="ctr">
            <a:normAutofit/>
          </a:bodyPr>
          <a:lstStyle/>
          <a:p>
            <a:pPr>
              <a:spcAft>
                <a:spcPts val="600"/>
              </a:spcAft>
            </a:pPr>
            <a:fld id="{79EC0A4B-AE81-4AD7-86EA-9F753B2B1EB0}" type="datetime1">
              <a:rPr lang="en-US" sz="900">
                <a:solidFill>
                  <a:srgbClr val="FFFFFF"/>
                </a:solidFill>
              </a:rPr>
              <a:pPr>
                <a:spcAft>
                  <a:spcPts val="600"/>
                </a:spcAft>
              </a:pPr>
              <a:t>7/11/2023</a:t>
            </a:fld>
            <a:endParaRPr lang="en-US" sz="900">
              <a:solidFill>
                <a:srgbClr val="FFFFFF"/>
              </a:solidFill>
            </a:endParaRPr>
          </a:p>
        </p:txBody>
      </p:sp>
      <p:sp>
        <p:nvSpPr>
          <p:cNvPr id="5" name="Tijdelijke aanduiding voor dianummer 4">
            <a:extLst>
              <a:ext uri="{FF2B5EF4-FFF2-40B4-BE49-F238E27FC236}">
                <a16:creationId xmlns:a16="http://schemas.microsoft.com/office/drawing/2014/main" id="{CE877318-CF11-0FA1-ADFF-A26555FCBFCC}"/>
              </a:ext>
            </a:extLst>
          </p:cNvPr>
          <p:cNvSpPr>
            <a:spLocks noGrp="1"/>
          </p:cNvSpPr>
          <p:nvPr>
            <p:ph type="sldNum" sz="quarter" idx="12"/>
          </p:nvPr>
        </p:nvSpPr>
        <p:spPr>
          <a:xfrm>
            <a:off x="502451" y="5996762"/>
            <a:ext cx="736717" cy="349818"/>
          </a:xfrm>
        </p:spPr>
        <p:txBody>
          <a:bodyPr vert="horz" lIns="91440" tIns="45720" rIns="91440" bIns="45720" rtlCol="0" anchor="ctr">
            <a:normAutofit/>
          </a:bodyPr>
          <a:lstStyle/>
          <a:p>
            <a:pPr>
              <a:spcAft>
                <a:spcPts val="600"/>
              </a:spcAft>
            </a:pPr>
            <a:fld id="{80F073CC-40D5-4B23-8DF0-9BD0A0C12F2C}" type="slidenum">
              <a:rPr lang="en-US" sz="800">
                <a:solidFill>
                  <a:srgbClr val="FFFFFF"/>
                </a:solidFill>
              </a:rPr>
              <a:pPr>
                <a:spcAft>
                  <a:spcPts val="600"/>
                </a:spcAft>
              </a:pPr>
              <a:t>28</a:t>
            </a:fld>
            <a:endParaRPr lang="en-US" sz="800">
              <a:solidFill>
                <a:srgbClr val="FFFFFF"/>
              </a:solidFill>
            </a:endParaRPr>
          </a:p>
        </p:txBody>
      </p:sp>
      <p:pic>
        <p:nvPicPr>
          <p:cNvPr id="3" name="Afbeelding 2">
            <a:extLst>
              <a:ext uri="{FF2B5EF4-FFF2-40B4-BE49-F238E27FC236}">
                <a16:creationId xmlns:a16="http://schemas.microsoft.com/office/drawing/2014/main" id="{9A73989C-4C64-432F-A6AD-97D73A47FF3B}"/>
              </a:ext>
            </a:extLst>
          </p:cNvPr>
          <p:cNvPicPr>
            <a:picLocks noChangeAspect="1"/>
          </p:cNvPicPr>
          <p:nvPr/>
        </p:nvPicPr>
        <p:blipFill>
          <a:blip r:embed="rId2"/>
          <a:stretch>
            <a:fillRect/>
          </a:stretch>
        </p:blipFill>
        <p:spPr>
          <a:xfrm>
            <a:off x="2116" y="-505916"/>
            <a:ext cx="11514667" cy="7848872"/>
          </a:xfrm>
          <a:prstGeom prst="rect">
            <a:avLst/>
          </a:prstGeom>
        </p:spPr>
      </p:pic>
    </p:spTree>
    <p:extLst>
      <p:ext uri="{BB962C8B-B14F-4D97-AF65-F5344CB8AC3E}">
        <p14:creationId xmlns:p14="http://schemas.microsoft.com/office/powerpoint/2010/main" val="2051211891"/>
      </p:ext>
    </p:extLst>
  </p:cSld>
  <p:clrMapOvr>
    <a:masterClrMapping/>
  </p:clrMapOvr>
  <mc:AlternateContent xmlns:mc="http://schemas.openxmlformats.org/markup-compatibility/2006" xmlns:p14="http://schemas.microsoft.com/office/powerpoint/2010/main">
    <mc:Choice Requires="p14">
      <p:transition spd="slow" p14:dur="1500" advTm="7000">
        <p14:prism/>
      </p:transition>
    </mc:Choice>
    <mc:Fallback xmlns="">
      <p:transition spd="slow" advTm="7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439" y="0"/>
            <a:ext cx="11516021" cy="647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Tijdelijke aanduiding voor datum 3">
            <a:extLst>
              <a:ext uri="{FF2B5EF4-FFF2-40B4-BE49-F238E27FC236}">
                <a16:creationId xmlns:a16="http://schemas.microsoft.com/office/drawing/2014/main" id="{70B90656-B37F-EFC6-299A-144EC9DC3676}"/>
              </a:ext>
            </a:extLst>
          </p:cNvPr>
          <p:cNvSpPr>
            <a:spLocks noGrp="1"/>
          </p:cNvSpPr>
          <p:nvPr>
            <p:ph type="dt" sz="half" idx="10"/>
          </p:nvPr>
        </p:nvSpPr>
        <p:spPr>
          <a:xfrm>
            <a:off x="791924" y="6003219"/>
            <a:ext cx="2591752" cy="344840"/>
          </a:xfrm>
        </p:spPr>
        <p:txBody>
          <a:bodyPr vert="horz" lIns="91440" tIns="45720" rIns="91440" bIns="45720" rtlCol="0" anchor="ctr">
            <a:normAutofit/>
          </a:bodyPr>
          <a:lstStyle/>
          <a:p>
            <a:pPr>
              <a:spcAft>
                <a:spcPts val="600"/>
              </a:spcAft>
            </a:pPr>
            <a:fld id="{79EC0A4B-AE81-4AD7-86EA-9F753B2B1EB0}" type="datetime1">
              <a:rPr lang="en-US" sz="1200">
                <a:solidFill>
                  <a:srgbClr val="FFFFFF"/>
                </a:solidFill>
              </a:rPr>
              <a:pPr>
                <a:spcAft>
                  <a:spcPts val="600"/>
                </a:spcAft>
              </a:pPr>
              <a:t>7/11/2023</a:t>
            </a:fld>
            <a:endParaRPr lang="en-US" sz="1200">
              <a:solidFill>
                <a:srgbClr val="FFFFFF"/>
              </a:solidFill>
            </a:endParaRPr>
          </a:p>
        </p:txBody>
      </p:sp>
      <p:sp>
        <p:nvSpPr>
          <p:cNvPr id="5" name="Tijdelijke aanduiding voor dianummer 4">
            <a:extLst>
              <a:ext uri="{FF2B5EF4-FFF2-40B4-BE49-F238E27FC236}">
                <a16:creationId xmlns:a16="http://schemas.microsoft.com/office/drawing/2014/main" id="{9E79B5F5-B4F5-65AC-42D1-A2232F425FBB}"/>
              </a:ext>
            </a:extLst>
          </p:cNvPr>
          <p:cNvSpPr>
            <a:spLocks noGrp="1"/>
          </p:cNvSpPr>
          <p:nvPr>
            <p:ph type="sldNum" sz="quarter" idx="12"/>
          </p:nvPr>
        </p:nvSpPr>
        <p:spPr>
          <a:xfrm>
            <a:off x="8135223" y="6003219"/>
            <a:ext cx="2591752" cy="344840"/>
          </a:xfrm>
        </p:spPr>
        <p:txBody>
          <a:bodyPr vert="horz" lIns="91440" tIns="45720" rIns="91440" bIns="45720" rtlCol="0" anchor="ctr">
            <a:normAutofit/>
          </a:bodyPr>
          <a:lstStyle/>
          <a:p>
            <a:pPr>
              <a:spcAft>
                <a:spcPts val="600"/>
              </a:spcAft>
            </a:pPr>
            <a:fld id="{80F073CC-40D5-4B23-8DF0-9BD0A0C12F2C}" type="slidenum">
              <a:rPr lang="en-US" sz="1200">
                <a:solidFill>
                  <a:srgbClr val="FFFFFF"/>
                </a:solidFill>
              </a:rPr>
              <a:pPr>
                <a:spcAft>
                  <a:spcPts val="600"/>
                </a:spcAft>
              </a:pPr>
              <a:t>29</a:t>
            </a:fld>
            <a:endParaRPr lang="en-US" sz="1200">
              <a:solidFill>
                <a:srgbClr val="FFFFFF"/>
              </a:solidFill>
            </a:endParaRPr>
          </a:p>
        </p:txBody>
      </p:sp>
      <p:pic>
        <p:nvPicPr>
          <p:cNvPr id="3" name="Afbeelding 2">
            <a:extLst>
              <a:ext uri="{FF2B5EF4-FFF2-40B4-BE49-F238E27FC236}">
                <a16:creationId xmlns:a16="http://schemas.microsoft.com/office/drawing/2014/main" id="{B5442BEB-10E6-2FA9-2FED-AE81A470E4F2}"/>
              </a:ext>
            </a:extLst>
          </p:cNvPr>
          <p:cNvPicPr>
            <a:picLocks noChangeAspect="1"/>
          </p:cNvPicPr>
          <p:nvPr/>
        </p:nvPicPr>
        <p:blipFill>
          <a:blip r:embed="rId2"/>
          <a:stretch>
            <a:fillRect/>
          </a:stretch>
        </p:blipFill>
        <p:spPr>
          <a:xfrm>
            <a:off x="2116" y="-361900"/>
            <a:ext cx="11514667" cy="7560840"/>
          </a:xfrm>
          <a:prstGeom prst="rect">
            <a:avLst/>
          </a:prstGeom>
        </p:spPr>
      </p:pic>
    </p:spTree>
    <p:extLst>
      <p:ext uri="{BB962C8B-B14F-4D97-AF65-F5344CB8AC3E}">
        <p14:creationId xmlns:p14="http://schemas.microsoft.com/office/powerpoint/2010/main" val="4191011050"/>
      </p:ext>
    </p:extLst>
  </p:cSld>
  <p:clrMapOvr>
    <a:masterClrMapping/>
  </p:clrMapOvr>
  <mc:AlternateContent xmlns:mc="http://schemas.openxmlformats.org/markup-compatibility/2006" xmlns:p14="http://schemas.microsoft.com/office/powerpoint/2010/main">
    <mc:Choice Requires="p14">
      <p:transition spd="slow" p14:dur="1500" advTm="7000">
        <p14:prism/>
      </p:transition>
    </mc:Choice>
    <mc:Fallback xmlns="">
      <p:transition spd="slow" advTm="7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B3E3FC-DB91-0BB5-8617-B70CDF049C42}"/>
              </a:ext>
            </a:extLst>
          </p:cNvPr>
          <p:cNvSpPr>
            <a:spLocks noGrp="1"/>
          </p:cNvSpPr>
          <p:nvPr>
            <p:ph type="title"/>
          </p:nvPr>
        </p:nvSpPr>
        <p:spPr>
          <a:xfrm>
            <a:off x="791925" y="344841"/>
            <a:ext cx="9935051" cy="2245587"/>
          </a:xfrm>
        </p:spPr>
        <p:txBody>
          <a:bodyPr>
            <a:normAutofit fontScale="90000"/>
          </a:bodyPr>
          <a:lstStyle/>
          <a:p>
            <a:r>
              <a:rPr lang="nl-BE" sz="4000" b="1" i="1" u="sng" dirty="0">
                <a:solidFill>
                  <a:srgbClr val="C00000"/>
                </a:solidFill>
              </a:rPr>
              <a:t>Je kunt je portefeuille overboeken naar ons zonder problemen en profiteren van onze goedkopere commissie die tot de laagste van </a:t>
            </a:r>
            <a:r>
              <a:rPr lang="nl-BE" sz="4000" b="1" i="1" u="sng" dirty="0" err="1">
                <a:solidFill>
                  <a:srgbClr val="C00000"/>
                </a:solidFill>
              </a:rPr>
              <a:t>europa</a:t>
            </a:r>
            <a:r>
              <a:rPr lang="nl-BE" sz="4000" b="1" i="1" u="sng" dirty="0">
                <a:solidFill>
                  <a:srgbClr val="C00000"/>
                </a:solidFill>
              </a:rPr>
              <a:t> behoren</a:t>
            </a:r>
          </a:p>
        </p:txBody>
      </p:sp>
      <p:sp>
        <p:nvSpPr>
          <p:cNvPr id="3" name="Tijdelijke aanduiding voor tekst 2">
            <a:extLst>
              <a:ext uri="{FF2B5EF4-FFF2-40B4-BE49-F238E27FC236}">
                <a16:creationId xmlns:a16="http://schemas.microsoft.com/office/drawing/2014/main" id="{0F6D6358-D53C-9FA7-B744-086CB6D6F38E}"/>
              </a:ext>
            </a:extLst>
          </p:cNvPr>
          <p:cNvSpPr>
            <a:spLocks noGrp="1"/>
          </p:cNvSpPr>
          <p:nvPr>
            <p:ph type="body" idx="1"/>
          </p:nvPr>
        </p:nvSpPr>
        <p:spPr>
          <a:xfrm>
            <a:off x="791925" y="3238500"/>
            <a:ext cx="9935051" cy="2595298"/>
          </a:xfrm>
        </p:spPr>
        <p:txBody>
          <a:bodyPr>
            <a:normAutofit lnSpcReduction="10000"/>
          </a:bodyPr>
          <a:lstStyle/>
          <a:p>
            <a:r>
              <a:rPr lang="nl-BE" b="1" dirty="0">
                <a:highlight>
                  <a:srgbClr val="FFFF00"/>
                </a:highlight>
              </a:rPr>
              <a:t>Wij betalen tot een maxima van 4 per duizend  terug van je portefeuille waarde  op de kosten van je huidige bank bij transferten</a:t>
            </a:r>
          </a:p>
          <a:p>
            <a:endParaRPr lang="nl-BE" b="1" dirty="0">
              <a:highlight>
                <a:srgbClr val="FFFF00"/>
              </a:highlight>
            </a:endParaRPr>
          </a:p>
          <a:p>
            <a:r>
              <a:rPr lang="nl-BE" b="1" dirty="0">
                <a:highlight>
                  <a:srgbClr val="FFFF00"/>
                </a:highlight>
              </a:rPr>
              <a:t>Wij rekenen nooit kosten zowel bij in of out transferten van titels</a:t>
            </a:r>
          </a:p>
          <a:p>
            <a:r>
              <a:rPr lang="nl-BE" b="1" dirty="0">
                <a:highlight>
                  <a:srgbClr val="FFFF00"/>
                </a:highlight>
              </a:rPr>
              <a:t>Spijtig dat onze collegas dit niet steeds doen maar juist hoge kosten aanrekenen</a:t>
            </a:r>
          </a:p>
        </p:txBody>
      </p:sp>
      <p:sp>
        <p:nvSpPr>
          <p:cNvPr id="4" name="Tijdelijke aanduiding voor datum 3">
            <a:extLst>
              <a:ext uri="{FF2B5EF4-FFF2-40B4-BE49-F238E27FC236}">
                <a16:creationId xmlns:a16="http://schemas.microsoft.com/office/drawing/2014/main" id="{1080184C-29EE-16BF-55BF-F2213D4F598D}"/>
              </a:ext>
            </a:extLst>
          </p:cNvPr>
          <p:cNvSpPr>
            <a:spLocks noGrp="1"/>
          </p:cNvSpPr>
          <p:nvPr>
            <p:ph type="dt" sz="half" idx="10"/>
          </p:nvPr>
        </p:nvSpPr>
        <p:spPr/>
        <p:txBody>
          <a:bodyPr/>
          <a:lstStyle/>
          <a:p>
            <a:fld id="{79EC0A4B-AE81-4AD7-86EA-9F753B2B1EB0}" type="datetime1">
              <a:rPr lang="en-US" smtClean="0"/>
              <a:t>7/11/2023</a:t>
            </a:fld>
            <a:endParaRPr lang="en-US"/>
          </a:p>
        </p:txBody>
      </p:sp>
      <p:sp>
        <p:nvSpPr>
          <p:cNvPr id="5" name="Tijdelijke aanduiding voor dianummer 4">
            <a:extLst>
              <a:ext uri="{FF2B5EF4-FFF2-40B4-BE49-F238E27FC236}">
                <a16:creationId xmlns:a16="http://schemas.microsoft.com/office/drawing/2014/main" id="{777C8775-F05D-84C3-2E80-7AD929DBDF62}"/>
              </a:ext>
            </a:extLst>
          </p:cNvPr>
          <p:cNvSpPr>
            <a:spLocks noGrp="1"/>
          </p:cNvSpPr>
          <p:nvPr>
            <p:ph type="sldNum" sz="quarter" idx="12"/>
          </p:nvPr>
        </p:nvSpPr>
        <p:spPr/>
        <p:txBody>
          <a:bodyPr/>
          <a:lstStyle/>
          <a:p>
            <a:fld id="{80F073CC-40D5-4B23-8DF0-9BD0A0C12F2C}" type="slidenum">
              <a:rPr lang="en-US" smtClean="0"/>
              <a:t>3</a:t>
            </a:fld>
            <a:endParaRPr lang="en-US"/>
          </a:p>
        </p:txBody>
      </p:sp>
    </p:spTree>
    <p:extLst>
      <p:ext uri="{BB962C8B-B14F-4D97-AF65-F5344CB8AC3E}">
        <p14:creationId xmlns:p14="http://schemas.microsoft.com/office/powerpoint/2010/main" val="1070080224"/>
      </p:ext>
    </p:extLst>
  </p:cSld>
  <p:clrMapOvr>
    <a:masterClrMapping/>
  </p:clrMapOvr>
  <mc:AlternateContent xmlns:mc="http://schemas.openxmlformats.org/markup-compatibility/2006" xmlns:p14="http://schemas.microsoft.com/office/powerpoint/2010/main">
    <mc:Choice Requires="p14">
      <p:transition spd="slow" p14:dur="1500" advTm="7000">
        <p14:prism/>
      </p:transition>
    </mc:Choice>
    <mc:Fallback xmlns="">
      <p:transition spd="slow" advTm="70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68EE78-5E93-2F5B-4DE7-41BB86B2F974}"/>
              </a:ext>
            </a:extLst>
          </p:cNvPr>
          <p:cNvSpPr>
            <a:spLocks noGrp="1"/>
          </p:cNvSpPr>
          <p:nvPr>
            <p:ph type="title"/>
          </p:nvPr>
        </p:nvSpPr>
        <p:spPr/>
        <p:txBody>
          <a:bodyPr/>
          <a:lstStyle/>
          <a:p>
            <a:endParaRPr lang="nl-BE"/>
          </a:p>
        </p:txBody>
      </p:sp>
      <p:sp>
        <p:nvSpPr>
          <p:cNvPr id="3" name="Tijdelijke aanduiding voor tekst 2">
            <a:extLst>
              <a:ext uri="{FF2B5EF4-FFF2-40B4-BE49-F238E27FC236}">
                <a16:creationId xmlns:a16="http://schemas.microsoft.com/office/drawing/2014/main" id="{A2ADBC24-0FC3-46C4-664D-2BF8B0E6FC58}"/>
              </a:ext>
            </a:extLst>
          </p:cNvPr>
          <p:cNvSpPr>
            <a:spLocks noGrp="1"/>
          </p:cNvSpPr>
          <p:nvPr>
            <p:ph type="body" idx="1"/>
          </p:nvPr>
        </p:nvSpPr>
        <p:spPr/>
        <p:txBody>
          <a:bodyPr/>
          <a:lstStyle/>
          <a:p>
            <a:endParaRPr lang="nl-BE"/>
          </a:p>
        </p:txBody>
      </p:sp>
      <p:sp>
        <p:nvSpPr>
          <p:cNvPr id="4" name="Tijdelijke aanduiding voor datum 3">
            <a:extLst>
              <a:ext uri="{FF2B5EF4-FFF2-40B4-BE49-F238E27FC236}">
                <a16:creationId xmlns:a16="http://schemas.microsoft.com/office/drawing/2014/main" id="{412D3279-1B4E-675C-A6E3-713B383E7A81}"/>
              </a:ext>
            </a:extLst>
          </p:cNvPr>
          <p:cNvSpPr>
            <a:spLocks noGrp="1"/>
          </p:cNvSpPr>
          <p:nvPr>
            <p:ph type="dt" sz="half" idx="10"/>
          </p:nvPr>
        </p:nvSpPr>
        <p:spPr/>
        <p:txBody>
          <a:bodyPr/>
          <a:lstStyle/>
          <a:p>
            <a:fld id="{79EC0A4B-AE81-4AD7-86EA-9F753B2B1EB0}" type="datetime1">
              <a:rPr lang="en-US" smtClean="0"/>
              <a:t>7/11/2023</a:t>
            </a:fld>
            <a:endParaRPr lang="en-US"/>
          </a:p>
        </p:txBody>
      </p:sp>
      <p:sp>
        <p:nvSpPr>
          <p:cNvPr id="5" name="Tijdelijke aanduiding voor dianummer 4">
            <a:extLst>
              <a:ext uri="{FF2B5EF4-FFF2-40B4-BE49-F238E27FC236}">
                <a16:creationId xmlns:a16="http://schemas.microsoft.com/office/drawing/2014/main" id="{CA218734-DD6E-DAAC-F3AA-479AEEB21BE4}"/>
              </a:ext>
            </a:extLst>
          </p:cNvPr>
          <p:cNvSpPr>
            <a:spLocks noGrp="1"/>
          </p:cNvSpPr>
          <p:nvPr>
            <p:ph type="sldNum" sz="quarter" idx="12"/>
          </p:nvPr>
        </p:nvSpPr>
        <p:spPr/>
        <p:txBody>
          <a:bodyPr/>
          <a:lstStyle/>
          <a:p>
            <a:fld id="{80F073CC-40D5-4B23-8DF0-9BD0A0C12F2C}" type="slidenum">
              <a:rPr lang="en-US" smtClean="0"/>
              <a:t>30</a:t>
            </a:fld>
            <a:endParaRPr lang="en-US"/>
          </a:p>
        </p:txBody>
      </p:sp>
      <p:pic>
        <p:nvPicPr>
          <p:cNvPr id="7" name="Afbeelding 6">
            <a:extLst>
              <a:ext uri="{FF2B5EF4-FFF2-40B4-BE49-F238E27FC236}">
                <a16:creationId xmlns:a16="http://schemas.microsoft.com/office/drawing/2014/main" id="{13280014-FE9A-A4A8-E07C-ABA332A45BD9}"/>
              </a:ext>
            </a:extLst>
          </p:cNvPr>
          <p:cNvPicPr>
            <a:picLocks noChangeAspect="1"/>
          </p:cNvPicPr>
          <p:nvPr/>
        </p:nvPicPr>
        <p:blipFill>
          <a:blip r:embed="rId2"/>
          <a:stretch>
            <a:fillRect/>
          </a:stretch>
        </p:blipFill>
        <p:spPr>
          <a:xfrm>
            <a:off x="2116" y="-361900"/>
            <a:ext cx="11514667" cy="7632848"/>
          </a:xfrm>
          <a:prstGeom prst="rect">
            <a:avLst/>
          </a:prstGeom>
        </p:spPr>
      </p:pic>
    </p:spTree>
    <p:extLst>
      <p:ext uri="{BB962C8B-B14F-4D97-AF65-F5344CB8AC3E}">
        <p14:creationId xmlns:p14="http://schemas.microsoft.com/office/powerpoint/2010/main" val="537926728"/>
      </p:ext>
    </p:extLst>
  </p:cSld>
  <p:clrMapOvr>
    <a:masterClrMapping/>
  </p:clrMapOvr>
  <mc:AlternateContent xmlns:mc="http://schemas.openxmlformats.org/markup-compatibility/2006" xmlns:p14="http://schemas.microsoft.com/office/powerpoint/2010/main">
    <mc:Choice Requires="p14">
      <p:transition spd="slow" p14:dur="1500" advTm="7000">
        <p14:prism/>
      </p:transition>
    </mc:Choice>
    <mc:Fallback xmlns="">
      <p:transition spd="slow" advTm="70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2872F1-57B4-BACB-50E1-B6CD5926CE7B}"/>
              </a:ext>
            </a:extLst>
          </p:cNvPr>
          <p:cNvSpPr>
            <a:spLocks noGrp="1"/>
          </p:cNvSpPr>
          <p:nvPr>
            <p:ph type="title"/>
          </p:nvPr>
        </p:nvSpPr>
        <p:spPr/>
        <p:txBody>
          <a:bodyPr/>
          <a:lstStyle/>
          <a:p>
            <a:endParaRPr lang="nl-BE"/>
          </a:p>
        </p:txBody>
      </p:sp>
      <p:sp>
        <p:nvSpPr>
          <p:cNvPr id="3" name="Tijdelijke aanduiding voor tekst 2">
            <a:extLst>
              <a:ext uri="{FF2B5EF4-FFF2-40B4-BE49-F238E27FC236}">
                <a16:creationId xmlns:a16="http://schemas.microsoft.com/office/drawing/2014/main" id="{B3EE0145-A41C-5CE3-E89C-BF3E7005C72D}"/>
              </a:ext>
            </a:extLst>
          </p:cNvPr>
          <p:cNvSpPr>
            <a:spLocks noGrp="1"/>
          </p:cNvSpPr>
          <p:nvPr>
            <p:ph type="body" idx="1"/>
          </p:nvPr>
        </p:nvSpPr>
        <p:spPr/>
        <p:txBody>
          <a:bodyPr/>
          <a:lstStyle/>
          <a:p>
            <a:endParaRPr lang="nl-BE"/>
          </a:p>
        </p:txBody>
      </p:sp>
      <p:sp>
        <p:nvSpPr>
          <p:cNvPr id="4" name="Tijdelijke aanduiding voor datum 3">
            <a:extLst>
              <a:ext uri="{FF2B5EF4-FFF2-40B4-BE49-F238E27FC236}">
                <a16:creationId xmlns:a16="http://schemas.microsoft.com/office/drawing/2014/main" id="{59494E13-63E2-8893-B37B-DDAA23DD86DD}"/>
              </a:ext>
            </a:extLst>
          </p:cNvPr>
          <p:cNvSpPr>
            <a:spLocks noGrp="1"/>
          </p:cNvSpPr>
          <p:nvPr>
            <p:ph type="dt" sz="half" idx="10"/>
          </p:nvPr>
        </p:nvSpPr>
        <p:spPr/>
        <p:txBody>
          <a:bodyPr/>
          <a:lstStyle/>
          <a:p>
            <a:fld id="{79EC0A4B-AE81-4AD7-86EA-9F753B2B1EB0}" type="datetime1">
              <a:rPr lang="en-US" smtClean="0"/>
              <a:t>7/11/2023</a:t>
            </a:fld>
            <a:endParaRPr lang="en-US"/>
          </a:p>
        </p:txBody>
      </p:sp>
      <p:sp>
        <p:nvSpPr>
          <p:cNvPr id="5" name="Tijdelijke aanduiding voor dianummer 4">
            <a:extLst>
              <a:ext uri="{FF2B5EF4-FFF2-40B4-BE49-F238E27FC236}">
                <a16:creationId xmlns:a16="http://schemas.microsoft.com/office/drawing/2014/main" id="{82A58A12-DDC7-1F0A-ED9F-96FAAB59309A}"/>
              </a:ext>
            </a:extLst>
          </p:cNvPr>
          <p:cNvSpPr>
            <a:spLocks noGrp="1"/>
          </p:cNvSpPr>
          <p:nvPr>
            <p:ph type="sldNum" sz="quarter" idx="12"/>
          </p:nvPr>
        </p:nvSpPr>
        <p:spPr/>
        <p:txBody>
          <a:bodyPr/>
          <a:lstStyle/>
          <a:p>
            <a:fld id="{80F073CC-40D5-4B23-8DF0-9BD0A0C12F2C}" type="slidenum">
              <a:rPr lang="en-US" smtClean="0"/>
              <a:t>31</a:t>
            </a:fld>
            <a:endParaRPr lang="en-US"/>
          </a:p>
        </p:txBody>
      </p:sp>
      <p:pic>
        <p:nvPicPr>
          <p:cNvPr id="8" name="Afbeelding 7">
            <a:extLst>
              <a:ext uri="{FF2B5EF4-FFF2-40B4-BE49-F238E27FC236}">
                <a16:creationId xmlns:a16="http://schemas.microsoft.com/office/drawing/2014/main" id="{2893C81A-9205-8FC4-8218-063C27732F7E}"/>
              </a:ext>
            </a:extLst>
          </p:cNvPr>
          <p:cNvPicPr>
            <a:picLocks noChangeAspect="1"/>
          </p:cNvPicPr>
          <p:nvPr/>
        </p:nvPicPr>
        <p:blipFill>
          <a:blip r:embed="rId2"/>
          <a:stretch>
            <a:fillRect/>
          </a:stretch>
        </p:blipFill>
        <p:spPr>
          <a:xfrm>
            <a:off x="2116" y="-289892"/>
            <a:ext cx="11514667" cy="7848872"/>
          </a:xfrm>
          <a:prstGeom prst="rect">
            <a:avLst/>
          </a:prstGeom>
        </p:spPr>
      </p:pic>
    </p:spTree>
    <p:extLst>
      <p:ext uri="{BB962C8B-B14F-4D97-AF65-F5344CB8AC3E}">
        <p14:creationId xmlns:p14="http://schemas.microsoft.com/office/powerpoint/2010/main" val="3419426259"/>
      </p:ext>
    </p:extLst>
  </p:cSld>
  <p:clrMapOvr>
    <a:masterClrMapping/>
  </p:clrMapOvr>
  <mc:AlternateContent xmlns:mc="http://schemas.openxmlformats.org/markup-compatibility/2006" xmlns:p14="http://schemas.microsoft.com/office/powerpoint/2010/main">
    <mc:Choice Requires="p14">
      <p:transition spd="slow" p14:dur="1500" advTm="7000">
        <p14:prism/>
      </p:transition>
    </mc:Choice>
    <mc:Fallback xmlns="">
      <p:transition spd="slow" advTm="70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9C798016-5E5A-F3F5-5ED4-D233271AE854}"/>
              </a:ext>
            </a:extLst>
          </p:cNvPr>
          <p:cNvSpPr>
            <a:spLocks noGrp="1"/>
          </p:cNvSpPr>
          <p:nvPr>
            <p:ph type="dt" sz="half" idx="10"/>
          </p:nvPr>
        </p:nvSpPr>
        <p:spPr>
          <a:xfrm>
            <a:off x="9789564" y="5996761"/>
            <a:ext cx="1082999" cy="349818"/>
          </a:xfrm>
        </p:spPr>
        <p:txBody>
          <a:bodyPr vert="horz" lIns="91440" tIns="45720" rIns="91440" bIns="45720" rtlCol="0" anchor="ctr">
            <a:normAutofit/>
          </a:bodyPr>
          <a:lstStyle/>
          <a:p>
            <a:pPr>
              <a:spcAft>
                <a:spcPts val="600"/>
              </a:spcAft>
            </a:pPr>
            <a:fld id="{79EC0A4B-AE81-4AD7-86EA-9F753B2B1EB0}" type="datetime1">
              <a:rPr lang="en-US" sz="900">
                <a:solidFill>
                  <a:srgbClr val="FFFFFF"/>
                </a:solidFill>
              </a:rPr>
              <a:pPr>
                <a:spcAft>
                  <a:spcPts val="600"/>
                </a:spcAft>
              </a:pPr>
              <a:t>7/11/2023</a:t>
            </a:fld>
            <a:endParaRPr lang="en-US" sz="900">
              <a:solidFill>
                <a:srgbClr val="FFFFFF"/>
              </a:solidFill>
            </a:endParaRPr>
          </a:p>
        </p:txBody>
      </p:sp>
      <p:sp>
        <p:nvSpPr>
          <p:cNvPr id="5" name="Tijdelijke aanduiding voor dianummer 4">
            <a:extLst>
              <a:ext uri="{FF2B5EF4-FFF2-40B4-BE49-F238E27FC236}">
                <a16:creationId xmlns:a16="http://schemas.microsoft.com/office/drawing/2014/main" id="{0DAEE8E9-6711-CF1E-5D36-38364ECB21A3}"/>
              </a:ext>
            </a:extLst>
          </p:cNvPr>
          <p:cNvSpPr>
            <a:spLocks noGrp="1"/>
          </p:cNvSpPr>
          <p:nvPr>
            <p:ph type="sldNum" sz="quarter" idx="12"/>
          </p:nvPr>
        </p:nvSpPr>
        <p:spPr>
          <a:xfrm>
            <a:off x="502451" y="5996762"/>
            <a:ext cx="736717" cy="349818"/>
          </a:xfrm>
        </p:spPr>
        <p:txBody>
          <a:bodyPr vert="horz" lIns="91440" tIns="45720" rIns="91440" bIns="45720" rtlCol="0" anchor="ctr">
            <a:normAutofit/>
          </a:bodyPr>
          <a:lstStyle/>
          <a:p>
            <a:pPr>
              <a:spcAft>
                <a:spcPts val="600"/>
              </a:spcAft>
            </a:pPr>
            <a:fld id="{80F073CC-40D5-4B23-8DF0-9BD0A0C12F2C}" type="slidenum">
              <a:rPr lang="en-US" sz="800">
                <a:solidFill>
                  <a:srgbClr val="FFFFFF"/>
                </a:solidFill>
              </a:rPr>
              <a:pPr>
                <a:spcAft>
                  <a:spcPts val="600"/>
                </a:spcAft>
              </a:pPr>
              <a:t>32</a:t>
            </a:fld>
            <a:endParaRPr lang="en-US" sz="800">
              <a:solidFill>
                <a:srgbClr val="FFFFFF"/>
              </a:solidFill>
            </a:endParaRPr>
          </a:p>
        </p:txBody>
      </p:sp>
      <p:pic>
        <p:nvPicPr>
          <p:cNvPr id="6" name="Afbeelding 5">
            <a:extLst>
              <a:ext uri="{FF2B5EF4-FFF2-40B4-BE49-F238E27FC236}">
                <a16:creationId xmlns:a16="http://schemas.microsoft.com/office/drawing/2014/main" id="{CD5E8D36-44C2-5A0E-A219-C3BB5EC9A61C}"/>
              </a:ext>
            </a:extLst>
          </p:cNvPr>
          <p:cNvPicPr>
            <a:picLocks noChangeAspect="1"/>
          </p:cNvPicPr>
          <p:nvPr/>
        </p:nvPicPr>
        <p:blipFill>
          <a:blip r:embed="rId2"/>
          <a:stretch>
            <a:fillRect/>
          </a:stretch>
        </p:blipFill>
        <p:spPr>
          <a:xfrm>
            <a:off x="2116" y="-361900"/>
            <a:ext cx="11514667" cy="7848872"/>
          </a:xfrm>
          <a:prstGeom prst="rect">
            <a:avLst/>
          </a:prstGeom>
        </p:spPr>
      </p:pic>
    </p:spTree>
    <p:extLst>
      <p:ext uri="{BB962C8B-B14F-4D97-AF65-F5344CB8AC3E}">
        <p14:creationId xmlns:p14="http://schemas.microsoft.com/office/powerpoint/2010/main" val="3969122112"/>
      </p:ext>
    </p:extLst>
  </p:cSld>
  <p:clrMapOvr>
    <a:masterClrMapping/>
  </p:clrMapOvr>
  <mc:AlternateContent xmlns:mc="http://schemas.openxmlformats.org/markup-compatibility/2006" xmlns:p14="http://schemas.microsoft.com/office/powerpoint/2010/main">
    <mc:Choice Requires="p14">
      <p:transition spd="slow" p14:dur="1500" advTm="7000">
        <p14:prism/>
      </p:transition>
    </mc:Choice>
    <mc:Fallback xmlns="">
      <p:transition spd="slow" advTm="700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FB7656-51C7-CC73-327E-99ACC3911CE9}"/>
              </a:ext>
            </a:extLst>
          </p:cNvPr>
          <p:cNvSpPr>
            <a:spLocks noGrp="1"/>
          </p:cNvSpPr>
          <p:nvPr>
            <p:ph type="title"/>
          </p:nvPr>
        </p:nvSpPr>
        <p:spPr/>
        <p:txBody>
          <a:bodyPr/>
          <a:lstStyle/>
          <a:p>
            <a:endParaRPr lang="nl-BE"/>
          </a:p>
        </p:txBody>
      </p:sp>
      <p:sp>
        <p:nvSpPr>
          <p:cNvPr id="3" name="Tijdelijke aanduiding voor tekst 2">
            <a:extLst>
              <a:ext uri="{FF2B5EF4-FFF2-40B4-BE49-F238E27FC236}">
                <a16:creationId xmlns:a16="http://schemas.microsoft.com/office/drawing/2014/main" id="{8A7B3782-5E57-40F5-420C-D9C57197D09E}"/>
              </a:ext>
            </a:extLst>
          </p:cNvPr>
          <p:cNvSpPr>
            <a:spLocks noGrp="1"/>
          </p:cNvSpPr>
          <p:nvPr>
            <p:ph type="body" idx="1"/>
          </p:nvPr>
        </p:nvSpPr>
        <p:spPr/>
        <p:txBody>
          <a:bodyPr/>
          <a:lstStyle/>
          <a:p>
            <a:endParaRPr lang="nl-BE"/>
          </a:p>
        </p:txBody>
      </p:sp>
      <p:sp>
        <p:nvSpPr>
          <p:cNvPr id="4" name="Tijdelijke aanduiding voor datum 3">
            <a:extLst>
              <a:ext uri="{FF2B5EF4-FFF2-40B4-BE49-F238E27FC236}">
                <a16:creationId xmlns:a16="http://schemas.microsoft.com/office/drawing/2014/main" id="{77EB1FE4-3434-8B9B-1BE3-5B0F9C5B75D7}"/>
              </a:ext>
            </a:extLst>
          </p:cNvPr>
          <p:cNvSpPr>
            <a:spLocks noGrp="1"/>
          </p:cNvSpPr>
          <p:nvPr>
            <p:ph type="dt" sz="half" idx="10"/>
          </p:nvPr>
        </p:nvSpPr>
        <p:spPr/>
        <p:txBody>
          <a:bodyPr/>
          <a:lstStyle/>
          <a:p>
            <a:fld id="{79EC0A4B-AE81-4AD7-86EA-9F753B2B1EB0}" type="datetime1">
              <a:rPr lang="en-US" smtClean="0"/>
              <a:t>7/11/2023</a:t>
            </a:fld>
            <a:endParaRPr lang="en-US"/>
          </a:p>
        </p:txBody>
      </p:sp>
      <p:sp>
        <p:nvSpPr>
          <p:cNvPr id="5" name="Tijdelijke aanduiding voor dianummer 4">
            <a:extLst>
              <a:ext uri="{FF2B5EF4-FFF2-40B4-BE49-F238E27FC236}">
                <a16:creationId xmlns:a16="http://schemas.microsoft.com/office/drawing/2014/main" id="{5B151EA3-73AE-4E89-0DD4-1BBF7224D021}"/>
              </a:ext>
            </a:extLst>
          </p:cNvPr>
          <p:cNvSpPr>
            <a:spLocks noGrp="1"/>
          </p:cNvSpPr>
          <p:nvPr>
            <p:ph type="sldNum" sz="quarter" idx="12"/>
          </p:nvPr>
        </p:nvSpPr>
        <p:spPr/>
        <p:txBody>
          <a:bodyPr/>
          <a:lstStyle/>
          <a:p>
            <a:fld id="{80F073CC-40D5-4B23-8DF0-9BD0A0C12F2C}" type="slidenum">
              <a:rPr lang="en-US" smtClean="0"/>
              <a:t>33</a:t>
            </a:fld>
            <a:endParaRPr lang="en-US"/>
          </a:p>
        </p:txBody>
      </p:sp>
      <p:pic>
        <p:nvPicPr>
          <p:cNvPr id="7" name="Afbeelding 6">
            <a:extLst>
              <a:ext uri="{FF2B5EF4-FFF2-40B4-BE49-F238E27FC236}">
                <a16:creationId xmlns:a16="http://schemas.microsoft.com/office/drawing/2014/main" id="{7FA262E6-A179-6029-EA89-3763E5E8C195}"/>
              </a:ext>
            </a:extLst>
          </p:cNvPr>
          <p:cNvPicPr>
            <a:picLocks noChangeAspect="1"/>
          </p:cNvPicPr>
          <p:nvPr/>
        </p:nvPicPr>
        <p:blipFill>
          <a:blip r:embed="rId2"/>
          <a:stretch>
            <a:fillRect/>
          </a:stretch>
        </p:blipFill>
        <p:spPr>
          <a:xfrm>
            <a:off x="2116" y="-505916"/>
            <a:ext cx="11514667" cy="7704856"/>
          </a:xfrm>
          <a:prstGeom prst="rect">
            <a:avLst/>
          </a:prstGeom>
        </p:spPr>
      </p:pic>
    </p:spTree>
    <p:extLst>
      <p:ext uri="{BB962C8B-B14F-4D97-AF65-F5344CB8AC3E}">
        <p14:creationId xmlns:p14="http://schemas.microsoft.com/office/powerpoint/2010/main" val="1798117209"/>
      </p:ext>
    </p:extLst>
  </p:cSld>
  <p:clrMapOvr>
    <a:masterClrMapping/>
  </p:clrMapOvr>
  <mc:AlternateContent xmlns:mc="http://schemas.openxmlformats.org/markup-compatibility/2006" xmlns:p14="http://schemas.microsoft.com/office/powerpoint/2010/main">
    <mc:Choice Requires="p14">
      <p:transition spd="slow" p14:dur="1500" advTm="7000">
        <p14:prism/>
      </p:transition>
    </mc:Choice>
    <mc:Fallback xmlns="">
      <p:transition spd="slow" advTm="700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CED6D2-6067-E9BE-6595-A198662690C4}"/>
              </a:ext>
            </a:extLst>
          </p:cNvPr>
          <p:cNvSpPr>
            <a:spLocks noGrp="1"/>
          </p:cNvSpPr>
          <p:nvPr>
            <p:ph type="title"/>
          </p:nvPr>
        </p:nvSpPr>
        <p:spPr/>
        <p:txBody>
          <a:bodyPr/>
          <a:lstStyle/>
          <a:p>
            <a:endParaRPr lang="nl-BE"/>
          </a:p>
        </p:txBody>
      </p:sp>
      <p:sp>
        <p:nvSpPr>
          <p:cNvPr id="3" name="Tijdelijke aanduiding voor tekst 2">
            <a:extLst>
              <a:ext uri="{FF2B5EF4-FFF2-40B4-BE49-F238E27FC236}">
                <a16:creationId xmlns:a16="http://schemas.microsoft.com/office/drawing/2014/main" id="{9706F282-63A1-E787-FE9C-6A2BE7CD0924}"/>
              </a:ext>
            </a:extLst>
          </p:cNvPr>
          <p:cNvSpPr>
            <a:spLocks noGrp="1"/>
          </p:cNvSpPr>
          <p:nvPr>
            <p:ph type="body" idx="1"/>
          </p:nvPr>
        </p:nvSpPr>
        <p:spPr/>
        <p:txBody>
          <a:bodyPr/>
          <a:lstStyle/>
          <a:p>
            <a:endParaRPr lang="nl-BE"/>
          </a:p>
        </p:txBody>
      </p:sp>
      <p:sp>
        <p:nvSpPr>
          <p:cNvPr id="4" name="Tijdelijke aanduiding voor datum 3">
            <a:extLst>
              <a:ext uri="{FF2B5EF4-FFF2-40B4-BE49-F238E27FC236}">
                <a16:creationId xmlns:a16="http://schemas.microsoft.com/office/drawing/2014/main" id="{F8E8566F-04C3-49A9-1587-40CA2593F8CA}"/>
              </a:ext>
            </a:extLst>
          </p:cNvPr>
          <p:cNvSpPr>
            <a:spLocks noGrp="1"/>
          </p:cNvSpPr>
          <p:nvPr>
            <p:ph type="dt" sz="half" idx="10"/>
          </p:nvPr>
        </p:nvSpPr>
        <p:spPr/>
        <p:txBody>
          <a:bodyPr/>
          <a:lstStyle/>
          <a:p>
            <a:fld id="{79EC0A4B-AE81-4AD7-86EA-9F753B2B1EB0}" type="datetime1">
              <a:rPr lang="en-US" smtClean="0"/>
              <a:t>7/11/2023</a:t>
            </a:fld>
            <a:endParaRPr lang="en-US"/>
          </a:p>
        </p:txBody>
      </p:sp>
      <p:sp>
        <p:nvSpPr>
          <p:cNvPr id="5" name="Tijdelijke aanduiding voor dianummer 4">
            <a:extLst>
              <a:ext uri="{FF2B5EF4-FFF2-40B4-BE49-F238E27FC236}">
                <a16:creationId xmlns:a16="http://schemas.microsoft.com/office/drawing/2014/main" id="{2844A1FA-42CB-5154-2141-62D0F3601079}"/>
              </a:ext>
            </a:extLst>
          </p:cNvPr>
          <p:cNvSpPr>
            <a:spLocks noGrp="1"/>
          </p:cNvSpPr>
          <p:nvPr>
            <p:ph type="sldNum" sz="quarter" idx="12"/>
          </p:nvPr>
        </p:nvSpPr>
        <p:spPr/>
        <p:txBody>
          <a:bodyPr/>
          <a:lstStyle/>
          <a:p>
            <a:fld id="{80F073CC-40D5-4B23-8DF0-9BD0A0C12F2C}" type="slidenum">
              <a:rPr lang="en-US" smtClean="0"/>
              <a:t>34</a:t>
            </a:fld>
            <a:endParaRPr lang="en-US"/>
          </a:p>
        </p:txBody>
      </p:sp>
      <p:pic>
        <p:nvPicPr>
          <p:cNvPr id="8" name="Afbeelding 7">
            <a:extLst>
              <a:ext uri="{FF2B5EF4-FFF2-40B4-BE49-F238E27FC236}">
                <a16:creationId xmlns:a16="http://schemas.microsoft.com/office/drawing/2014/main" id="{EE53303E-2AD5-8E6B-0069-8EC49EB12E7A}"/>
              </a:ext>
            </a:extLst>
          </p:cNvPr>
          <p:cNvPicPr>
            <a:picLocks noChangeAspect="1"/>
          </p:cNvPicPr>
          <p:nvPr/>
        </p:nvPicPr>
        <p:blipFill>
          <a:blip r:embed="rId2"/>
          <a:stretch>
            <a:fillRect/>
          </a:stretch>
        </p:blipFill>
        <p:spPr>
          <a:xfrm>
            <a:off x="2116" y="-577924"/>
            <a:ext cx="11514667" cy="8208912"/>
          </a:xfrm>
          <a:prstGeom prst="rect">
            <a:avLst/>
          </a:prstGeom>
        </p:spPr>
      </p:pic>
    </p:spTree>
    <p:extLst>
      <p:ext uri="{BB962C8B-B14F-4D97-AF65-F5344CB8AC3E}">
        <p14:creationId xmlns:p14="http://schemas.microsoft.com/office/powerpoint/2010/main" val="4163692088"/>
      </p:ext>
    </p:extLst>
  </p:cSld>
  <p:clrMapOvr>
    <a:masterClrMapping/>
  </p:clrMapOvr>
  <mc:AlternateContent xmlns:mc="http://schemas.openxmlformats.org/markup-compatibility/2006" xmlns:p14="http://schemas.microsoft.com/office/powerpoint/2010/main">
    <mc:Choice Requires="p14">
      <p:transition spd="slow" p14:dur="1500" advTm="7000">
        <p14:prism/>
      </p:transition>
    </mc:Choice>
    <mc:Fallback xmlns="">
      <p:transition spd="slow" advTm="700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BAA695-3537-7A96-D50E-AC519023DAAE}"/>
              </a:ext>
            </a:extLst>
          </p:cNvPr>
          <p:cNvSpPr>
            <a:spLocks noGrp="1"/>
          </p:cNvSpPr>
          <p:nvPr>
            <p:ph type="title"/>
          </p:nvPr>
        </p:nvSpPr>
        <p:spPr/>
        <p:txBody>
          <a:bodyPr/>
          <a:lstStyle/>
          <a:p>
            <a:endParaRPr lang="nl-BE"/>
          </a:p>
        </p:txBody>
      </p:sp>
      <p:sp>
        <p:nvSpPr>
          <p:cNvPr id="3" name="Tijdelijke aanduiding voor tekst 2">
            <a:extLst>
              <a:ext uri="{FF2B5EF4-FFF2-40B4-BE49-F238E27FC236}">
                <a16:creationId xmlns:a16="http://schemas.microsoft.com/office/drawing/2014/main" id="{1247C139-9062-DE88-9BE9-2B0D9E2A26B6}"/>
              </a:ext>
            </a:extLst>
          </p:cNvPr>
          <p:cNvSpPr>
            <a:spLocks noGrp="1"/>
          </p:cNvSpPr>
          <p:nvPr>
            <p:ph type="body" idx="1"/>
          </p:nvPr>
        </p:nvSpPr>
        <p:spPr/>
        <p:txBody>
          <a:bodyPr/>
          <a:lstStyle/>
          <a:p>
            <a:endParaRPr lang="nl-BE"/>
          </a:p>
        </p:txBody>
      </p:sp>
      <p:sp>
        <p:nvSpPr>
          <p:cNvPr id="4" name="Tijdelijke aanduiding voor datum 3">
            <a:extLst>
              <a:ext uri="{FF2B5EF4-FFF2-40B4-BE49-F238E27FC236}">
                <a16:creationId xmlns:a16="http://schemas.microsoft.com/office/drawing/2014/main" id="{A4B105C5-CFF7-44B5-A019-14A5DD6D56D1}"/>
              </a:ext>
            </a:extLst>
          </p:cNvPr>
          <p:cNvSpPr>
            <a:spLocks noGrp="1"/>
          </p:cNvSpPr>
          <p:nvPr>
            <p:ph type="dt" sz="half" idx="10"/>
          </p:nvPr>
        </p:nvSpPr>
        <p:spPr/>
        <p:txBody>
          <a:bodyPr/>
          <a:lstStyle/>
          <a:p>
            <a:fld id="{79EC0A4B-AE81-4AD7-86EA-9F753B2B1EB0}" type="datetime1">
              <a:rPr lang="en-US" smtClean="0"/>
              <a:t>7/11/2023</a:t>
            </a:fld>
            <a:endParaRPr lang="en-US"/>
          </a:p>
        </p:txBody>
      </p:sp>
      <p:sp>
        <p:nvSpPr>
          <p:cNvPr id="5" name="Tijdelijke aanduiding voor dianummer 4">
            <a:extLst>
              <a:ext uri="{FF2B5EF4-FFF2-40B4-BE49-F238E27FC236}">
                <a16:creationId xmlns:a16="http://schemas.microsoft.com/office/drawing/2014/main" id="{F6839DEE-EBE4-912E-2B6C-90CEEA241BF1}"/>
              </a:ext>
            </a:extLst>
          </p:cNvPr>
          <p:cNvSpPr>
            <a:spLocks noGrp="1"/>
          </p:cNvSpPr>
          <p:nvPr>
            <p:ph type="sldNum" sz="quarter" idx="12"/>
          </p:nvPr>
        </p:nvSpPr>
        <p:spPr/>
        <p:txBody>
          <a:bodyPr/>
          <a:lstStyle/>
          <a:p>
            <a:fld id="{80F073CC-40D5-4B23-8DF0-9BD0A0C12F2C}" type="slidenum">
              <a:rPr lang="en-US" smtClean="0"/>
              <a:t>35</a:t>
            </a:fld>
            <a:endParaRPr lang="en-US"/>
          </a:p>
        </p:txBody>
      </p:sp>
      <p:pic>
        <p:nvPicPr>
          <p:cNvPr id="7" name="Afbeelding 6">
            <a:extLst>
              <a:ext uri="{FF2B5EF4-FFF2-40B4-BE49-F238E27FC236}">
                <a16:creationId xmlns:a16="http://schemas.microsoft.com/office/drawing/2014/main" id="{0AB24E4F-505E-D1B1-3E9C-67ED185D13D3}"/>
              </a:ext>
            </a:extLst>
          </p:cNvPr>
          <p:cNvPicPr>
            <a:picLocks noChangeAspect="1"/>
          </p:cNvPicPr>
          <p:nvPr/>
        </p:nvPicPr>
        <p:blipFill>
          <a:blip r:embed="rId2"/>
          <a:stretch>
            <a:fillRect/>
          </a:stretch>
        </p:blipFill>
        <p:spPr>
          <a:xfrm>
            <a:off x="2116" y="-361900"/>
            <a:ext cx="11514667" cy="7632848"/>
          </a:xfrm>
          <a:prstGeom prst="rect">
            <a:avLst/>
          </a:prstGeom>
        </p:spPr>
      </p:pic>
    </p:spTree>
    <p:extLst>
      <p:ext uri="{BB962C8B-B14F-4D97-AF65-F5344CB8AC3E}">
        <p14:creationId xmlns:p14="http://schemas.microsoft.com/office/powerpoint/2010/main" val="2687476303"/>
      </p:ext>
    </p:extLst>
  </p:cSld>
  <p:clrMapOvr>
    <a:masterClrMapping/>
  </p:clrMapOvr>
  <mc:AlternateContent xmlns:mc="http://schemas.openxmlformats.org/markup-compatibility/2006" xmlns:p14="http://schemas.microsoft.com/office/powerpoint/2010/main">
    <mc:Choice Requires="p14">
      <p:transition spd="slow" p14:dur="1500" advTm="7000">
        <p14:prism/>
      </p:transition>
    </mc:Choice>
    <mc:Fallback xmlns="">
      <p:transition spd="slow" advTm="700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66E1F1-EC99-B156-4798-7C048EE8B816}"/>
              </a:ext>
            </a:extLst>
          </p:cNvPr>
          <p:cNvSpPr>
            <a:spLocks noGrp="1"/>
          </p:cNvSpPr>
          <p:nvPr>
            <p:ph type="title"/>
          </p:nvPr>
        </p:nvSpPr>
        <p:spPr/>
        <p:txBody>
          <a:bodyPr/>
          <a:lstStyle/>
          <a:p>
            <a:endParaRPr lang="nl-BE"/>
          </a:p>
        </p:txBody>
      </p:sp>
      <p:sp>
        <p:nvSpPr>
          <p:cNvPr id="3" name="Tijdelijke aanduiding voor tekst 2">
            <a:extLst>
              <a:ext uri="{FF2B5EF4-FFF2-40B4-BE49-F238E27FC236}">
                <a16:creationId xmlns:a16="http://schemas.microsoft.com/office/drawing/2014/main" id="{DB937ACD-D398-DA45-5BB5-908CC7804D47}"/>
              </a:ext>
            </a:extLst>
          </p:cNvPr>
          <p:cNvSpPr>
            <a:spLocks noGrp="1"/>
          </p:cNvSpPr>
          <p:nvPr>
            <p:ph type="body" idx="1"/>
          </p:nvPr>
        </p:nvSpPr>
        <p:spPr/>
        <p:txBody>
          <a:bodyPr/>
          <a:lstStyle/>
          <a:p>
            <a:endParaRPr lang="nl-BE"/>
          </a:p>
        </p:txBody>
      </p:sp>
      <p:sp>
        <p:nvSpPr>
          <p:cNvPr id="4" name="Tijdelijke aanduiding voor datum 3">
            <a:extLst>
              <a:ext uri="{FF2B5EF4-FFF2-40B4-BE49-F238E27FC236}">
                <a16:creationId xmlns:a16="http://schemas.microsoft.com/office/drawing/2014/main" id="{91C053B0-B81E-947E-807B-829BBA1F4086}"/>
              </a:ext>
            </a:extLst>
          </p:cNvPr>
          <p:cNvSpPr>
            <a:spLocks noGrp="1"/>
          </p:cNvSpPr>
          <p:nvPr>
            <p:ph type="dt" sz="half" idx="10"/>
          </p:nvPr>
        </p:nvSpPr>
        <p:spPr/>
        <p:txBody>
          <a:bodyPr/>
          <a:lstStyle/>
          <a:p>
            <a:fld id="{79EC0A4B-AE81-4AD7-86EA-9F753B2B1EB0}" type="datetime1">
              <a:rPr lang="en-US" smtClean="0"/>
              <a:t>7/11/2023</a:t>
            </a:fld>
            <a:endParaRPr lang="en-US"/>
          </a:p>
        </p:txBody>
      </p:sp>
      <p:sp>
        <p:nvSpPr>
          <p:cNvPr id="5" name="Tijdelijke aanduiding voor dianummer 4">
            <a:extLst>
              <a:ext uri="{FF2B5EF4-FFF2-40B4-BE49-F238E27FC236}">
                <a16:creationId xmlns:a16="http://schemas.microsoft.com/office/drawing/2014/main" id="{4CE2EDC4-EB46-E458-9F77-69BB7FED8DB0}"/>
              </a:ext>
            </a:extLst>
          </p:cNvPr>
          <p:cNvSpPr>
            <a:spLocks noGrp="1"/>
          </p:cNvSpPr>
          <p:nvPr>
            <p:ph type="sldNum" sz="quarter" idx="12"/>
          </p:nvPr>
        </p:nvSpPr>
        <p:spPr/>
        <p:txBody>
          <a:bodyPr/>
          <a:lstStyle/>
          <a:p>
            <a:fld id="{80F073CC-40D5-4B23-8DF0-9BD0A0C12F2C}" type="slidenum">
              <a:rPr lang="en-US" smtClean="0"/>
              <a:t>36</a:t>
            </a:fld>
            <a:endParaRPr lang="en-US"/>
          </a:p>
        </p:txBody>
      </p:sp>
      <p:pic>
        <p:nvPicPr>
          <p:cNvPr id="7" name="Afbeelding 6">
            <a:extLst>
              <a:ext uri="{FF2B5EF4-FFF2-40B4-BE49-F238E27FC236}">
                <a16:creationId xmlns:a16="http://schemas.microsoft.com/office/drawing/2014/main" id="{E54CFA1F-B8B9-DB5D-18E0-17C188CE2715}"/>
              </a:ext>
            </a:extLst>
          </p:cNvPr>
          <p:cNvPicPr>
            <a:picLocks noChangeAspect="1"/>
          </p:cNvPicPr>
          <p:nvPr/>
        </p:nvPicPr>
        <p:blipFill>
          <a:blip r:embed="rId2"/>
          <a:stretch>
            <a:fillRect/>
          </a:stretch>
        </p:blipFill>
        <p:spPr>
          <a:xfrm>
            <a:off x="2116" y="0"/>
            <a:ext cx="11514667" cy="7486972"/>
          </a:xfrm>
          <a:prstGeom prst="rect">
            <a:avLst/>
          </a:prstGeom>
        </p:spPr>
      </p:pic>
    </p:spTree>
    <p:extLst>
      <p:ext uri="{BB962C8B-B14F-4D97-AF65-F5344CB8AC3E}">
        <p14:creationId xmlns:p14="http://schemas.microsoft.com/office/powerpoint/2010/main" val="2412759152"/>
      </p:ext>
    </p:extLst>
  </p:cSld>
  <p:clrMapOvr>
    <a:masterClrMapping/>
  </p:clrMapOvr>
  <mc:AlternateContent xmlns:mc="http://schemas.openxmlformats.org/markup-compatibility/2006" xmlns:p14="http://schemas.microsoft.com/office/powerpoint/2010/main">
    <mc:Choice Requires="p14">
      <p:transition spd="slow" p14:dur="1500" advTm="7000">
        <p14:prism/>
      </p:transition>
    </mc:Choice>
    <mc:Fallback xmlns="">
      <p:transition spd="slow" advTm="700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794DE2-AB25-9701-6496-AA8B116840C6}"/>
              </a:ext>
            </a:extLst>
          </p:cNvPr>
          <p:cNvSpPr>
            <a:spLocks noGrp="1"/>
          </p:cNvSpPr>
          <p:nvPr>
            <p:ph type="title"/>
          </p:nvPr>
        </p:nvSpPr>
        <p:spPr/>
        <p:txBody>
          <a:bodyPr/>
          <a:lstStyle/>
          <a:p>
            <a:endParaRPr lang="nl-BE"/>
          </a:p>
        </p:txBody>
      </p:sp>
      <p:sp>
        <p:nvSpPr>
          <p:cNvPr id="3" name="Tijdelijke aanduiding voor tekst 2">
            <a:extLst>
              <a:ext uri="{FF2B5EF4-FFF2-40B4-BE49-F238E27FC236}">
                <a16:creationId xmlns:a16="http://schemas.microsoft.com/office/drawing/2014/main" id="{E253D056-BD36-B74F-C2D0-9240DEDC8A16}"/>
              </a:ext>
            </a:extLst>
          </p:cNvPr>
          <p:cNvSpPr>
            <a:spLocks noGrp="1"/>
          </p:cNvSpPr>
          <p:nvPr>
            <p:ph type="body" idx="1"/>
          </p:nvPr>
        </p:nvSpPr>
        <p:spPr/>
        <p:txBody>
          <a:bodyPr/>
          <a:lstStyle/>
          <a:p>
            <a:endParaRPr lang="nl-BE"/>
          </a:p>
        </p:txBody>
      </p:sp>
      <p:sp>
        <p:nvSpPr>
          <p:cNvPr id="4" name="Tijdelijke aanduiding voor datum 3">
            <a:extLst>
              <a:ext uri="{FF2B5EF4-FFF2-40B4-BE49-F238E27FC236}">
                <a16:creationId xmlns:a16="http://schemas.microsoft.com/office/drawing/2014/main" id="{79C83800-5160-C405-28F2-EF1BB4EB952E}"/>
              </a:ext>
            </a:extLst>
          </p:cNvPr>
          <p:cNvSpPr>
            <a:spLocks noGrp="1"/>
          </p:cNvSpPr>
          <p:nvPr>
            <p:ph type="dt" sz="half" idx="10"/>
          </p:nvPr>
        </p:nvSpPr>
        <p:spPr/>
        <p:txBody>
          <a:bodyPr/>
          <a:lstStyle/>
          <a:p>
            <a:fld id="{79EC0A4B-AE81-4AD7-86EA-9F753B2B1EB0}" type="datetime1">
              <a:rPr lang="en-US" smtClean="0"/>
              <a:t>7/11/2023</a:t>
            </a:fld>
            <a:endParaRPr lang="en-US"/>
          </a:p>
        </p:txBody>
      </p:sp>
      <p:sp>
        <p:nvSpPr>
          <p:cNvPr id="5" name="Tijdelijke aanduiding voor dianummer 4">
            <a:extLst>
              <a:ext uri="{FF2B5EF4-FFF2-40B4-BE49-F238E27FC236}">
                <a16:creationId xmlns:a16="http://schemas.microsoft.com/office/drawing/2014/main" id="{47D6F3B0-7A1A-0574-33AF-F80B06CF909F}"/>
              </a:ext>
            </a:extLst>
          </p:cNvPr>
          <p:cNvSpPr>
            <a:spLocks noGrp="1"/>
          </p:cNvSpPr>
          <p:nvPr>
            <p:ph type="sldNum" sz="quarter" idx="12"/>
          </p:nvPr>
        </p:nvSpPr>
        <p:spPr/>
        <p:txBody>
          <a:bodyPr/>
          <a:lstStyle/>
          <a:p>
            <a:fld id="{80F073CC-40D5-4B23-8DF0-9BD0A0C12F2C}" type="slidenum">
              <a:rPr lang="en-US" smtClean="0"/>
              <a:t>37</a:t>
            </a:fld>
            <a:endParaRPr lang="en-US"/>
          </a:p>
        </p:txBody>
      </p:sp>
      <p:pic>
        <p:nvPicPr>
          <p:cNvPr id="7" name="Afbeelding 6">
            <a:extLst>
              <a:ext uri="{FF2B5EF4-FFF2-40B4-BE49-F238E27FC236}">
                <a16:creationId xmlns:a16="http://schemas.microsoft.com/office/drawing/2014/main" id="{240D166B-4CC3-9DB5-FB56-C264DBCBEF9A}"/>
              </a:ext>
            </a:extLst>
          </p:cNvPr>
          <p:cNvPicPr>
            <a:picLocks noChangeAspect="1"/>
          </p:cNvPicPr>
          <p:nvPr/>
        </p:nvPicPr>
        <p:blipFill>
          <a:blip r:embed="rId2"/>
          <a:stretch>
            <a:fillRect/>
          </a:stretch>
        </p:blipFill>
        <p:spPr>
          <a:xfrm>
            <a:off x="2116" y="0"/>
            <a:ext cx="11514667" cy="7558980"/>
          </a:xfrm>
          <a:prstGeom prst="rect">
            <a:avLst/>
          </a:prstGeom>
        </p:spPr>
      </p:pic>
    </p:spTree>
    <p:extLst>
      <p:ext uri="{BB962C8B-B14F-4D97-AF65-F5344CB8AC3E}">
        <p14:creationId xmlns:p14="http://schemas.microsoft.com/office/powerpoint/2010/main" val="1470938654"/>
      </p:ext>
    </p:extLst>
  </p:cSld>
  <p:clrMapOvr>
    <a:masterClrMapping/>
  </p:clrMapOvr>
  <mc:AlternateContent xmlns:mc="http://schemas.openxmlformats.org/markup-compatibility/2006" xmlns:p14="http://schemas.microsoft.com/office/powerpoint/2010/main">
    <mc:Choice Requires="p14">
      <p:transition spd="slow" p14:dur="1500" advTm="7000">
        <p14:prism/>
      </p:transition>
    </mc:Choice>
    <mc:Fallback xmlns="">
      <p:transition spd="slow" advTm="700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875E48-7E49-4F6F-D719-922C9CAF2A88}"/>
              </a:ext>
            </a:extLst>
          </p:cNvPr>
          <p:cNvSpPr>
            <a:spLocks noGrp="1"/>
          </p:cNvSpPr>
          <p:nvPr>
            <p:ph type="title"/>
          </p:nvPr>
        </p:nvSpPr>
        <p:spPr/>
        <p:txBody>
          <a:bodyPr/>
          <a:lstStyle/>
          <a:p>
            <a:endParaRPr lang="nl-BE"/>
          </a:p>
        </p:txBody>
      </p:sp>
      <p:sp>
        <p:nvSpPr>
          <p:cNvPr id="3" name="Tijdelijke aanduiding voor tekst 2">
            <a:extLst>
              <a:ext uri="{FF2B5EF4-FFF2-40B4-BE49-F238E27FC236}">
                <a16:creationId xmlns:a16="http://schemas.microsoft.com/office/drawing/2014/main" id="{21F628CF-E738-484C-9F0E-4FDEB6008C80}"/>
              </a:ext>
            </a:extLst>
          </p:cNvPr>
          <p:cNvSpPr>
            <a:spLocks noGrp="1"/>
          </p:cNvSpPr>
          <p:nvPr>
            <p:ph type="body" idx="1"/>
          </p:nvPr>
        </p:nvSpPr>
        <p:spPr/>
        <p:txBody>
          <a:bodyPr/>
          <a:lstStyle/>
          <a:p>
            <a:endParaRPr lang="nl-BE"/>
          </a:p>
        </p:txBody>
      </p:sp>
      <p:sp>
        <p:nvSpPr>
          <p:cNvPr id="4" name="Tijdelijke aanduiding voor datum 3">
            <a:extLst>
              <a:ext uri="{FF2B5EF4-FFF2-40B4-BE49-F238E27FC236}">
                <a16:creationId xmlns:a16="http://schemas.microsoft.com/office/drawing/2014/main" id="{3EA4F95E-7709-1236-80CD-C0156E039117}"/>
              </a:ext>
            </a:extLst>
          </p:cNvPr>
          <p:cNvSpPr>
            <a:spLocks noGrp="1"/>
          </p:cNvSpPr>
          <p:nvPr>
            <p:ph type="dt" sz="half" idx="10"/>
          </p:nvPr>
        </p:nvSpPr>
        <p:spPr/>
        <p:txBody>
          <a:bodyPr/>
          <a:lstStyle/>
          <a:p>
            <a:fld id="{79EC0A4B-AE81-4AD7-86EA-9F753B2B1EB0}" type="datetime1">
              <a:rPr lang="en-US" smtClean="0"/>
              <a:t>7/11/2023</a:t>
            </a:fld>
            <a:endParaRPr lang="en-US"/>
          </a:p>
        </p:txBody>
      </p:sp>
      <p:sp>
        <p:nvSpPr>
          <p:cNvPr id="5" name="Tijdelijke aanduiding voor dianummer 4">
            <a:extLst>
              <a:ext uri="{FF2B5EF4-FFF2-40B4-BE49-F238E27FC236}">
                <a16:creationId xmlns:a16="http://schemas.microsoft.com/office/drawing/2014/main" id="{64D5A650-BBC2-8BAA-32B0-7DF5DF8E6BBB}"/>
              </a:ext>
            </a:extLst>
          </p:cNvPr>
          <p:cNvSpPr>
            <a:spLocks noGrp="1"/>
          </p:cNvSpPr>
          <p:nvPr>
            <p:ph type="sldNum" sz="quarter" idx="12"/>
          </p:nvPr>
        </p:nvSpPr>
        <p:spPr/>
        <p:txBody>
          <a:bodyPr/>
          <a:lstStyle/>
          <a:p>
            <a:fld id="{80F073CC-40D5-4B23-8DF0-9BD0A0C12F2C}" type="slidenum">
              <a:rPr lang="en-US" smtClean="0"/>
              <a:t>38</a:t>
            </a:fld>
            <a:endParaRPr lang="en-US"/>
          </a:p>
        </p:txBody>
      </p:sp>
      <p:pic>
        <p:nvPicPr>
          <p:cNvPr id="7" name="Afbeelding 6">
            <a:extLst>
              <a:ext uri="{FF2B5EF4-FFF2-40B4-BE49-F238E27FC236}">
                <a16:creationId xmlns:a16="http://schemas.microsoft.com/office/drawing/2014/main" id="{25342D58-6DFB-AA58-3141-41087380C9C9}"/>
              </a:ext>
            </a:extLst>
          </p:cNvPr>
          <p:cNvPicPr>
            <a:picLocks noChangeAspect="1"/>
          </p:cNvPicPr>
          <p:nvPr/>
        </p:nvPicPr>
        <p:blipFill>
          <a:blip r:embed="rId2"/>
          <a:stretch>
            <a:fillRect/>
          </a:stretch>
        </p:blipFill>
        <p:spPr>
          <a:xfrm>
            <a:off x="2116" y="-289892"/>
            <a:ext cx="11514667" cy="7704856"/>
          </a:xfrm>
          <a:prstGeom prst="rect">
            <a:avLst/>
          </a:prstGeom>
        </p:spPr>
      </p:pic>
    </p:spTree>
    <p:extLst>
      <p:ext uri="{BB962C8B-B14F-4D97-AF65-F5344CB8AC3E}">
        <p14:creationId xmlns:p14="http://schemas.microsoft.com/office/powerpoint/2010/main" val="1583344557"/>
      </p:ext>
    </p:extLst>
  </p:cSld>
  <p:clrMapOvr>
    <a:masterClrMapping/>
  </p:clrMapOvr>
  <mc:AlternateContent xmlns:mc="http://schemas.openxmlformats.org/markup-compatibility/2006" xmlns:p14="http://schemas.microsoft.com/office/powerpoint/2010/main">
    <mc:Choice Requires="p14">
      <p:transition spd="slow" p14:dur="1500" advTm="7000">
        <p14:prism/>
      </p:transition>
    </mc:Choice>
    <mc:Fallback xmlns="">
      <p:transition spd="slow" advTm="700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1C8BAF-414D-48BB-8BA9-0D80E1B34FA5}"/>
              </a:ext>
            </a:extLst>
          </p:cNvPr>
          <p:cNvSpPr>
            <a:spLocks noGrp="1"/>
          </p:cNvSpPr>
          <p:nvPr>
            <p:ph type="title"/>
          </p:nvPr>
        </p:nvSpPr>
        <p:spPr/>
        <p:txBody>
          <a:bodyPr/>
          <a:lstStyle/>
          <a:p>
            <a:endParaRPr lang="nl-BE"/>
          </a:p>
        </p:txBody>
      </p:sp>
      <p:sp>
        <p:nvSpPr>
          <p:cNvPr id="3" name="Tijdelijke aanduiding voor tekst 2">
            <a:extLst>
              <a:ext uri="{FF2B5EF4-FFF2-40B4-BE49-F238E27FC236}">
                <a16:creationId xmlns:a16="http://schemas.microsoft.com/office/drawing/2014/main" id="{AAED01AB-22DD-5866-C5EE-46FA9BBA8BC9}"/>
              </a:ext>
            </a:extLst>
          </p:cNvPr>
          <p:cNvSpPr>
            <a:spLocks noGrp="1"/>
          </p:cNvSpPr>
          <p:nvPr>
            <p:ph type="body" idx="1"/>
          </p:nvPr>
        </p:nvSpPr>
        <p:spPr/>
        <p:txBody>
          <a:bodyPr/>
          <a:lstStyle/>
          <a:p>
            <a:endParaRPr lang="nl-BE"/>
          </a:p>
        </p:txBody>
      </p:sp>
      <p:sp>
        <p:nvSpPr>
          <p:cNvPr id="4" name="Tijdelijke aanduiding voor datum 3">
            <a:extLst>
              <a:ext uri="{FF2B5EF4-FFF2-40B4-BE49-F238E27FC236}">
                <a16:creationId xmlns:a16="http://schemas.microsoft.com/office/drawing/2014/main" id="{D275A3D9-60C4-B942-D7B1-44D3BCEB9542}"/>
              </a:ext>
            </a:extLst>
          </p:cNvPr>
          <p:cNvSpPr>
            <a:spLocks noGrp="1"/>
          </p:cNvSpPr>
          <p:nvPr>
            <p:ph type="dt" sz="half" idx="10"/>
          </p:nvPr>
        </p:nvSpPr>
        <p:spPr/>
        <p:txBody>
          <a:bodyPr/>
          <a:lstStyle/>
          <a:p>
            <a:fld id="{79EC0A4B-AE81-4AD7-86EA-9F753B2B1EB0}" type="datetime1">
              <a:rPr lang="en-US" smtClean="0"/>
              <a:t>7/11/2023</a:t>
            </a:fld>
            <a:endParaRPr lang="en-US"/>
          </a:p>
        </p:txBody>
      </p:sp>
      <p:sp>
        <p:nvSpPr>
          <p:cNvPr id="5" name="Tijdelijke aanduiding voor dianummer 4">
            <a:extLst>
              <a:ext uri="{FF2B5EF4-FFF2-40B4-BE49-F238E27FC236}">
                <a16:creationId xmlns:a16="http://schemas.microsoft.com/office/drawing/2014/main" id="{176A897D-6DB3-2021-0B37-D21D839EA52F}"/>
              </a:ext>
            </a:extLst>
          </p:cNvPr>
          <p:cNvSpPr>
            <a:spLocks noGrp="1"/>
          </p:cNvSpPr>
          <p:nvPr>
            <p:ph type="sldNum" sz="quarter" idx="12"/>
          </p:nvPr>
        </p:nvSpPr>
        <p:spPr/>
        <p:txBody>
          <a:bodyPr/>
          <a:lstStyle/>
          <a:p>
            <a:fld id="{80F073CC-40D5-4B23-8DF0-9BD0A0C12F2C}" type="slidenum">
              <a:rPr lang="en-US" smtClean="0"/>
              <a:t>39</a:t>
            </a:fld>
            <a:endParaRPr lang="en-US"/>
          </a:p>
        </p:txBody>
      </p:sp>
      <p:pic>
        <p:nvPicPr>
          <p:cNvPr id="7" name="Afbeelding 6">
            <a:extLst>
              <a:ext uri="{FF2B5EF4-FFF2-40B4-BE49-F238E27FC236}">
                <a16:creationId xmlns:a16="http://schemas.microsoft.com/office/drawing/2014/main" id="{0EE7BAEA-015D-53D2-2A09-670B861F8B90}"/>
              </a:ext>
            </a:extLst>
          </p:cNvPr>
          <p:cNvPicPr>
            <a:picLocks noChangeAspect="1"/>
          </p:cNvPicPr>
          <p:nvPr/>
        </p:nvPicPr>
        <p:blipFill>
          <a:blip r:embed="rId2"/>
          <a:stretch>
            <a:fillRect/>
          </a:stretch>
        </p:blipFill>
        <p:spPr>
          <a:xfrm>
            <a:off x="2116" y="0"/>
            <a:ext cx="11514667" cy="7414964"/>
          </a:xfrm>
          <a:prstGeom prst="rect">
            <a:avLst/>
          </a:prstGeom>
        </p:spPr>
      </p:pic>
    </p:spTree>
    <p:extLst>
      <p:ext uri="{BB962C8B-B14F-4D97-AF65-F5344CB8AC3E}">
        <p14:creationId xmlns:p14="http://schemas.microsoft.com/office/powerpoint/2010/main" val="1771262824"/>
      </p:ext>
    </p:extLst>
  </p:cSld>
  <p:clrMapOvr>
    <a:masterClrMapping/>
  </p:clrMapOvr>
  <mc:AlternateContent xmlns:mc="http://schemas.openxmlformats.org/markup-compatibility/2006" xmlns:p14="http://schemas.microsoft.com/office/powerpoint/2010/main">
    <mc:Choice Requires="p14">
      <p:transition spd="slow" p14:dur="1500" advTm="7000">
        <p14:prism/>
      </p:transition>
    </mc:Choice>
    <mc:Fallback xmlns="">
      <p:transition spd="slow" advTm="7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B6FF8049-EE45-4C07-8350-91C3999BF937}"/>
              </a:ext>
            </a:extLst>
          </p:cNvPr>
          <p:cNvPicPr>
            <a:picLocks noChangeAspect="1"/>
          </p:cNvPicPr>
          <p:nvPr/>
        </p:nvPicPr>
        <p:blipFill rotWithShape="1">
          <a:blip r:embed="rId2"/>
          <a:srcRect l="7880" r="2138" b="1"/>
          <a:stretch/>
        </p:blipFill>
        <p:spPr>
          <a:xfrm>
            <a:off x="537068" y="539750"/>
            <a:ext cx="10444763" cy="5397500"/>
          </a:xfrm>
          <a:prstGeom prst="rect">
            <a:avLst/>
          </a:prstGeom>
        </p:spPr>
      </p:pic>
      <p:sp>
        <p:nvSpPr>
          <p:cNvPr id="5" name="Tijdelijke aanduiding voor datum 4">
            <a:extLst>
              <a:ext uri="{FF2B5EF4-FFF2-40B4-BE49-F238E27FC236}">
                <a16:creationId xmlns:a16="http://schemas.microsoft.com/office/drawing/2014/main" id="{20A6A8E1-E017-4716-9178-F520C0D50985}"/>
              </a:ext>
            </a:extLst>
          </p:cNvPr>
          <p:cNvSpPr>
            <a:spLocks noGrp="1"/>
          </p:cNvSpPr>
          <p:nvPr>
            <p:ph type="dt" sz="half" idx="10"/>
          </p:nvPr>
        </p:nvSpPr>
        <p:spPr>
          <a:xfrm>
            <a:off x="5812883" y="6063434"/>
            <a:ext cx="4068172" cy="344840"/>
          </a:xfrm>
        </p:spPr>
        <p:txBody>
          <a:bodyPr vert="horz" lIns="91440" tIns="45720" rIns="91440" bIns="45720" rtlCol="0" anchor="ctr">
            <a:normAutofit/>
          </a:bodyPr>
          <a:lstStyle/>
          <a:p>
            <a:pPr>
              <a:spcAft>
                <a:spcPts val="600"/>
              </a:spcAft>
            </a:pPr>
            <a:fld id="{8AB4C56C-4014-4586-B22D-E38346270361}" type="datetime1">
              <a:rPr lang="en-US" sz="900" b="0" i="0">
                <a:solidFill>
                  <a:srgbClr val="FFFFFF"/>
                </a:solidFill>
                <a:effectLst/>
              </a:rPr>
              <a:pPr>
                <a:spcAft>
                  <a:spcPts val="600"/>
                </a:spcAft>
              </a:pPr>
              <a:t>7/11/2023</a:t>
            </a:fld>
            <a:endParaRPr lang="en-US" sz="900" b="0" i="0">
              <a:solidFill>
                <a:srgbClr val="FFFFFF"/>
              </a:solidFill>
              <a:effectLst/>
            </a:endParaRPr>
          </a:p>
        </p:txBody>
      </p:sp>
      <p:sp>
        <p:nvSpPr>
          <p:cNvPr id="6" name="Tijdelijke aanduiding voor dianummer 5">
            <a:extLst>
              <a:ext uri="{FF2B5EF4-FFF2-40B4-BE49-F238E27FC236}">
                <a16:creationId xmlns:a16="http://schemas.microsoft.com/office/drawing/2014/main" id="{0791BD22-019F-4EE4-A664-4D97897323CC}"/>
              </a:ext>
            </a:extLst>
          </p:cNvPr>
          <p:cNvSpPr>
            <a:spLocks noGrp="1"/>
          </p:cNvSpPr>
          <p:nvPr>
            <p:ph type="sldNum" sz="quarter" idx="12"/>
          </p:nvPr>
        </p:nvSpPr>
        <p:spPr>
          <a:xfrm>
            <a:off x="10260851" y="6063434"/>
            <a:ext cx="645613" cy="344840"/>
          </a:xfrm>
        </p:spPr>
        <p:txBody>
          <a:bodyPr vert="horz" lIns="91440" tIns="45720" rIns="91440" bIns="45720" rtlCol="0" anchor="ctr">
            <a:normAutofit/>
          </a:bodyPr>
          <a:lstStyle/>
          <a:p>
            <a:pPr>
              <a:spcAft>
                <a:spcPts val="600"/>
              </a:spcAft>
            </a:pPr>
            <a:fld id="{80F073CC-40D5-4B23-8DF0-9BD0A0C12F2C}" type="slidenum">
              <a:rPr lang="en-US" sz="900" b="0" i="0">
                <a:solidFill>
                  <a:srgbClr val="FFFFFF"/>
                </a:solidFill>
                <a:effectLst/>
              </a:rPr>
              <a:pPr>
                <a:spcAft>
                  <a:spcPts val="600"/>
                </a:spcAft>
              </a:pPr>
              <a:t>4</a:t>
            </a:fld>
            <a:endParaRPr lang="en-US" sz="900" b="0" i="0">
              <a:solidFill>
                <a:srgbClr val="FFFFFF"/>
              </a:solidFill>
              <a:effectLst/>
            </a:endParaRPr>
          </a:p>
        </p:txBody>
      </p:sp>
      <p:sp>
        <p:nvSpPr>
          <p:cNvPr id="2" name="Tekstvak 1">
            <a:extLst>
              <a:ext uri="{FF2B5EF4-FFF2-40B4-BE49-F238E27FC236}">
                <a16:creationId xmlns:a16="http://schemas.microsoft.com/office/drawing/2014/main" id="{AAC6BE28-9BD2-4B00-89FF-3BFDD9EE8D26}"/>
              </a:ext>
            </a:extLst>
          </p:cNvPr>
          <p:cNvSpPr txBox="1"/>
          <p:nvPr/>
        </p:nvSpPr>
        <p:spPr>
          <a:xfrm>
            <a:off x="534612" y="548376"/>
            <a:ext cx="4934350" cy="954107"/>
          </a:xfrm>
          <a:prstGeom prst="rect">
            <a:avLst/>
          </a:prstGeom>
          <a:solidFill>
            <a:srgbClr val="FFFF00"/>
          </a:solidFill>
        </p:spPr>
        <p:txBody>
          <a:bodyPr wrap="square" rtlCol="0">
            <a:spAutoFit/>
          </a:bodyPr>
          <a:lstStyle/>
          <a:p>
            <a:pPr algn="ctr"/>
            <a:r>
              <a:rPr lang="nl-BE" sz="2800" b="1" dirty="0">
                <a:solidFill>
                  <a:srgbClr val="FF0000"/>
                </a:solidFill>
              </a:rPr>
              <a:t>PRIVATE PORTFOLIO MASTERS</a:t>
            </a:r>
          </a:p>
        </p:txBody>
      </p:sp>
      <p:sp>
        <p:nvSpPr>
          <p:cNvPr id="3" name="Rechthoek 2">
            <a:extLst>
              <a:ext uri="{FF2B5EF4-FFF2-40B4-BE49-F238E27FC236}">
                <a16:creationId xmlns:a16="http://schemas.microsoft.com/office/drawing/2014/main" id="{9D48CD45-2A50-119D-82D1-5C7D78AC41B5}"/>
              </a:ext>
            </a:extLst>
          </p:cNvPr>
          <p:cNvSpPr/>
          <p:nvPr/>
        </p:nvSpPr>
        <p:spPr>
          <a:xfrm>
            <a:off x="5615434" y="548376"/>
            <a:ext cx="5112568" cy="60189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3200" dirty="0"/>
              <a:t>UW GOUDBANK</a:t>
            </a:r>
          </a:p>
        </p:txBody>
      </p:sp>
    </p:spTree>
  </p:cSld>
  <p:clrMapOvr>
    <a:masterClrMapping/>
  </p:clrMapOvr>
  <mc:AlternateContent xmlns:mc="http://schemas.openxmlformats.org/markup-compatibility/2006" xmlns:p14="http://schemas.microsoft.com/office/powerpoint/2010/main">
    <mc:Choice Requires="p14">
      <p:transition spd="slow" p14:dur="1250" advClick="0" advTm="8000">
        <p14:flip dir="r"/>
      </p:transition>
    </mc:Choice>
    <mc:Fallback xmlns="">
      <p:transition spd="slow" advClick="0" advTm="800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5E6999-67E2-5082-AAF4-2BDE32F16D3C}"/>
              </a:ext>
            </a:extLst>
          </p:cNvPr>
          <p:cNvSpPr>
            <a:spLocks noGrp="1"/>
          </p:cNvSpPr>
          <p:nvPr>
            <p:ph type="title"/>
          </p:nvPr>
        </p:nvSpPr>
        <p:spPr/>
        <p:txBody>
          <a:bodyPr/>
          <a:lstStyle/>
          <a:p>
            <a:endParaRPr lang="nl-BE"/>
          </a:p>
        </p:txBody>
      </p:sp>
      <p:sp>
        <p:nvSpPr>
          <p:cNvPr id="3" name="Tijdelijke aanduiding voor tekst 2">
            <a:extLst>
              <a:ext uri="{FF2B5EF4-FFF2-40B4-BE49-F238E27FC236}">
                <a16:creationId xmlns:a16="http://schemas.microsoft.com/office/drawing/2014/main" id="{D1E7C4E6-7D59-FDC3-0FED-C12345068BF6}"/>
              </a:ext>
            </a:extLst>
          </p:cNvPr>
          <p:cNvSpPr>
            <a:spLocks noGrp="1"/>
          </p:cNvSpPr>
          <p:nvPr>
            <p:ph type="body" idx="1"/>
          </p:nvPr>
        </p:nvSpPr>
        <p:spPr/>
        <p:txBody>
          <a:bodyPr/>
          <a:lstStyle/>
          <a:p>
            <a:endParaRPr lang="nl-BE"/>
          </a:p>
        </p:txBody>
      </p:sp>
      <p:sp>
        <p:nvSpPr>
          <p:cNvPr id="4" name="Tijdelijke aanduiding voor datum 3">
            <a:extLst>
              <a:ext uri="{FF2B5EF4-FFF2-40B4-BE49-F238E27FC236}">
                <a16:creationId xmlns:a16="http://schemas.microsoft.com/office/drawing/2014/main" id="{06056D62-5115-C39E-6430-EAA427D789F3}"/>
              </a:ext>
            </a:extLst>
          </p:cNvPr>
          <p:cNvSpPr>
            <a:spLocks noGrp="1"/>
          </p:cNvSpPr>
          <p:nvPr>
            <p:ph type="dt" sz="half" idx="10"/>
          </p:nvPr>
        </p:nvSpPr>
        <p:spPr/>
        <p:txBody>
          <a:bodyPr/>
          <a:lstStyle/>
          <a:p>
            <a:fld id="{79EC0A4B-AE81-4AD7-86EA-9F753B2B1EB0}" type="datetime1">
              <a:rPr lang="en-US" smtClean="0"/>
              <a:t>7/11/2023</a:t>
            </a:fld>
            <a:endParaRPr lang="en-US"/>
          </a:p>
        </p:txBody>
      </p:sp>
      <p:sp>
        <p:nvSpPr>
          <p:cNvPr id="5" name="Tijdelijke aanduiding voor dianummer 4">
            <a:extLst>
              <a:ext uri="{FF2B5EF4-FFF2-40B4-BE49-F238E27FC236}">
                <a16:creationId xmlns:a16="http://schemas.microsoft.com/office/drawing/2014/main" id="{DA52DA98-93C1-F21F-4A6F-160C39426B93}"/>
              </a:ext>
            </a:extLst>
          </p:cNvPr>
          <p:cNvSpPr>
            <a:spLocks noGrp="1"/>
          </p:cNvSpPr>
          <p:nvPr>
            <p:ph type="sldNum" sz="quarter" idx="12"/>
          </p:nvPr>
        </p:nvSpPr>
        <p:spPr/>
        <p:txBody>
          <a:bodyPr/>
          <a:lstStyle/>
          <a:p>
            <a:fld id="{80F073CC-40D5-4B23-8DF0-9BD0A0C12F2C}" type="slidenum">
              <a:rPr lang="en-US" smtClean="0"/>
              <a:t>40</a:t>
            </a:fld>
            <a:endParaRPr lang="en-US"/>
          </a:p>
        </p:txBody>
      </p:sp>
      <p:pic>
        <p:nvPicPr>
          <p:cNvPr id="7" name="Afbeelding 6">
            <a:extLst>
              <a:ext uri="{FF2B5EF4-FFF2-40B4-BE49-F238E27FC236}">
                <a16:creationId xmlns:a16="http://schemas.microsoft.com/office/drawing/2014/main" id="{0AC436E9-DFC7-B4E3-2377-948108262601}"/>
              </a:ext>
            </a:extLst>
          </p:cNvPr>
          <p:cNvPicPr>
            <a:picLocks noChangeAspect="1"/>
          </p:cNvPicPr>
          <p:nvPr/>
        </p:nvPicPr>
        <p:blipFill>
          <a:blip r:embed="rId2"/>
          <a:stretch>
            <a:fillRect/>
          </a:stretch>
        </p:blipFill>
        <p:spPr>
          <a:xfrm>
            <a:off x="2116" y="0"/>
            <a:ext cx="11514667" cy="7414964"/>
          </a:xfrm>
          <a:prstGeom prst="rect">
            <a:avLst/>
          </a:prstGeom>
        </p:spPr>
      </p:pic>
    </p:spTree>
    <p:extLst>
      <p:ext uri="{BB962C8B-B14F-4D97-AF65-F5344CB8AC3E}">
        <p14:creationId xmlns:p14="http://schemas.microsoft.com/office/powerpoint/2010/main" val="729656323"/>
      </p:ext>
    </p:extLst>
  </p:cSld>
  <p:clrMapOvr>
    <a:masterClrMapping/>
  </p:clrMapOvr>
  <mc:AlternateContent xmlns:mc="http://schemas.openxmlformats.org/markup-compatibility/2006" xmlns:p14="http://schemas.microsoft.com/office/powerpoint/2010/main">
    <mc:Choice Requires="p14">
      <p:transition spd="slow" p14:dur="1500" advTm="7000">
        <p14:prism/>
      </p:transition>
    </mc:Choice>
    <mc:Fallback xmlns="">
      <p:transition spd="slow" advTm="700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222685-3BEC-5607-A3B7-1C593C689704}"/>
              </a:ext>
            </a:extLst>
          </p:cNvPr>
          <p:cNvSpPr>
            <a:spLocks noGrp="1"/>
          </p:cNvSpPr>
          <p:nvPr>
            <p:ph type="title"/>
          </p:nvPr>
        </p:nvSpPr>
        <p:spPr/>
        <p:txBody>
          <a:bodyPr/>
          <a:lstStyle/>
          <a:p>
            <a:endParaRPr lang="nl-BE"/>
          </a:p>
        </p:txBody>
      </p:sp>
      <p:sp>
        <p:nvSpPr>
          <p:cNvPr id="3" name="Tijdelijke aanduiding voor tekst 2">
            <a:extLst>
              <a:ext uri="{FF2B5EF4-FFF2-40B4-BE49-F238E27FC236}">
                <a16:creationId xmlns:a16="http://schemas.microsoft.com/office/drawing/2014/main" id="{0885255A-1662-F494-B7A9-B63916D97654}"/>
              </a:ext>
            </a:extLst>
          </p:cNvPr>
          <p:cNvSpPr>
            <a:spLocks noGrp="1"/>
          </p:cNvSpPr>
          <p:nvPr>
            <p:ph type="body" idx="1"/>
          </p:nvPr>
        </p:nvSpPr>
        <p:spPr/>
        <p:txBody>
          <a:bodyPr/>
          <a:lstStyle/>
          <a:p>
            <a:endParaRPr lang="nl-BE"/>
          </a:p>
        </p:txBody>
      </p:sp>
      <p:sp>
        <p:nvSpPr>
          <p:cNvPr id="4" name="Tijdelijke aanduiding voor datum 3">
            <a:extLst>
              <a:ext uri="{FF2B5EF4-FFF2-40B4-BE49-F238E27FC236}">
                <a16:creationId xmlns:a16="http://schemas.microsoft.com/office/drawing/2014/main" id="{862641C5-64EE-4F03-5097-88F433DDE61F}"/>
              </a:ext>
            </a:extLst>
          </p:cNvPr>
          <p:cNvSpPr>
            <a:spLocks noGrp="1"/>
          </p:cNvSpPr>
          <p:nvPr>
            <p:ph type="dt" sz="half" idx="10"/>
          </p:nvPr>
        </p:nvSpPr>
        <p:spPr/>
        <p:txBody>
          <a:bodyPr/>
          <a:lstStyle/>
          <a:p>
            <a:fld id="{79EC0A4B-AE81-4AD7-86EA-9F753B2B1EB0}" type="datetime1">
              <a:rPr lang="en-US" smtClean="0"/>
              <a:t>7/11/2023</a:t>
            </a:fld>
            <a:endParaRPr lang="en-US"/>
          </a:p>
        </p:txBody>
      </p:sp>
      <p:sp>
        <p:nvSpPr>
          <p:cNvPr id="5" name="Tijdelijke aanduiding voor dianummer 4">
            <a:extLst>
              <a:ext uri="{FF2B5EF4-FFF2-40B4-BE49-F238E27FC236}">
                <a16:creationId xmlns:a16="http://schemas.microsoft.com/office/drawing/2014/main" id="{57780DD6-08CC-51DB-4500-8114B516A324}"/>
              </a:ext>
            </a:extLst>
          </p:cNvPr>
          <p:cNvSpPr>
            <a:spLocks noGrp="1"/>
          </p:cNvSpPr>
          <p:nvPr>
            <p:ph type="sldNum" sz="quarter" idx="12"/>
          </p:nvPr>
        </p:nvSpPr>
        <p:spPr/>
        <p:txBody>
          <a:bodyPr/>
          <a:lstStyle/>
          <a:p>
            <a:fld id="{80F073CC-40D5-4B23-8DF0-9BD0A0C12F2C}" type="slidenum">
              <a:rPr lang="en-US" smtClean="0"/>
              <a:t>41</a:t>
            </a:fld>
            <a:endParaRPr lang="en-US"/>
          </a:p>
        </p:txBody>
      </p:sp>
      <p:pic>
        <p:nvPicPr>
          <p:cNvPr id="7" name="Afbeelding 6">
            <a:extLst>
              <a:ext uri="{FF2B5EF4-FFF2-40B4-BE49-F238E27FC236}">
                <a16:creationId xmlns:a16="http://schemas.microsoft.com/office/drawing/2014/main" id="{A2EB1B93-8B6B-D290-26D8-0DFA0027FAF4}"/>
              </a:ext>
            </a:extLst>
          </p:cNvPr>
          <p:cNvPicPr>
            <a:picLocks noChangeAspect="1"/>
          </p:cNvPicPr>
          <p:nvPr/>
        </p:nvPicPr>
        <p:blipFill>
          <a:blip r:embed="rId2"/>
          <a:stretch>
            <a:fillRect/>
          </a:stretch>
        </p:blipFill>
        <p:spPr>
          <a:xfrm>
            <a:off x="2116" y="0"/>
            <a:ext cx="11514667" cy="7630988"/>
          </a:xfrm>
          <a:prstGeom prst="rect">
            <a:avLst/>
          </a:prstGeom>
        </p:spPr>
      </p:pic>
    </p:spTree>
    <p:extLst>
      <p:ext uri="{BB962C8B-B14F-4D97-AF65-F5344CB8AC3E}">
        <p14:creationId xmlns:p14="http://schemas.microsoft.com/office/powerpoint/2010/main" val="84424369"/>
      </p:ext>
    </p:extLst>
  </p:cSld>
  <p:clrMapOvr>
    <a:masterClrMapping/>
  </p:clrMapOvr>
  <mc:AlternateContent xmlns:mc="http://schemas.openxmlformats.org/markup-compatibility/2006" xmlns:p14="http://schemas.microsoft.com/office/powerpoint/2010/main">
    <mc:Choice Requires="p14">
      <p:transition spd="slow" p14:dur="1500" advTm="7000">
        <p14:prism/>
      </p:transition>
    </mc:Choice>
    <mc:Fallback xmlns="">
      <p:transition spd="slow" advTm="700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E5D1BD-FF10-8059-2812-B1F81A81ADB8}"/>
              </a:ext>
            </a:extLst>
          </p:cNvPr>
          <p:cNvSpPr>
            <a:spLocks noGrp="1"/>
          </p:cNvSpPr>
          <p:nvPr>
            <p:ph type="title"/>
          </p:nvPr>
        </p:nvSpPr>
        <p:spPr/>
        <p:txBody>
          <a:bodyPr/>
          <a:lstStyle/>
          <a:p>
            <a:endParaRPr lang="nl-BE"/>
          </a:p>
        </p:txBody>
      </p:sp>
      <p:sp>
        <p:nvSpPr>
          <p:cNvPr id="3" name="Tijdelijke aanduiding voor tekst 2">
            <a:extLst>
              <a:ext uri="{FF2B5EF4-FFF2-40B4-BE49-F238E27FC236}">
                <a16:creationId xmlns:a16="http://schemas.microsoft.com/office/drawing/2014/main" id="{8A4A8870-A5FE-09A6-1862-5B5B9F5BFDE8}"/>
              </a:ext>
            </a:extLst>
          </p:cNvPr>
          <p:cNvSpPr>
            <a:spLocks noGrp="1"/>
          </p:cNvSpPr>
          <p:nvPr>
            <p:ph type="body" idx="1"/>
          </p:nvPr>
        </p:nvSpPr>
        <p:spPr/>
        <p:txBody>
          <a:bodyPr/>
          <a:lstStyle/>
          <a:p>
            <a:endParaRPr lang="nl-BE"/>
          </a:p>
        </p:txBody>
      </p:sp>
      <p:sp>
        <p:nvSpPr>
          <p:cNvPr id="4" name="Tijdelijke aanduiding voor datum 3">
            <a:extLst>
              <a:ext uri="{FF2B5EF4-FFF2-40B4-BE49-F238E27FC236}">
                <a16:creationId xmlns:a16="http://schemas.microsoft.com/office/drawing/2014/main" id="{DDA9B6AC-B912-45D7-E29E-E05C3DDB9CB8}"/>
              </a:ext>
            </a:extLst>
          </p:cNvPr>
          <p:cNvSpPr>
            <a:spLocks noGrp="1"/>
          </p:cNvSpPr>
          <p:nvPr>
            <p:ph type="dt" sz="half" idx="10"/>
          </p:nvPr>
        </p:nvSpPr>
        <p:spPr/>
        <p:txBody>
          <a:bodyPr/>
          <a:lstStyle/>
          <a:p>
            <a:fld id="{79EC0A4B-AE81-4AD7-86EA-9F753B2B1EB0}" type="datetime1">
              <a:rPr lang="en-US" smtClean="0"/>
              <a:t>7/11/2023</a:t>
            </a:fld>
            <a:endParaRPr lang="en-US"/>
          </a:p>
        </p:txBody>
      </p:sp>
      <p:sp>
        <p:nvSpPr>
          <p:cNvPr id="5" name="Tijdelijke aanduiding voor dianummer 4">
            <a:extLst>
              <a:ext uri="{FF2B5EF4-FFF2-40B4-BE49-F238E27FC236}">
                <a16:creationId xmlns:a16="http://schemas.microsoft.com/office/drawing/2014/main" id="{A82C3F4B-D8CC-3449-C1C0-90F387F4220B}"/>
              </a:ext>
            </a:extLst>
          </p:cNvPr>
          <p:cNvSpPr>
            <a:spLocks noGrp="1"/>
          </p:cNvSpPr>
          <p:nvPr>
            <p:ph type="sldNum" sz="quarter" idx="12"/>
          </p:nvPr>
        </p:nvSpPr>
        <p:spPr/>
        <p:txBody>
          <a:bodyPr/>
          <a:lstStyle/>
          <a:p>
            <a:fld id="{80F073CC-40D5-4B23-8DF0-9BD0A0C12F2C}" type="slidenum">
              <a:rPr lang="en-US" smtClean="0"/>
              <a:t>42</a:t>
            </a:fld>
            <a:endParaRPr lang="en-US"/>
          </a:p>
        </p:txBody>
      </p:sp>
      <p:pic>
        <p:nvPicPr>
          <p:cNvPr id="7" name="Afbeelding 6">
            <a:extLst>
              <a:ext uri="{FF2B5EF4-FFF2-40B4-BE49-F238E27FC236}">
                <a16:creationId xmlns:a16="http://schemas.microsoft.com/office/drawing/2014/main" id="{0EC5DEA0-6E1B-1BEA-A2B9-BF3BFAAA9F43}"/>
              </a:ext>
            </a:extLst>
          </p:cNvPr>
          <p:cNvPicPr>
            <a:picLocks noChangeAspect="1"/>
          </p:cNvPicPr>
          <p:nvPr/>
        </p:nvPicPr>
        <p:blipFill>
          <a:blip r:embed="rId2"/>
          <a:stretch>
            <a:fillRect/>
          </a:stretch>
        </p:blipFill>
        <p:spPr>
          <a:xfrm>
            <a:off x="2116" y="-217884"/>
            <a:ext cx="11514667" cy="7848872"/>
          </a:xfrm>
          <a:prstGeom prst="rect">
            <a:avLst/>
          </a:prstGeom>
        </p:spPr>
      </p:pic>
    </p:spTree>
    <p:extLst>
      <p:ext uri="{BB962C8B-B14F-4D97-AF65-F5344CB8AC3E}">
        <p14:creationId xmlns:p14="http://schemas.microsoft.com/office/powerpoint/2010/main" val="3455167256"/>
      </p:ext>
    </p:extLst>
  </p:cSld>
  <p:clrMapOvr>
    <a:masterClrMapping/>
  </p:clrMapOvr>
  <mc:AlternateContent xmlns:mc="http://schemas.openxmlformats.org/markup-compatibility/2006" xmlns:p14="http://schemas.microsoft.com/office/powerpoint/2010/main">
    <mc:Choice Requires="p14">
      <p:transition spd="slow" p14:dur="1500" advTm="7000">
        <p14:prism/>
      </p:transition>
    </mc:Choice>
    <mc:Fallback xmlns="">
      <p:transition spd="slow" advTm="700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5CFC7B-8260-4791-9347-02422BE6312A}"/>
              </a:ext>
            </a:extLst>
          </p:cNvPr>
          <p:cNvSpPr>
            <a:spLocks noGrp="1"/>
          </p:cNvSpPr>
          <p:nvPr>
            <p:ph type="title"/>
          </p:nvPr>
        </p:nvSpPr>
        <p:spPr/>
        <p:txBody>
          <a:bodyPr>
            <a:normAutofit/>
          </a:bodyPr>
          <a:lstStyle/>
          <a:p>
            <a:endParaRPr lang="nl-BE" dirty="0"/>
          </a:p>
        </p:txBody>
      </p:sp>
      <p:sp>
        <p:nvSpPr>
          <p:cNvPr id="3" name="Tijdelijke aanduiding voor inhoud 2">
            <a:extLst>
              <a:ext uri="{FF2B5EF4-FFF2-40B4-BE49-F238E27FC236}">
                <a16:creationId xmlns:a16="http://schemas.microsoft.com/office/drawing/2014/main" id="{D30321A6-2116-4862-88A5-E1BECEA12D61}"/>
              </a:ext>
            </a:extLst>
          </p:cNvPr>
          <p:cNvSpPr>
            <a:spLocks noGrp="1"/>
          </p:cNvSpPr>
          <p:nvPr>
            <p:ph idx="1"/>
          </p:nvPr>
        </p:nvSpPr>
        <p:spPr>
          <a:xfrm>
            <a:off x="642762" y="2207046"/>
            <a:ext cx="3296700" cy="3399354"/>
          </a:xfrm>
        </p:spPr>
        <p:txBody>
          <a:bodyPr>
            <a:normAutofit/>
          </a:bodyPr>
          <a:lstStyle/>
          <a:p>
            <a:endParaRPr lang="nl-BE" sz="1700"/>
          </a:p>
        </p:txBody>
      </p:sp>
      <p:sp>
        <p:nvSpPr>
          <p:cNvPr id="4" name="Tijdelijke aanduiding voor datum 3">
            <a:extLst>
              <a:ext uri="{FF2B5EF4-FFF2-40B4-BE49-F238E27FC236}">
                <a16:creationId xmlns:a16="http://schemas.microsoft.com/office/drawing/2014/main" id="{814C55C2-8D83-46C2-9DD1-FD33B9A4FA07}"/>
              </a:ext>
            </a:extLst>
          </p:cNvPr>
          <p:cNvSpPr>
            <a:spLocks noGrp="1"/>
          </p:cNvSpPr>
          <p:nvPr>
            <p:ph type="dt" sz="half" idx="10"/>
          </p:nvPr>
        </p:nvSpPr>
        <p:spPr/>
        <p:txBody>
          <a:bodyPr>
            <a:normAutofit/>
          </a:bodyPr>
          <a:lstStyle/>
          <a:p>
            <a:pPr>
              <a:spcAft>
                <a:spcPts val="600"/>
              </a:spcAft>
            </a:pPr>
            <a:fld id="{19127723-9AB6-4880-AA78-6BD21EBC34E1}" type="datetime1">
              <a:rPr lang="en-US" smtClean="0"/>
              <a:pPr>
                <a:spcAft>
                  <a:spcPts val="600"/>
                </a:spcAft>
              </a:pPr>
              <a:t>7/11/2023</a:t>
            </a:fld>
            <a:endParaRPr lang="en-US"/>
          </a:p>
        </p:txBody>
      </p:sp>
      <p:sp>
        <p:nvSpPr>
          <p:cNvPr id="5" name="Tijdelijke aanduiding voor dianummer 4">
            <a:extLst>
              <a:ext uri="{FF2B5EF4-FFF2-40B4-BE49-F238E27FC236}">
                <a16:creationId xmlns:a16="http://schemas.microsoft.com/office/drawing/2014/main" id="{E0F73AE3-7A40-4005-8007-F1345A63C556}"/>
              </a:ext>
            </a:extLst>
          </p:cNvPr>
          <p:cNvSpPr>
            <a:spLocks noGrp="1"/>
          </p:cNvSpPr>
          <p:nvPr>
            <p:ph type="sldNum" sz="quarter" idx="12"/>
          </p:nvPr>
        </p:nvSpPr>
        <p:spPr/>
        <p:txBody>
          <a:bodyPr>
            <a:normAutofit/>
          </a:bodyPr>
          <a:lstStyle/>
          <a:p>
            <a:pPr>
              <a:spcAft>
                <a:spcPts val="600"/>
              </a:spcAft>
            </a:pPr>
            <a:fld id="{B6F15528-21DE-4FAA-801E-634DDDAF4B2B}" type="slidenum">
              <a:rPr lang="nl-BE" smtClean="0">
                <a:solidFill>
                  <a:srgbClr val="FFFFFF"/>
                </a:solidFill>
              </a:rPr>
              <a:pPr>
                <a:spcAft>
                  <a:spcPts val="600"/>
                </a:spcAft>
              </a:pPr>
              <a:t>43</a:t>
            </a:fld>
            <a:endParaRPr lang="nl-BE">
              <a:solidFill>
                <a:srgbClr val="FFFFFF"/>
              </a:solidFill>
            </a:endParaRPr>
          </a:p>
        </p:txBody>
      </p:sp>
      <p:sp>
        <p:nvSpPr>
          <p:cNvPr id="8" name="Tekstvak 7">
            <a:extLst>
              <a:ext uri="{FF2B5EF4-FFF2-40B4-BE49-F238E27FC236}">
                <a16:creationId xmlns:a16="http://schemas.microsoft.com/office/drawing/2014/main" id="{E5B06D43-7487-45FB-B8C8-37F5242D1AD2}"/>
              </a:ext>
            </a:extLst>
          </p:cNvPr>
          <p:cNvSpPr txBox="1"/>
          <p:nvPr/>
        </p:nvSpPr>
        <p:spPr>
          <a:xfrm>
            <a:off x="2372713" y="945633"/>
            <a:ext cx="5173507" cy="646331"/>
          </a:xfrm>
          <a:prstGeom prst="rect">
            <a:avLst/>
          </a:prstGeom>
          <a:noFill/>
        </p:spPr>
        <p:txBody>
          <a:bodyPr wrap="square" rtlCol="0">
            <a:spAutoFit/>
          </a:bodyPr>
          <a:lstStyle/>
          <a:p>
            <a:r>
              <a:rPr lang="nl-BE" dirty="0"/>
              <a:t>Markt is in verkoopzone dus zeker niet kopen op </a:t>
            </a:r>
            <a:r>
              <a:rPr lang="nl-BE" dirty="0" err="1"/>
              <a:t>usa</a:t>
            </a:r>
            <a:endParaRPr lang="nl-BE" dirty="0"/>
          </a:p>
        </p:txBody>
      </p:sp>
      <p:pic>
        <p:nvPicPr>
          <p:cNvPr id="11" name="Afbeelding 10">
            <a:extLst>
              <a:ext uri="{FF2B5EF4-FFF2-40B4-BE49-F238E27FC236}">
                <a16:creationId xmlns:a16="http://schemas.microsoft.com/office/drawing/2014/main" id="{24EF9B57-E9BA-F3D4-3395-8B721782522D}"/>
              </a:ext>
            </a:extLst>
          </p:cNvPr>
          <p:cNvPicPr>
            <a:picLocks noChangeAspect="1"/>
          </p:cNvPicPr>
          <p:nvPr/>
        </p:nvPicPr>
        <p:blipFill>
          <a:blip r:embed="rId2"/>
          <a:stretch>
            <a:fillRect/>
          </a:stretch>
        </p:blipFill>
        <p:spPr>
          <a:xfrm>
            <a:off x="142826" y="31251"/>
            <a:ext cx="11376074" cy="6414498"/>
          </a:xfrm>
          <a:prstGeom prst="rect">
            <a:avLst/>
          </a:prstGeom>
        </p:spPr>
      </p:pic>
    </p:spTree>
    <p:extLst>
      <p:ext uri="{BB962C8B-B14F-4D97-AF65-F5344CB8AC3E}">
        <p14:creationId xmlns:p14="http://schemas.microsoft.com/office/powerpoint/2010/main" val="3058346044"/>
      </p:ext>
    </p:extLst>
  </p:cSld>
  <p:clrMapOvr>
    <a:masterClrMapping/>
  </p:clrMapOvr>
  <mc:AlternateContent xmlns:mc="http://schemas.openxmlformats.org/markup-compatibility/2006" xmlns:p14="http://schemas.microsoft.com/office/powerpoint/2010/main">
    <mc:Choice Requires="p14">
      <p:transition spd="slow" p14:dur="1250" advClick="0" advTm="8000">
        <p14:flip dir="r"/>
      </p:transition>
    </mc:Choice>
    <mc:Fallback xmlns="">
      <p:transition spd="slow" advClick="0" advTm="8000">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35" name="Tijdelijke aanduiding voor inhoud 2">
            <a:extLst>
              <a:ext uri="{FF2B5EF4-FFF2-40B4-BE49-F238E27FC236}">
                <a16:creationId xmlns:a16="http://schemas.microsoft.com/office/drawing/2014/main" id="{263A5AC8-4DB3-44B8-3ABF-C1538A783C87}"/>
              </a:ext>
            </a:extLst>
          </p:cNvPr>
          <p:cNvSpPr>
            <a:spLocks noGrp="1"/>
          </p:cNvSpPr>
          <p:nvPr>
            <p:ph idx="1"/>
          </p:nvPr>
        </p:nvSpPr>
        <p:spPr>
          <a:xfrm>
            <a:off x="613382" y="2015066"/>
            <a:ext cx="3448752" cy="3550406"/>
          </a:xfrm>
        </p:spPr>
        <p:txBody>
          <a:bodyPr>
            <a:normAutofit/>
          </a:bodyPr>
          <a:lstStyle/>
          <a:p>
            <a:r>
              <a:rPr lang="nl-BE" sz="1600" b="1"/>
              <a:t>Iedereen kan orders plaatsen met limieten</a:t>
            </a:r>
          </a:p>
          <a:p>
            <a:r>
              <a:rPr lang="nl-BE" sz="1600" b="1"/>
              <a:t>Dus je moet niet aan dagkoers kopen of verkopen</a:t>
            </a:r>
          </a:p>
          <a:p>
            <a:endParaRPr lang="nl-BE" sz="1600" b="1"/>
          </a:p>
          <a:p>
            <a:r>
              <a:rPr lang="nl-BE" sz="1600" b="1"/>
              <a:t>Je denkt dat de kg naar 59000</a:t>
            </a:r>
            <a:r>
              <a:rPr lang="nl-BE" sz="1600" b="1" baseline="30000"/>
              <a:t>e</a:t>
            </a:r>
            <a:r>
              <a:rPr lang="nl-BE" sz="1600" b="1"/>
              <a:t> kan gaan en je plaatst een order aan 59000</a:t>
            </a:r>
            <a:r>
              <a:rPr lang="nl-BE" sz="1600" b="1" baseline="30000"/>
              <a:t>e</a:t>
            </a:r>
            <a:r>
              <a:rPr lang="nl-BE" sz="1600" b="1"/>
              <a:t> all-in</a:t>
            </a:r>
          </a:p>
          <a:p>
            <a:r>
              <a:rPr lang="nl-BE" sz="1600" b="1"/>
              <a:t>Voorwaarden deponeren van je goud of overboeken van de geldsom</a:t>
            </a:r>
          </a:p>
        </p:txBody>
      </p:sp>
      <p:sp>
        <p:nvSpPr>
          <p:cNvPr id="4" name="Tijdelijke aanduiding voor datum 3">
            <a:extLst>
              <a:ext uri="{FF2B5EF4-FFF2-40B4-BE49-F238E27FC236}">
                <a16:creationId xmlns:a16="http://schemas.microsoft.com/office/drawing/2014/main" id="{3035ADFD-A230-470C-9ECC-8A01F2D801B7}"/>
              </a:ext>
            </a:extLst>
          </p:cNvPr>
          <p:cNvSpPr>
            <a:spLocks noGrp="1"/>
          </p:cNvSpPr>
          <p:nvPr>
            <p:ph type="dt" sz="half" idx="10"/>
          </p:nvPr>
        </p:nvSpPr>
        <p:spPr/>
        <p:txBody>
          <a:bodyPr vert="horz" lIns="91440" tIns="45720" rIns="91440" bIns="45720" rtlCol="0">
            <a:normAutofit/>
          </a:bodyPr>
          <a:lstStyle/>
          <a:p>
            <a:pPr>
              <a:spcAft>
                <a:spcPts val="600"/>
              </a:spcAft>
            </a:pPr>
            <a:fld id="{47309314-E4B1-4CA1-9313-ED56281F2FEC}" type="datetime1">
              <a:rPr lang="en-US">
                <a:solidFill>
                  <a:srgbClr val="FFFFFF"/>
                </a:solidFill>
              </a:rPr>
              <a:pPr>
                <a:spcAft>
                  <a:spcPts val="600"/>
                </a:spcAft>
              </a:pPr>
              <a:t>7/11/2023</a:t>
            </a:fld>
            <a:endParaRPr lang="en-US">
              <a:solidFill>
                <a:srgbClr val="FFFFFF"/>
              </a:solidFill>
            </a:endParaRPr>
          </a:p>
        </p:txBody>
      </p:sp>
      <p:sp>
        <p:nvSpPr>
          <p:cNvPr id="5" name="Tijdelijke aanduiding voor dianummer 4">
            <a:extLst>
              <a:ext uri="{FF2B5EF4-FFF2-40B4-BE49-F238E27FC236}">
                <a16:creationId xmlns:a16="http://schemas.microsoft.com/office/drawing/2014/main" id="{A1ABA706-3FCC-482C-B9CF-EAAD4820302F}"/>
              </a:ext>
            </a:extLst>
          </p:cNvPr>
          <p:cNvSpPr>
            <a:spLocks noGrp="1"/>
          </p:cNvSpPr>
          <p:nvPr>
            <p:ph type="sldNum" sz="quarter" idx="12"/>
          </p:nvPr>
        </p:nvSpPr>
        <p:spPr>
          <a:xfrm>
            <a:off x="114805" y="5792853"/>
            <a:ext cx="736717" cy="344841"/>
          </a:xfrm>
        </p:spPr>
        <p:txBody>
          <a:bodyPr vert="horz" lIns="91440" tIns="45720" rIns="91440" bIns="45720" rtlCol="0">
            <a:normAutofit/>
          </a:bodyPr>
          <a:lstStyle/>
          <a:p>
            <a:pPr>
              <a:lnSpc>
                <a:spcPct val="90000"/>
              </a:lnSpc>
              <a:spcAft>
                <a:spcPts val="600"/>
              </a:spcAft>
            </a:pPr>
            <a:fld id="{B6F15528-21DE-4FAA-801E-634DDDAF4B2B}" type="slidenum">
              <a:rPr lang="en-US" sz="1700"/>
              <a:pPr>
                <a:lnSpc>
                  <a:spcPct val="90000"/>
                </a:lnSpc>
                <a:spcAft>
                  <a:spcPts val="600"/>
                </a:spcAft>
              </a:pPr>
              <a:t>44</a:t>
            </a:fld>
            <a:endParaRPr lang="en-US" sz="1700"/>
          </a:p>
        </p:txBody>
      </p:sp>
      <p:pic>
        <p:nvPicPr>
          <p:cNvPr id="8" name="Afbeelding 7">
            <a:extLst>
              <a:ext uri="{FF2B5EF4-FFF2-40B4-BE49-F238E27FC236}">
                <a16:creationId xmlns:a16="http://schemas.microsoft.com/office/drawing/2014/main" id="{D8EC8C7E-3D3F-BE9F-8959-D1760EC71AFC}"/>
              </a:ext>
            </a:extLst>
          </p:cNvPr>
          <p:cNvPicPr>
            <a:picLocks noChangeAspect="1"/>
          </p:cNvPicPr>
          <p:nvPr/>
        </p:nvPicPr>
        <p:blipFill rotWithShape="1">
          <a:blip r:embed="rId2"/>
          <a:srcRect r="12739" b="1"/>
          <a:stretch/>
        </p:blipFill>
        <p:spPr>
          <a:xfrm>
            <a:off x="4364505" y="10"/>
            <a:ext cx="7154395" cy="6476990"/>
          </a:xfrm>
          <a:prstGeom prst="rect">
            <a:avLst/>
          </a:prstGeom>
        </p:spPr>
      </p:pic>
    </p:spTree>
    <p:extLst>
      <p:ext uri="{BB962C8B-B14F-4D97-AF65-F5344CB8AC3E}">
        <p14:creationId xmlns:p14="http://schemas.microsoft.com/office/powerpoint/2010/main" val="30120586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advClick="0" advTm="8000">
        <p14:flip dir="r"/>
      </p:transition>
    </mc:Choice>
    <mc:Fallback xmlns="">
      <p:transition spd="slow" advClick="0" advTm="8000">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18F2B0-D785-CB20-AC4F-5292ED5E4529}"/>
              </a:ext>
            </a:extLst>
          </p:cNvPr>
          <p:cNvSpPr>
            <a:spLocks noGrp="1"/>
          </p:cNvSpPr>
          <p:nvPr>
            <p:ph type="title"/>
          </p:nvPr>
        </p:nvSpPr>
        <p:spPr>
          <a:xfrm>
            <a:off x="613381" y="609266"/>
            <a:ext cx="3448753" cy="1189900"/>
          </a:xfrm>
        </p:spPr>
        <p:txBody>
          <a:bodyPr vert="horz" lIns="91440" tIns="45720" rIns="91440" bIns="45720" rtlCol="0" anchor="t">
            <a:normAutofit/>
          </a:bodyPr>
          <a:lstStyle/>
          <a:p>
            <a:pPr defTabSz="457200">
              <a:lnSpc>
                <a:spcPct val="90000"/>
              </a:lnSpc>
            </a:pPr>
            <a:r>
              <a:rPr lang="en-US" sz="2000" b="1"/>
              <a:t>HOE KAN MEN ZICH BESCHERMEN TEGEN DEFLATIE OF KOOPKRACHTCRASH ??</a:t>
            </a:r>
          </a:p>
        </p:txBody>
      </p:sp>
      <p:sp>
        <p:nvSpPr>
          <p:cNvPr id="4" name="Tijdelijke aanduiding voor datum 3">
            <a:extLst>
              <a:ext uri="{FF2B5EF4-FFF2-40B4-BE49-F238E27FC236}">
                <a16:creationId xmlns:a16="http://schemas.microsoft.com/office/drawing/2014/main" id="{52C75B4B-AB06-3713-A0A2-4BE6BFDA321E}"/>
              </a:ext>
            </a:extLst>
          </p:cNvPr>
          <p:cNvSpPr>
            <a:spLocks noGrp="1"/>
          </p:cNvSpPr>
          <p:nvPr>
            <p:ph type="dt" sz="half" idx="10"/>
          </p:nvPr>
        </p:nvSpPr>
        <p:spPr/>
        <p:txBody>
          <a:bodyPr vert="horz" lIns="91440" tIns="45720" rIns="91440" bIns="45720" rtlCol="0" anchor="ctr">
            <a:normAutofit/>
          </a:bodyPr>
          <a:lstStyle/>
          <a:p>
            <a:pPr>
              <a:spcAft>
                <a:spcPts val="600"/>
              </a:spcAft>
            </a:pPr>
            <a:fld id="{79EC0A4B-AE81-4AD7-86EA-9F753B2B1EB0}" type="datetime1">
              <a:rPr lang="en-US" sz="900" smtClean="0"/>
              <a:pPr>
                <a:spcAft>
                  <a:spcPts val="600"/>
                </a:spcAft>
              </a:pPr>
              <a:t>7/11/2023</a:t>
            </a:fld>
            <a:endParaRPr lang="en-US" sz="900"/>
          </a:p>
        </p:txBody>
      </p:sp>
      <p:sp>
        <p:nvSpPr>
          <p:cNvPr id="5" name="Tijdelijke aanduiding voor dianummer 4">
            <a:extLst>
              <a:ext uri="{FF2B5EF4-FFF2-40B4-BE49-F238E27FC236}">
                <a16:creationId xmlns:a16="http://schemas.microsoft.com/office/drawing/2014/main" id="{79B41B69-48CF-1025-BDB0-0DC4F085F930}"/>
              </a:ext>
            </a:extLst>
          </p:cNvPr>
          <p:cNvSpPr>
            <a:spLocks noGrp="1"/>
          </p:cNvSpPr>
          <p:nvPr>
            <p:ph type="sldNum" sz="quarter" idx="12"/>
          </p:nvPr>
        </p:nvSpPr>
        <p:spPr>
          <a:xfrm>
            <a:off x="114805" y="5792853"/>
            <a:ext cx="736717" cy="344841"/>
          </a:xfrm>
        </p:spPr>
        <p:txBody>
          <a:bodyPr vert="horz" lIns="91440" tIns="45720" rIns="91440" bIns="45720" rtlCol="0" anchor="ctr">
            <a:normAutofit/>
          </a:bodyPr>
          <a:lstStyle/>
          <a:p>
            <a:pPr>
              <a:lnSpc>
                <a:spcPct val="90000"/>
              </a:lnSpc>
              <a:spcAft>
                <a:spcPts val="600"/>
              </a:spcAft>
            </a:pPr>
            <a:fld id="{80F073CC-40D5-4B23-8DF0-9BD0A0C12F2C}" type="slidenum">
              <a:rPr lang="en-US" sz="1700" smtClean="0"/>
              <a:pPr>
                <a:lnSpc>
                  <a:spcPct val="90000"/>
                </a:lnSpc>
                <a:spcAft>
                  <a:spcPts val="600"/>
                </a:spcAft>
              </a:pPr>
              <a:t>45</a:t>
            </a:fld>
            <a:endParaRPr lang="en-US" sz="1700"/>
          </a:p>
        </p:txBody>
      </p:sp>
      <p:pic>
        <p:nvPicPr>
          <p:cNvPr id="9" name="Afbeelding 8">
            <a:extLst>
              <a:ext uri="{FF2B5EF4-FFF2-40B4-BE49-F238E27FC236}">
                <a16:creationId xmlns:a16="http://schemas.microsoft.com/office/drawing/2014/main" id="{8690B9D0-696E-1C88-C659-C5FA860286DD}"/>
              </a:ext>
            </a:extLst>
          </p:cNvPr>
          <p:cNvPicPr>
            <a:picLocks noChangeAspect="1"/>
          </p:cNvPicPr>
          <p:nvPr/>
        </p:nvPicPr>
        <p:blipFill>
          <a:blip r:embed="rId2"/>
          <a:stretch>
            <a:fillRect/>
          </a:stretch>
        </p:blipFill>
        <p:spPr>
          <a:xfrm>
            <a:off x="7686759" y="215901"/>
            <a:ext cx="1197194" cy="5321076"/>
          </a:xfrm>
          <a:prstGeom prst="rect">
            <a:avLst/>
          </a:prstGeom>
        </p:spPr>
      </p:pic>
      <p:pic>
        <p:nvPicPr>
          <p:cNvPr id="13" name="Afbeelding 12">
            <a:extLst>
              <a:ext uri="{FF2B5EF4-FFF2-40B4-BE49-F238E27FC236}">
                <a16:creationId xmlns:a16="http://schemas.microsoft.com/office/drawing/2014/main" id="{B3176AEE-5010-0E29-F852-D0912BC006F8}"/>
              </a:ext>
            </a:extLst>
          </p:cNvPr>
          <p:cNvPicPr>
            <a:picLocks noChangeAspect="1"/>
          </p:cNvPicPr>
          <p:nvPr/>
        </p:nvPicPr>
        <p:blipFill>
          <a:blip r:embed="rId3"/>
          <a:stretch>
            <a:fillRect/>
          </a:stretch>
        </p:blipFill>
        <p:spPr>
          <a:xfrm>
            <a:off x="4397339" y="3339386"/>
            <a:ext cx="3174663" cy="2047657"/>
          </a:xfrm>
          <a:prstGeom prst="rect">
            <a:avLst/>
          </a:prstGeom>
        </p:spPr>
      </p:pic>
      <p:pic>
        <p:nvPicPr>
          <p:cNvPr id="7" name="Afbeelding 6">
            <a:extLst>
              <a:ext uri="{FF2B5EF4-FFF2-40B4-BE49-F238E27FC236}">
                <a16:creationId xmlns:a16="http://schemas.microsoft.com/office/drawing/2014/main" id="{750DEE98-3839-A933-D001-430BEFF144D2}"/>
              </a:ext>
            </a:extLst>
          </p:cNvPr>
          <p:cNvPicPr>
            <a:picLocks noChangeAspect="1"/>
          </p:cNvPicPr>
          <p:nvPr/>
        </p:nvPicPr>
        <p:blipFill>
          <a:blip r:embed="rId4"/>
          <a:stretch>
            <a:fillRect/>
          </a:stretch>
        </p:blipFill>
        <p:spPr>
          <a:xfrm>
            <a:off x="8883952" y="604520"/>
            <a:ext cx="892971" cy="4960952"/>
          </a:xfrm>
          <a:prstGeom prst="rect">
            <a:avLst/>
          </a:prstGeom>
        </p:spPr>
      </p:pic>
      <p:graphicFrame>
        <p:nvGraphicFramePr>
          <p:cNvPr id="15" name="Tijdelijke aanduiding voor tekst 2">
            <a:extLst>
              <a:ext uri="{FF2B5EF4-FFF2-40B4-BE49-F238E27FC236}">
                <a16:creationId xmlns:a16="http://schemas.microsoft.com/office/drawing/2014/main" id="{68134E29-12B2-BC69-2E0B-5C01C3BDBC84}"/>
              </a:ext>
            </a:extLst>
          </p:cNvPr>
          <p:cNvGraphicFramePr/>
          <p:nvPr>
            <p:extLst>
              <p:ext uri="{D42A27DB-BD31-4B8C-83A1-F6EECF244321}">
                <p14:modId xmlns:p14="http://schemas.microsoft.com/office/powerpoint/2010/main" val="1633123514"/>
              </p:ext>
            </p:extLst>
          </p:nvPr>
        </p:nvGraphicFramePr>
        <p:xfrm>
          <a:off x="613382" y="2015066"/>
          <a:ext cx="3448752" cy="355040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324765299"/>
      </p:ext>
    </p:extLst>
  </p:cSld>
  <p:clrMapOvr>
    <a:masterClrMapping/>
  </p:clrMapOvr>
  <mc:AlternateContent xmlns:mc="http://schemas.openxmlformats.org/markup-compatibility/2006" xmlns:p14="http://schemas.microsoft.com/office/powerpoint/2010/main">
    <mc:Choice Requires="p14">
      <p:transition spd="slow" p14:dur="1500" advTm="7000">
        <p14:prism/>
      </p:transition>
    </mc:Choice>
    <mc:Fallback xmlns="">
      <p:transition spd="slow" advTm="7000">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031" name="Content Placeholder 1029">
            <a:extLst>
              <a:ext uri="{FF2B5EF4-FFF2-40B4-BE49-F238E27FC236}">
                <a16:creationId xmlns:a16="http://schemas.microsoft.com/office/drawing/2014/main" id="{53D02E2A-18A0-0C44-7018-96C5D2CB6704}"/>
              </a:ext>
            </a:extLst>
          </p:cNvPr>
          <p:cNvSpPr>
            <a:spLocks noGrp="1"/>
          </p:cNvSpPr>
          <p:nvPr>
            <p:ph idx="1"/>
          </p:nvPr>
        </p:nvSpPr>
        <p:spPr>
          <a:xfrm>
            <a:off x="613382" y="2015066"/>
            <a:ext cx="3448752" cy="3550406"/>
          </a:xfrm>
        </p:spPr>
        <p:txBody>
          <a:bodyPr>
            <a:normAutofit/>
          </a:bodyPr>
          <a:lstStyle/>
          <a:p>
            <a:r>
              <a:rPr lang="en-US" sz="3200" b="1" dirty="0">
                <a:highlight>
                  <a:srgbClr val="FF00FF"/>
                </a:highlight>
              </a:rPr>
              <a:t>Je </a:t>
            </a:r>
            <a:r>
              <a:rPr lang="en-US" sz="3200" b="1" dirty="0" err="1">
                <a:highlight>
                  <a:srgbClr val="FF00FF"/>
                </a:highlight>
              </a:rPr>
              <a:t>kan</a:t>
            </a:r>
            <a:r>
              <a:rPr lang="en-US" sz="3200" b="1" dirty="0">
                <a:highlight>
                  <a:srgbClr val="FF00FF"/>
                </a:highlight>
              </a:rPr>
              <a:t> reeds in </a:t>
            </a:r>
            <a:r>
              <a:rPr lang="en-US" sz="3200" b="1" dirty="0" err="1">
                <a:highlight>
                  <a:srgbClr val="FF00FF"/>
                </a:highlight>
              </a:rPr>
              <a:t>goud</a:t>
            </a:r>
            <a:r>
              <a:rPr lang="en-US" sz="3200" b="1" dirty="0">
                <a:highlight>
                  <a:srgbClr val="FF00FF"/>
                </a:highlight>
              </a:rPr>
              <a:t> </a:t>
            </a:r>
            <a:r>
              <a:rPr lang="en-US" sz="3200" b="1" dirty="0" err="1">
                <a:highlight>
                  <a:srgbClr val="FF00FF"/>
                </a:highlight>
              </a:rPr>
              <a:t>beleggen</a:t>
            </a:r>
            <a:r>
              <a:rPr lang="en-US" sz="3200" b="1" dirty="0">
                <a:highlight>
                  <a:srgbClr val="FF00FF"/>
                </a:highlight>
              </a:rPr>
              <a:t> </a:t>
            </a:r>
            <a:r>
              <a:rPr lang="en-US" sz="3200" b="1" dirty="0" err="1">
                <a:highlight>
                  <a:srgbClr val="FF00FF"/>
                </a:highlight>
              </a:rPr>
              <a:t>vanaf</a:t>
            </a:r>
            <a:r>
              <a:rPr lang="en-US" sz="3200" b="1" dirty="0">
                <a:highlight>
                  <a:srgbClr val="FF00FF"/>
                </a:highlight>
              </a:rPr>
              <a:t> 400 €</a:t>
            </a:r>
          </a:p>
        </p:txBody>
      </p:sp>
      <p:sp>
        <p:nvSpPr>
          <p:cNvPr id="4" name="Tijdelijke aanduiding voor datum 3">
            <a:extLst>
              <a:ext uri="{FF2B5EF4-FFF2-40B4-BE49-F238E27FC236}">
                <a16:creationId xmlns:a16="http://schemas.microsoft.com/office/drawing/2014/main" id="{B0E42F8B-71C8-DE9A-CD07-BDE18A37A4CE}"/>
              </a:ext>
            </a:extLst>
          </p:cNvPr>
          <p:cNvSpPr>
            <a:spLocks noGrp="1"/>
          </p:cNvSpPr>
          <p:nvPr>
            <p:ph type="dt" sz="half" idx="10"/>
          </p:nvPr>
        </p:nvSpPr>
        <p:spPr/>
        <p:txBody>
          <a:bodyPr vert="horz" lIns="91440" tIns="45720" rIns="91440" bIns="45720" rtlCol="0">
            <a:normAutofit/>
          </a:bodyPr>
          <a:lstStyle/>
          <a:p>
            <a:pPr>
              <a:spcAft>
                <a:spcPts val="600"/>
              </a:spcAft>
            </a:pPr>
            <a:fld id="{19127723-9AB6-4880-AA78-6BD21EBC34E1}" type="datetime1">
              <a:rPr lang="en-US" smtClean="0"/>
              <a:pPr>
                <a:spcAft>
                  <a:spcPts val="600"/>
                </a:spcAft>
              </a:pPr>
              <a:t>7/11/2023</a:t>
            </a:fld>
            <a:endParaRPr lang="en-US"/>
          </a:p>
        </p:txBody>
      </p:sp>
      <p:sp>
        <p:nvSpPr>
          <p:cNvPr id="5" name="Tijdelijke aanduiding voor dianummer 4">
            <a:extLst>
              <a:ext uri="{FF2B5EF4-FFF2-40B4-BE49-F238E27FC236}">
                <a16:creationId xmlns:a16="http://schemas.microsoft.com/office/drawing/2014/main" id="{2E68B248-7EC1-0A23-6E4B-3B65FB8835F1}"/>
              </a:ext>
            </a:extLst>
          </p:cNvPr>
          <p:cNvSpPr>
            <a:spLocks noGrp="1"/>
          </p:cNvSpPr>
          <p:nvPr>
            <p:ph type="sldNum" sz="quarter" idx="12"/>
          </p:nvPr>
        </p:nvSpPr>
        <p:spPr>
          <a:xfrm>
            <a:off x="114805" y="5792853"/>
            <a:ext cx="736717" cy="344841"/>
          </a:xfrm>
        </p:spPr>
        <p:txBody>
          <a:bodyPr vert="horz" lIns="91440" tIns="45720" rIns="91440" bIns="45720" rtlCol="0">
            <a:normAutofit/>
          </a:bodyPr>
          <a:lstStyle/>
          <a:p>
            <a:pPr>
              <a:lnSpc>
                <a:spcPct val="90000"/>
              </a:lnSpc>
              <a:spcAft>
                <a:spcPts val="600"/>
              </a:spcAft>
            </a:pPr>
            <a:fld id="{B6F15528-21DE-4FAA-801E-634DDDAF4B2B}" type="slidenum">
              <a:rPr lang="en-US" sz="1700"/>
              <a:pPr>
                <a:lnSpc>
                  <a:spcPct val="90000"/>
                </a:lnSpc>
                <a:spcAft>
                  <a:spcPts val="600"/>
                </a:spcAft>
              </a:pPr>
              <a:t>46</a:t>
            </a:fld>
            <a:endParaRPr lang="en-US" sz="1700"/>
          </a:p>
        </p:txBody>
      </p:sp>
      <p:pic>
        <p:nvPicPr>
          <p:cNvPr id="1026" name="Picture 2" descr="De bronafbeelding bekijken">
            <a:extLst>
              <a:ext uri="{FF2B5EF4-FFF2-40B4-BE49-F238E27FC236}">
                <a16:creationId xmlns:a16="http://schemas.microsoft.com/office/drawing/2014/main" id="{D85A2691-54B5-7B53-5D39-89774B73D2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20"/>
          <a:stretch/>
        </p:blipFill>
        <p:spPr bwMode="auto">
          <a:xfrm>
            <a:off x="4364505" y="1237954"/>
            <a:ext cx="6569682" cy="3694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6945255"/>
      </p:ext>
    </p:extLst>
  </p:cSld>
  <p:clrMapOvr>
    <a:masterClrMapping/>
  </p:clrMapOvr>
  <mc:AlternateContent xmlns:mc="http://schemas.openxmlformats.org/markup-compatibility/2006" xmlns:p14="http://schemas.microsoft.com/office/powerpoint/2010/main">
    <mc:Choice Requires="p14">
      <p:transition spd="slow" p14:dur="1250" advClick="0" advTm="8000">
        <p14:flip dir="r"/>
      </p:transition>
    </mc:Choice>
    <mc:Fallback xmlns="">
      <p:transition spd="slow" advClick="0" advTm="8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76" name="Picture 28" descr="Grafiek op een document met een pen">
            <a:extLst>
              <a:ext uri="{FF2B5EF4-FFF2-40B4-BE49-F238E27FC236}">
                <a16:creationId xmlns:a16="http://schemas.microsoft.com/office/drawing/2014/main" id="{DC0EDB90-5163-07AC-6110-692399C61F0A}"/>
              </a:ext>
            </a:extLst>
          </p:cNvPr>
          <p:cNvPicPr>
            <a:picLocks noChangeAspect="1"/>
          </p:cNvPicPr>
          <p:nvPr/>
        </p:nvPicPr>
        <p:blipFill rotWithShape="1">
          <a:blip r:embed="rId3">
            <a:duotone>
              <a:schemeClr val="bg2">
                <a:shade val="45000"/>
                <a:satMod val="135000"/>
              </a:schemeClr>
              <a:prstClr val="white"/>
            </a:duotone>
            <a:alphaModFix amt="40000"/>
          </a:blip>
          <a:srcRect l="13598" r="-2" b="-2"/>
          <a:stretch/>
        </p:blipFill>
        <p:spPr>
          <a:xfrm>
            <a:off x="20" y="10"/>
            <a:ext cx="8383868" cy="6476990"/>
          </a:xfrm>
          <a:custGeom>
            <a:avLst/>
            <a:gdLst/>
            <a:ahLst/>
            <a:cxnLst/>
            <a:rect l="l" t="t" r="r" b="b"/>
            <a:pathLst>
              <a:path w="8873795" h="6858000">
                <a:moveTo>
                  <a:pt x="0" y="0"/>
                </a:moveTo>
                <a:lnTo>
                  <a:pt x="5610996" y="0"/>
                </a:lnTo>
                <a:lnTo>
                  <a:pt x="5701374" y="90399"/>
                </a:lnTo>
                <a:cubicBezTo>
                  <a:pt x="6358939" y="748110"/>
                  <a:pt x="7329180" y="1718566"/>
                  <a:pt x="8760773" y="3150477"/>
                </a:cubicBezTo>
                <a:cubicBezTo>
                  <a:pt x="8911470" y="3301208"/>
                  <a:pt x="8911470" y="3550240"/>
                  <a:pt x="8760773" y="3700971"/>
                </a:cubicBezTo>
                <a:cubicBezTo>
                  <a:pt x="8760773" y="3700971"/>
                  <a:pt x="8760773" y="3700971"/>
                  <a:pt x="5750367" y="6712045"/>
                </a:cubicBezTo>
                <a:lnTo>
                  <a:pt x="5604444" y="6858000"/>
                </a:lnTo>
                <a:lnTo>
                  <a:pt x="0" y="6858000"/>
                </a:lnTo>
                <a:close/>
              </a:path>
            </a:pathLst>
          </a:custGeom>
          <a:ln>
            <a:solidFill>
              <a:schemeClr val="tx2">
                <a:lumMod val="20000"/>
                <a:lumOff val="80000"/>
              </a:schemeClr>
            </a:solidFill>
          </a:ln>
        </p:spPr>
      </p:pic>
      <p:sp>
        <p:nvSpPr>
          <p:cNvPr id="8" name="Rechthoek 7">
            <a:extLst>
              <a:ext uri="{FF2B5EF4-FFF2-40B4-BE49-F238E27FC236}">
                <a16:creationId xmlns:a16="http://schemas.microsoft.com/office/drawing/2014/main" id="{CAE5049E-06C3-627D-771B-B6001B76E7D1}"/>
              </a:ext>
            </a:extLst>
          </p:cNvPr>
          <p:cNvSpPr/>
          <p:nvPr/>
        </p:nvSpPr>
        <p:spPr>
          <a:xfrm>
            <a:off x="2435067" y="-44717"/>
            <a:ext cx="8419688" cy="1209729"/>
          </a:xfrm>
          <a:prstGeom prst="rect">
            <a:avLst/>
          </a:prstGeom>
        </p:spPr>
        <p:txBody>
          <a:bodyPr vert="horz" lIns="91440" tIns="45720" rIns="91440" bIns="45720" rtlCol="0" anchor="t">
            <a:normAutofit/>
          </a:bodyPr>
          <a:lstStyle/>
          <a:p>
            <a:pPr>
              <a:spcBef>
                <a:spcPct val="0"/>
              </a:spcBef>
              <a:spcAft>
                <a:spcPts val="600"/>
              </a:spcAft>
            </a:pPr>
            <a:r>
              <a:rPr lang="en-US" sz="3600" b="1" cap="none" spc="0" dirty="0" err="1">
                <a:ln w="12700">
                  <a:solidFill>
                    <a:schemeClr val="accent1"/>
                  </a:solidFill>
                  <a:prstDash val="solid"/>
                </a:ln>
                <a:solidFill>
                  <a:schemeClr val="tx1">
                    <a:lumMod val="85000"/>
                    <a:lumOff val="15000"/>
                  </a:schemeClr>
                </a:solidFill>
                <a:effectLst>
                  <a:outerShdw dist="38100" dir="2640000" algn="bl" rotWithShape="0">
                    <a:schemeClr val="accent1"/>
                  </a:outerShdw>
                </a:effectLst>
                <a:latin typeface="+mj-lt"/>
                <a:ea typeface="+mj-ea"/>
                <a:cs typeface="+mj-cs"/>
              </a:rPr>
              <a:t>Zelfde</a:t>
            </a:r>
            <a:r>
              <a:rPr lang="en-US" sz="3600" b="1" cap="none" spc="0" dirty="0">
                <a:ln w="12700">
                  <a:solidFill>
                    <a:schemeClr val="accent1"/>
                  </a:solidFill>
                  <a:prstDash val="solid"/>
                </a:ln>
                <a:solidFill>
                  <a:schemeClr val="tx1">
                    <a:lumMod val="85000"/>
                    <a:lumOff val="15000"/>
                  </a:schemeClr>
                </a:solidFill>
                <a:effectLst>
                  <a:outerShdw dist="38100" dir="2640000" algn="bl" rotWithShape="0">
                    <a:schemeClr val="accent1"/>
                  </a:outerShdw>
                </a:effectLst>
                <a:latin typeface="+mj-lt"/>
                <a:ea typeface="+mj-ea"/>
                <a:cs typeface="+mj-cs"/>
              </a:rPr>
              <a:t> service </a:t>
            </a:r>
            <a:r>
              <a:rPr lang="en-US" sz="3600" b="1" cap="none" spc="0" dirty="0" err="1">
                <a:ln w="12700">
                  <a:solidFill>
                    <a:schemeClr val="accent1"/>
                  </a:solidFill>
                  <a:prstDash val="solid"/>
                </a:ln>
                <a:solidFill>
                  <a:schemeClr val="tx1">
                    <a:lumMod val="85000"/>
                    <a:lumOff val="15000"/>
                  </a:schemeClr>
                </a:solidFill>
                <a:effectLst>
                  <a:outerShdw dist="38100" dir="2640000" algn="bl" rotWithShape="0">
                    <a:schemeClr val="accent1"/>
                  </a:outerShdw>
                </a:effectLst>
                <a:latin typeface="+mj-lt"/>
                <a:ea typeface="+mj-ea"/>
                <a:cs typeface="+mj-cs"/>
              </a:rPr>
              <a:t>en</a:t>
            </a:r>
            <a:r>
              <a:rPr lang="en-US" sz="3600" b="1" cap="none" spc="0" dirty="0">
                <a:ln w="12700">
                  <a:solidFill>
                    <a:schemeClr val="accent1"/>
                  </a:solidFill>
                  <a:prstDash val="solid"/>
                </a:ln>
                <a:solidFill>
                  <a:schemeClr val="tx1">
                    <a:lumMod val="85000"/>
                    <a:lumOff val="15000"/>
                  </a:schemeClr>
                </a:solidFill>
                <a:effectLst>
                  <a:outerShdw dist="38100" dir="2640000" algn="bl" rotWithShape="0">
                    <a:schemeClr val="accent1"/>
                  </a:outerShdw>
                </a:effectLst>
                <a:latin typeface="+mj-lt"/>
                <a:ea typeface="+mj-ea"/>
                <a:cs typeface="+mj-cs"/>
              </a:rPr>
              <a:t> tot 75% </a:t>
            </a:r>
            <a:r>
              <a:rPr lang="en-US" sz="3600" b="1" cap="none" spc="0" dirty="0" err="1">
                <a:ln w="12700">
                  <a:solidFill>
                    <a:schemeClr val="accent1"/>
                  </a:solidFill>
                  <a:prstDash val="solid"/>
                </a:ln>
                <a:solidFill>
                  <a:schemeClr val="tx1">
                    <a:lumMod val="85000"/>
                    <a:lumOff val="15000"/>
                  </a:schemeClr>
                </a:solidFill>
                <a:effectLst>
                  <a:outerShdw dist="38100" dir="2640000" algn="bl" rotWithShape="0">
                    <a:schemeClr val="accent1"/>
                  </a:outerShdw>
                </a:effectLst>
                <a:latin typeface="+mj-lt"/>
                <a:ea typeface="+mj-ea"/>
                <a:cs typeface="+mj-cs"/>
              </a:rPr>
              <a:t>goedkoper</a:t>
            </a:r>
            <a:endParaRPr lang="en-US" sz="3600" b="1" cap="none" spc="0" dirty="0">
              <a:ln w="12700">
                <a:solidFill>
                  <a:schemeClr val="accent1"/>
                </a:solidFill>
                <a:prstDash val="solid"/>
              </a:ln>
              <a:solidFill>
                <a:schemeClr val="tx1">
                  <a:lumMod val="85000"/>
                  <a:lumOff val="15000"/>
                </a:schemeClr>
              </a:solidFill>
              <a:effectLst>
                <a:outerShdw dist="38100" dir="2640000" algn="bl" rotWithShape="0">
                  <a:schemeClr val="accent1"/>
                </a:outerShdw>
              </a:effectLst>
              <a:latin typeface="+mj-lt"/>
              <a:ea typeface="+mj-ea"/>
              <a:cs typeface="+mj-cs"/>
            </a:endParaRPr>
          </a:p>
        </p:txBody>
      </p:sp>
      <p:sp>
        <p:nvSpPr>
          <p:cNvPr id="4" name="Tijdelijke aanduiding voor datum 3">
            <a:extLst>
              <a:ext uri="{FF2B5EF4-FFF2-40B4-BE49-F238E27FC236}">
                <a16:creationId xmlns:a16="http://schemas.microsoft.com/office/drawing/2014/main" id="{95665678-3F22-441E-85D3-25F31DC971B3}"/>
              </a:ext>
            </a:extLst>
          </p:cNvPr>
          <p:cNvSpPr>
            <a:spLocks noGrp="1"/>
          </p:cNvSpPr>
          <p:nvPr>
            <p:ph type="dt" sz="half" idx="10"/>
          </p:nvPr>
        </p:nvSpPr>
        <p:spPr/>
        <p:txBody>
          <a:bodyPr vert="horz" lIns="91440" tIns="45720" rIns="91440" bIns="45720" rtlCol="0" anchor="ctr">
            <a:normAutofit/>
          </a:bodyPr>
          <a:lstStyle/>
          <a:p>
            <a:pPr defTabSz="914400">
              <a:spcAft>
                <a:spcPts val="600"/>
              </a:spcAft>
            </a:pPr>
            <a:fld id="{19127723-9AB6-4880-AA78-6BD21EBC34E1}" type="datetime1">
              <a:rPr lang="en-US" sz="900"/>
              <a:pPr defTabSz="914400">
                <a:spcAft>
                  <a:spcPts val="600"/>
                </a:spcAft>
              </a:pPr>
              <a:t>7/11/2023</a:t>
            </a:fld>
            <a:endParaRPr lang="en-US" sz="900"/>
          </a:p>
        </p:txBody>
      </p:sp>
      <p:sp>
        <p:nvSpPr>
          <p:cNvPr id="5" name="Tijdelijke aanduiding voor dianummer 4">
            <a:extLst>
              <a:ext uri="{FF2B5EF4-FFF2-40B4-BE49-F238E27FC236}">
                <a16:creationId xmlns:a16="http://schemas.microsoft.com/office/drawing/2014/main" id="{1FC55387-7D62-4BC0-AACC-C44E685BCB53}"/>
              </a:ext>
            </a:extLst>
          </p:cNvPr>
          <p:cNvSpPr>
            <a:spLocks noGrp="1"/>
          </p:cNvSpPr>
          <p:nvPr>
            <p:ph type="sldNum" sz="quarter" idx="12"/>
          </p:nvPr>
        </p:nvSpPr>
        <p:spPr/>
        <p:txBody>
          <a:bodyPr vert="horz" lIns="91440" tIns="45720" rIns="91440" bIns="45720" rtlCol="0" anchor="ctr">
            <a:normAutofit/>
          </a:bodyPr>
          <a:lstStyle/>
          <a:p>
            <a:pPr defTabSz="914400">
              <a:lnSpc>
                <a:spcPct val="90000"/>
              </a:lnSpc>
              <a:spcAft>
                <a:spcPts val="600"/>
              </a:spcAft>
            </a:pPr>
            <a:fld id="{B6F15528-21DE-4FAA-801E-634DDDAF4B2B}" type="slidenum">
              <a:rPr lang="en-US" sz="1700"/>
              <a:pPr defTabSz="914400">
                <a:lnSpc>
                  <a:spcPct val="90000"/>
                </a:lnSpc>
                <a:spcAft>
                  <a:spcPts val="600"/>
                </a:spcAft>
              </a:pPr>
              <a:t>5</a:t>
            </a:fld>
            <a:endParaRPr lang="en-US" sz="1700"/>
          </a:p>
        </p:txBody>
      </p:sp>
      <p:sp>
        <p:nvSpPr>
          <p:cNvPr id="6" name="Rechthoek 5">
            <a:extLst>
              <a:ext uri="{FF2B5EF4-FFF2-40B4-BE49-F238E27FC236}">
                <a16:creationId xmlns:a16="http://schemas.microsoft.com/office/drawing/2014/main" id="{04FFAFEB-6737-25A4-F925-70C9ABD7E485}"/>
              </a:ext>
            </a:extLst>
          </p:cNvPr>
          <p:cNvSpPr/>
          <p:nvPr/>
        </p:nvSpPr>
        <p:spPr>
          <a:xfrm>
            <a:off x="2446265" y="2015066"/>
            <a:ext cx="8423196" cy="3567754"/>
          </a:xfrm>
          <a:prstGeom prst="rect">
            <a:avLst/>
          </a:prstGeom>
        </p:spPr>
        <p:txBody>
          <a:bodyPr vert="horz" lIns="91440" tIns="45720" rIns="91440" bIns="45720" rtlCol="0">
            <a:normAutofit/>
          </a:bodyPr>
          <a:lstStyle/>
          <a:p>
            <a:pPr>
              <a:spcBef>
                <a:spcPts val="1000"/>
              </a:spcBef>
              <a:buClr>
                <a:schemeClr val="accent1"/>
              </a:buClr>
              <a:buFont typeface="Wingdings 3" charset="2"/>
              <a:buChar char=""/>
            </a:pPr>
            <a:r>
              <a:rPr lang="en-US" b="1" cap="none" spc="0" dirty="0">
                <a:ln w="9525">
                  <a:solidFill>
                    <a:schemeClr val="bg1"/>
                  </a:solidFill>
                  <a:prstDash val="solid"/>
                </a:ln>
                <a:solidFill>
                  <a:schemeClr val="tx1">
                    <a:lumMod val="75000"/>
                    <a:lumOff val="25000"/>
                  </a:schemeClr>
                </a:solidFill>
                <a:effectLst>
                  <a:outerShdw blurRad="12700" dist="38100" dir="2700000" algn="tl" rotWithShape="0">
                    <a:schemeClr val="accent5">
                      <a:lumMod val="60000"/>
                      <a:lumOff val="40000"/>
                    </a:schemeClr>
                  </a:outerShdw>
                </a:effectLst>
              </a:rPr>
              <a:t>private banking &amp;portfolio advisor</a:t>
            </a:r>
          </a:p>
        </p:txBody>
      </p:sp>
      <p:graphicFrame>
        <p:nvGraphicFramePr>
          <p:cNvPr id="82" name="Tekstvak 2">
            <a:extLst>
              <a:ext uri="{FF2B5EF4-FFF2-40B4-BE49-F238E27FC236}">
                <a16:creationId xmlns:a16="http://schemas.microsoft.com/office/drawing/2014/main" id="{E664637D-D460-E277-39CA-5CEB02ADC45F}"/>
              </a:ext>
            </a:extLst>
          </p:cNvPr>
          <p:cNvGraphicFramePr/>
          <p:nvPr>
            <p:extLst>
              <p:ext uri="{D42A27DB-BD31-4B8C-83A1-F6EECF244321}">
                <p14:modId xmlns:p14="http://schemas.microsoft.com/office/powerpoint/2010/main" val="2119393894"/>
              </p:ext>
            </p:extLst>
          </p:nvPr>
        </p:nvGraphicFramePr>
        <p:xfrm>
          <a:off x="1616239" y="502196"/>
          <a:ext cx="9202696" cy="591685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Ovaal 1">
            <a:extLst>
              <a:ext uri="{FF2B5EF4-FFF2-40B4-BE49-F238E27FC236}">
                <a16:creationId xmlns:a16="http://schemas.microsoft.com/office/drawing/2014/main" id="{EE52CA66-DD68-4A85-7E0A-4E4624D3149D}"/>
              </a:ext>
            </a:extLst>
          </p:cNvPr>
          <p:cNvSpPr/>
          <p:nvPr/>
        </p:nvSpPr>
        <p:spPr>
          <a:xfrm flipH="1">
            <a:off x="5971506" y="592212"/>
            <a:ext cx="492162" cy="36004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dirty="0"/>
              <a:t>1</a:t>
            </a:r>
          </a:p>
        </p:txBody>
      </p:sp>
      <p:sp>
        <p:nvSpPr>
          <p:cNvPr id="3" name="Ovaal 2">
            <a:extLst>
              <a:ext uri="{FF2B5EF4-FFF2-40B4-BE49-F238E27FC236}">
                <a16:creationId xmlns:a16="http://schemas.microsoft.com/office/drawing/2014/main" id="{684903DD-B85C-D28D-2588-8817951B436E}"/>
              </a:ext>
            </a:extLst>
          </p:cNvPr>
          <p:cNvSpPr/>
          <p:nvPr/>
        </p:nvSpPr>
        <p:spPr>
          <a:xfrm>
            <a:off x="2699110" y="2734444"/>
            <a:ext cx="792088" cy="28803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dirty="0"/>
              <a:t>2</a:t>
            </a:r>
          </a:p>
        </p:txBody>
      </p:sp>
      <p:sp>
        <p:nvSpPr>
          <p:cNvPr id="7" name="Ovaal 6">
            <a:extLst>
              <a:ext uri="{FF2B5EF4-FFF2-40B4-BE49-F238E27FC236}">
                <a16:creationId xmlns:a16="http://schemas.microsoft.com/office/drawing/2014/main" id="{B4B56BA2-B301-8A04-98CD-A588EC1201B4}"/>
              </a:ext>
            </a:extLst>
          </p:cNvPr>
          <p:cNvSpPr/>
          <p:nvPr/>
        </p:nvSpPr>
        <p:spPr>
          <a:xfrm>
            <a:off x="2951138" y="4750668"/>
            <a:ext cx="288032" cy="36004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dirty="0">
                <a:solidFill>
                  <a:schemeClr val="bg1"/>
                </a:solidFill>
              </a:rPr>
              <a:t>3</a:t>
            </a:r>
          </a:p>
        </p:txBody>
      </p:sp>
    </p:spTree>
    <p:extLst>
      <p:ext uri="{BB962C8B-B14F-4D97-AF65-F5344CB8AC3E}">
        <p14:creationId xmlns:p14="http://schemas.microsoft.com/office/powerpoint/2010/main" val="267921832"/>
      </p:ext>
    </p:extLst>
  </p:cSld>
  <p:clrMapOvr>
    <a:masterClrMapping/>
  </p:clrMapOvr>
  <mc:AlternateContent xmlns:mc="http://schemas.openxmlformats.org/markup-compatibility/2006" xmlns:p14="http://schemas.microsoft.com/office/powerpoint/2010/main">
    <mc:Choice Requires="p14">
      <p:transition spd="slow" p14:dur="1250" advClick="0" advTm="8000">
        <p14:flip dir="r"/>
      </p:transition>
    </mc:Choice>
    <mc:Fallback xmlns="">
      <p:transition spd="slow" advClick="0" advTm="8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A370C6-C54D-2C2A-B6C1-BD578006CF48}"/>
              </a:ext>
            </a:extLst>
          </p:cNvPr>
          <p:cNvSpPr>
            <a:spLocks noGrp="1"/>
          </p:cNvSpPr>
          <p:nvPr>
            <p:ph type="title"/>
          </p:nvPr>
        </p:nvSpPr>
        <p:spPr>
          <a:xfrm>
            <a:off x="7118679" y="610250"/>
            <a:ext cx="3866251" cy="1250766"/>
          </a:xfrm>
        </p:spPr>
        <p:txBody>
          <a:bodyPr anchor="b">
            <a:normAutofit/>
          </a:bodyPr>
          <a:lstStyle/>
          <a:p>
            <a:pPr>
              <a:lnSpc>
                <a:spcPct val="90000"/>
              </a:lnSpc>
            </a:pPr>
            <a:r>
              <a:rPr lang="nl-BE" sz="2600" b="1" dirty="0">
                <a:solidFill>
                  <a:srgbClr val="002060"/>
                </a:solidFill>
                <a:highlight>
                  <a:srgbClr val="FFFF00"/>
                </a:highlight>
              </a:rPr>
              <a:t>Onze collega’s zijn minimum 100% tot  950% duurder</a:t>
            </a:r>
          </a:p>
        </p:txBody>
      </p:sp>
      <p:sp>
        <p:nvSpPr>
          <p:cNvPr id="11" name="Content Placeholder 10">
            <a:extLst>
              <a:ext uri="{FF2B5EF4-FFF2-40B4-BE49-F238E27FC236}">
                <a16:creationId xmlns:a16="http://schemas.microsoft.com/office/drawing/2014/main" id="{ED493A2E-246A-DA81-B170-714B39897F56}"/>
              </a:ext>
            </a:extLst>
          </p:cNvPr>
          <p:cNvSpPr>
            <a:spLocks noGrp="1"/>
          </p:cNvSpPr>
          <p:nvPr>
            <p:ph idx="1"/>
          </p:nvPr>
        </p:nvSpPr>
        <p:spPr>
          <a:xfrm>
            <a:off x="7117068" y="2130186"/>
            <a:ext cx="3867862" cy="3326088"/>
          </a:xfrm>
        </p:spPr>
        <p:txBody>
          <a:bodyPr>
            <a:normAutofit fontScale="85000" lnSpcReduction="20000"/>
          </a:bodyPr>
          <a:lstStyle/>
          <a:p>
            <a:r>
              <a:rPr lang="en-US" b="1" dirty="0" err="1"/>
              <a:t>Voor</a:t>
            </a:r>
            <a:r>
              <a:rPr lang="en-US" b="1" dirty="0"/>
              <a:t> de private portfolio &amp;banking service </a:t>
            </a:r>
          </a:p>
          <a:p>
            <a:r>
              <a:rPr lang="en-US" b="1" dirty="0" err="1"/>
              <a:t>Zijn</a:t>
            </a:r>
            <a:r>
              <a:rPr lang="en-US" b="1" dirty="0"/>
              <a:t> we de </a:t>
            </a:r>
            <a:r>
              <a:rPr lang="en-US" b="1" dirty="0" err="1"/>
              <a:t>goedkoopste</a:t>
            </a:r>
            <a:r>
              <a:rPr lang="en-US" b="1" dirty="0"/>
              <a:t> tot-75%  </a:t>
            </a:r>
          </a:p>
          <a:p>
            <a:r>
              <a:rPr lang="en-US" b="1" dirty="0" err="1"/>
              <a:t>En</a:t>
            </a:r>
            <a:r>
              <a:rPr lang="en-US" b="1" dirty="0"/>
              <a:t> </a:t>
            </a:r>
            <a:r>
              <a:rPr lang="en-US" b="1" dirty="0" err="1"/>
              <a:t>onze</a:t>
            </a:r>
            <a:r>
              <a:rPr lang="en-US" b="1" dirty="0"/>
              <a:t> service is top </a:t>
            </a:r>
            <a:r>
              <a:rPr lang="en-US" b="1" dirty="0" err="1"/>
              <a:t>omdat</a:t>
            </a:r>
            <a:r>
              <a:rPr lang="en-US" b="1" dirty="0"/>
              <a:t> we met de </a:t>
            </a:r>
            <a:r>
              <a:rPr lang="en-US" b="1" dirty="0" err="1"/>
              <a:t>grootste</a:t>
            </a:r>
            <a:r>
              <a:rPr lang="en-US" b="1" dirty="0"/>
              <a:t> </a:t>
            </a:r>
            <a:r>
              <a:rPr lang="en-US" b="1" dirty="0" err="1"/>
              <a:t>wereldspelers</a:t>
            </a:r>
            <a:r>
              <a:rPr lang="en-US" b="1" dirty="0"/>
              <a:t> </a:t>
            </a:r>
            <a:r>
              <a:rPr lang="en-US" b="1" dirty="0" err="1"/>
              <a:t>werken</a:t>
            </a:r>
            <a:endParaRPr lang="en-US" b="1" dirty="0"/>
          </a:p>
          <a:p>
            <a:r>
              <a:rPr lang="en-US" b="1" dirty="0"/>
              <a:t>Eigen </a:t>
            </a:r>
            <a:r>
              <a:rPr lang="en-US" b="1" dirty="0" err="1"/>
              <a:t>vermogen</a:t>
            </a:r>
            <a:r>
              <a:rPr lang="en-US" b="1" dirty="0"/>
              <a:t> is 60 </a:t>
            </a:r>
            <a:r>
              <a:rPr lang="en-US" b="1" dirty="0" err="1"/>
              <a:t>miljard</a:t>
            </a:r>
            <a:r>
              <a:rPr lang="en-US" b="1" dirty="0"/>
              <a:t> </a:t>
            </a:r>
            <a:r>
              <a:rPr lang="en-US" b="1" dirty="0" err="1"/>
              <a:t>beurskapitalisatie</a:t>
            </a:r>
            <a:r>
              <a:rPr lang="en-US" b="1" dirty="0"/>
              <a:t> </a:t>
            </a:r>
            <a:r>
              <a:rPr lang="en-US" b="1" dirty="0" err="1"/>
              <a:t>dit</a:t>
            </a:r>
            <a:r>
              <a:rPr lang="en-US" b="1" dirty="0"/>
              <a:t> is 6x </a:t>
            </a:r>
            <a:r>
              <a:rPr lang="en-US" b="1" dirty="0" err="1"/>
              <a:t>meer</a:t>
            </a:r>
            <a:r>
              <a:rPr lang="en-US" b="1" dirty="0"/>
              <a:t> dan de </a:t>
            </a:r>
            <a:r>
              <a:rPr lang="en-US" b="1" dirty="0" err="1"/>
              <a:t>grootste</a:t>
            </a:r>
            <a:r>
              <a:rPr lang="en-US" b="1" dirty="0"/>
              <a:t> </a:t>
            </a:r>
            <a:r>
              <a:rPr lang="en-US" b="1" dirty="0" err="1"/>
              <a:t>beursbank</a:t>
            </a:r>
            <a:r>
              <a:rPr lang="en-US" b="1" dirty="0"/>
              <a:t> in </a:t>
            </a:r>
            <a:r>
              <a:rPr lang="en-US" b="1" dirty="0" err="1"/>
              <a:t>Belgie</a:t>
            </a:r>
            <a:endParaRPr lang="en-US" b="1" dirty="0"/>
          </a:p>
        </p:txBody>
      </p:sp>
      <p:sp>
        <p:nvSpPr>
          <p:cNvPr id="4" name="Tijdelijke aanduiding voor datum 3">
            <a:extLst>
              <a:ext uri="{FF2B5EF4-FFF2-40B4-BE49-F238E27FC236}">
                <a16:creationId xmlns:a16="http://schemas.microsoft.com/office/drawing/2014/main" id="{9CDB7341-CA0E-83E6-CED0-DF1C83857B3A}"/>
              </a:ext>
            </a:extLst>
          </p:cNvPr>
          <p:cNvSpPr>
            <a:spLocks noGrp="1"/>
          </p:cNvSpPr>
          <p:nvPr>
            <p:ph type="dt" sz="half" idx="10"/>
          </p:nvPr>
        </p:nvSpPr>
        <p:spPr/>
        <p:txBody>
          <a:bodyPr>
            <a:normAutofit/>
          </a:bodyPr>
          <a:lstStyle/>
          <a:p>
            <a:pPr>
              <a:spcAft>
                <a:spcPts val="600"/>
              </a:spcAft>
            </a:pPr>
            <a:fld id="{19127723-9AB6-4880-AA78-6BD21EBC34E1}" type="datetime1">
              <a:rPr lang="en-US" smtClean="0"/>
              <a:pPr>
                <a:spcAft>
                  <a:spcPts val="600"/>
                </a:spcAft>
              </a:pPr>
              <a:t>7/11/2023</a:t>
            </a:fld>
            <a:endParaRPr lang="en-US"/>
          </a:p>
        </p:txBody>
      </p:sp>
      <p:sp>
        <p:nvSpPr>
          <p:cNvPr id="5" name="Tijdelijke aanduiding voor dianummer 4">
            <a:extLst>
              <a:ext uri="{FF2B5EF4-FFF2-40B4-BE49-F238E27FC236}">
                <a16:creationId xmlns:a16="http://schemas.microsoft.com/office/drawing/2014/main" id="{A711E99D-D429-7ABA-83CD-00ED9030D1BA}"/>
              </a:ext>
            </a:extLst>
          </p:cNvPr>
          <p:cNvSpPr>
            <a:spLocks noGrp="1"/>
          </p:cNvSpPr>
          <p:nvPr>
            <p:ph type="sldNum" sz="quarter" idx="12"/>
          </p:nvPr>
        </p:nvSpPr>
        <p:spPr>
          <a:xfrm>
            <a:off x="502451" y="4321686"/>
            <a:ext cx="736717" cy="344840"/>
          </a:xfrm>
        </p:spPr>
        <p:txBody>
          <a:bodyPr>
            <a:normAutofit/>
          </a:bodyPr>
          <a:lstStyle/>
          <a:p>
            <a:pPr>
              <a:lnSpc>
                <a:spcPct val="90000"/>
              </a:lnSpc>
              <a:spcAft>
                <a:spcPts val="600"/>
              </a:spcAft>
            </a:pPr>
            <a:fld id="{B6F15528-21DE-4FAA-801E-634DDDAF4B2B}" type="slidenum">
              <a:rPr lang="nl-BE" sz="1700">
                <a:solidFill>
                  <a:schemeClr val="tx1"/>
                </a:solidFill>
              </a:rPr>
              <a:pPr>
                <a:lnSpc>
                  <a:spcPct val="90000"/>
                </a:lnSpc>
                <a:spcAft>
                  <a:spcPts val="600"/>
                </a:spcAft>
              </a:pPr>
              <a:t>6</a:t>
            </a:fld>
            <a:endParaRPr lang="nl-BE" sz="1700">
              <a:solidFill>
                <a:schemeClr val="tx1"/>
              </a:solidFill>
            </a:endParaRPr>
          </a:p>
        </p:txBody>
      </p:sp>
      <p:pic>
        <p:nvPicPr>
          <p:cNvPr id="7" name="Tijdelijke aanduiding voor inhoud 6" descr="Afbeelding met tekst, schermopname, nummer, Lettertype&#10;&#10;Automatisch gegenereerde beschrijving">
            <a:extLst>
              <a:ext uri="{FF2B5EF4-FFF2-40B4-BE49-F238E27FC236}">
                <a16:creationId xmlns:a16="http://schemas.microsoft.com/office/drawing/2014/main" id="{4A26C725-DFBF-7B10-1061-C54BB8FFC78D}"/>
              </a:ext>
            </a:extLst>
          </p:cNvPr>
          <p:cNvPicPr>
            <a:picLocks noChangeAspect="1"/>
          </p:cNvPicPr>
          <p:nvPr/>
        </p:nvPicPr>
        <p:blipFill rotWithShape="1">
          <a:blip r:embed="rId2"/>
          <a:srcRect l="13166" r="9365" b="2"/>
          <a:stretch/>
        </p:blipFill>
        <p:spPr>
          <a:xfrm>
            <a:off x="1552540" y="1177298"/>
            <a:ext cx="4957386" cy="3743448"/>
          </a:xfrm>
          <a:prstGeom prst="rect">
            <a:avLst/>
          </a:prstGeom>
        </p:spPr>
      </p:pic>
    </p:spTree>
    <p:extLst>
      <p:ext uri="{BB962C8B-B14F-4D97-AF65-F5344CB8AC3E}">
        <p14:creationId xmlns:p14="http://schemas.microsoft.com/office/powerpoint/2010/main" val="41204645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14:prism/>
      </p:transition>
    </mc:Choice>
    <mc:Fallback xmlns="">
      <p:transition spd="slow" advTm="7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8D32A5-D9B7-A510-4D5D-C63824B40C69}"/>
              </a:ext>
            </a:extLst>
          </p:cNvPr>
          <p:cNvSpPr>
            <a:spLocks noGrp="1"/>
          </p:cNvSpPr>
          <p:nvPr>
            <p:ph type="title"/>
          </p:nvPr>
        </p:nvSpPr>
        <p:spPr/>
        <p:txBody>
          <a:bodyPr/>
          <a:lstStyle/>
          <a:p>
            <a:r>
              <a:rPr lang="nl-BE"/>
              <a:t>Hoe kan je online klant worden van ons kantoor</a:t>
            </a:r>
            <a:endParaRPr lang="nl-BE" dirty="0"/>
          </a:p>
        </p:txBody>
      </p:sp>
      <p:graphicFrame>
        <p:nvGraphicFramePr>
          <p:cNvPr id="40" name="Tijdelijke aanduiding voor inhoud 2">
            <a:extLst>
              <a:ext uri="{FF2B5EF4-FFF2-40B4-BE49-F238E27FC236}">
                <a16:creationId xmlns:a16="http://schemas.microsoft.com/office/drawing/2014/main" id="{1910D508-98DB-B9C5-12CF-2F182E0D55DE}"/>
              </a:ext>
            </a:extLst>
          </p:cNvPr>
          <p:cNvGraphicFramePr>
            <a:graphicFrameLocks noGrp="1"/>
          </p:cNvGraphicFramePr>
          <p:nvPr>
            <p:ph idx="1"/>
            <p:extLst>
              <p:ext uri="{D42A27DB-BD31-4B8C-83A1-F6EECF244321}">
                <p14:modId xmlns:p14="http://schemas.microsoft.com/office/powerpoint/2010/main" val="448278243"/>
              </p:ext>
            </p:extLst>
          </p:nvPr>
        </p:nvGraphicFramePr>
        <p:xfrm>
          <a:off x="791925" y="1724201"/>
          <a:ext cx="9935051" cy="41095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jdelijke aanduiding voor datum 3">
            <a:extLst>
              <a:ext uri="{FF2B5EF4-FFF2-40B4-BE49-F238E27FC236}">
                <a16:creationId xmlns:a16="http://schemas.microsoft.com/office/drawing/2014/main" id="{F2705028-0D55-54EF-5E78-FBF5B18B561C}"/>
              </a:ext>
            </a:extLst>
          </p:cNvPr>
          <p:cNvSpPr>
            <a:spLocks noGrp="1"/>
          </p:cNvSpPr>
          <p:nvPr>
            <p:ph type="dt" sz="half" idx="10"/>
          </p:nvPr>
        </p:nvSpPr>
        <p:spPr/>
        <p:txBody>
          <a:bodyPr/>
          <a:lstStyle/>
          <a:p>
            <a:fld id="{19127723-9AB6-4880-AA78-6BD21EBC34E1}" type="datetime1">
              <a:rPr lang="en-US" smtClean="0"/>
              <a:t>7/11/2023</a:t>
            </a:fld>
            <a:endParaRPr lang="en-US"/>
          </a:p>
        </p:txBody>
      </p:sp>
      <p:sp>
        <p:nvSpPr>
          <p:cNvPr id="5" name="Tijdelijke aanduiding voor dianummer 4">
            <a:extLst>
              <a:ext uri="{FF2B5EF4-FFF2-40B4-BE49-F238E27FC236}">
                <a16:creationId xmlns:a16="http://schemas.microsoft.com/office/drawing/2014/main" id="{F45EA531-4B05-DE93-FA47-4C4698044E1F}"/>
              </a:ext>
            </a:extLst>
          </p:cNvPr>
          <p:cNvSpPr>
            <a:spLocks noGrp="1"/>
          </p:cNvSpPr>
          <p:nvPr>
            <p:ph type="sldNum" sz="quarter" idx="12"/>
          </p:nvPr>
        </p:nvSpPr>
        <p:spPr/>
        <p:txBody>
          <a:bodyPr/>
          <a:lstStyle/>
          <a:p>
            <a:fld id="{B6F15528-21DE-4FAA-801E-634DDDAF4B2B}" type="slidenum">
              <a:rPr lang="nl-BE" smtClean="0"/>
              <a:t>7</a:t>
            </a:fld>
            <a:endParaRPr lang="nl-BE"/>
          </a:p>
        </p:txBody>
      </p:sp>
    </p:spTree>
    <p:extLst>
      <p:ext uri="{BB962C8B-B14F-4D97-AF65-F5344CB8AC3E}">
        <p14:creationId xmlns:p14="http://schemas.microsoft.com/office/powerpoint/2010/main" val="603054324"/>
      </p:ext>
    </p:extLst>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advTm="7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1"/>
          <p:cNvSpPr/>
          <p:nvPr/>
        </p:nvSpPr>
        <p:spPr>
          <a:xfrm>
            <a:off x="0" y="0"/>
            <a:ext cx="11517630" cy="6477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708659" y="4428217"/>
            <a:ext cx="9450866" cy="651509"/>
          </a:xfrm>
          <a:prstGeom prst="rect">
            <a:avLst/>
          </a:prstGeom>
        </p:spPr>
        <p:txBody>
          <a:bodyPr vert="horz" wrap="square" lIns="0" tIns="0" rIns="0" bIns="0" rtlCol="0">
            <a:spAutoFit/>
          </a:bodyPr>
          <a:lstStyle/>
          <a:p>
            <a:pPr marL="0" marR="0">
              <a:lnSpc>
                <a:spcPts val="2200"/>
              </a:lnSpc>
              <a:spcBef>
                <a:spcPts val="0"/>
              </a:spcBef>
              <a:spcAft>
                <a:spcPts val="0"/>
              </a:spcAft>
            </a:pPr>
            <a:r>
              <a:rPr sz="2200" spc="-21" dirty="0">
                <a:solidFill>
                  <a:srgbClr val="FF0000"/>
                </a:solidFill>
                <a:latin typeface="Constantia"/>
                <a:cs typeface="Constantia"/>
              </a:rPr>
              <a:t>Technische</a:t>
            </a:r>
            <a:r>
              <a:rPr sz="2200" spc="-74" dirty="0">
                <a:solidFill>
                  <a:srgbClr val="FF0000"/>
                </a:solidFill>
                <a:latin typeface="Constantia"/>
                <a:cs typeface="Constantia"/>
              </a:rPr>
              <a:t> </a:t>
            </a:r>
            <a:r>
              <a:rPr sz="2200" dirty="0">
                <a:solidFill>
                  <a:srgbClr val="FF0000"/>
                </a:solidFill>
                <a:latin typeface="Constantia"/>
                <a:cs typeface="Constantia"/>
              </a:rPr>
              <a:t>en</a:t>
            </a:r>
            <a:r>
              <a:rPr sz="2200" spc="-28" dirty="0">
                <a:solidFill>
                  <a:srgbClr val="FF0000"/>
                </a:solidFill>
                <a:latin typeface="Constantia"/>
                <a:cs typeface="Constantia"/>
              </a:rPr>
              <a:t> </a:t>
            </a:r>
            <a:r>
              <a:rPr sz="2200" dirty="0">
                <a:solidFill>
                  <a:srgbClr val="FF0000"/>
                </a:solidFill>
                <a:latin typeface="Constantia"/>
                <a:cs typeface="Constantia"/>
              </a:rPr>
              <a:t>fundamentele</a:t>
            </a:r>
            <a:r>
              <a:rPr sz="2200" spc="-50" dirty="0">
                <a:solidFill>
                  <a:srgbClr val="FF0000"/>
                </a:solidFill>
                <a:latin typeface="Constantia"/>
                <a:cs typeface="Constantia"/>
              </a:rPr>
              <a:t> </a:t>
            </a:r>
            <a:r>
              <a:rPr sz="2200" spc="-10" dirty="0">
                <a:solidFill>
                  <a:srgbClr val="FF0000"/>
                </a:solidFill>
                <a:latin typeface="Constantia"/>
                <a:cs typeface="Constantia"/>
              </a:rPr>
              <a:t>analyse</a:t>
            </a:r>
            <a:r>
              <a:rPr sz="2200" spc="-94" dirty="0">
                <a:solidFill>
                  <a:srgbClr val="FF0000"/>
                </a:solidFill>
                <a:latin typeface="Constantia"/>
                <a:cs typeface="Constantia"/>
              </a:rPr>
              <a:t> </a:t>
            </a:r>
            <a:r>
              <a:rPr sz="2200" spc="-15" dirty="0">
                <a:solidFill>
                  <a:srgbClr val="FF0000"/>
                </a:solidFill>
                <a:latin typeface="Constantia"/>
                <a:cs typeface="Constantia"/>
              </a:rPr>
              <a:t>van</a:t>
            </a:r>
            <a:r>
              <a:rPr sz="2200" spc="-68" dirty="0">
                <a:solidFill>
                  <a:srgbClr val="FF0000"/>
                </a:solidFill>
                <a:latin typeface="Constantia"/>
                <a:cs typeface="Constantia"/>
              </a:rPr>
              <a:t> </a:t>
            </a:r>
            <a:r>
              <a:rPr sz="2200" dirty="0">
                <a:solidFill>
                  <a:srgbClr val="FF0000"/>
                </a:solidFill>
                <a:latin typeface="Constantia"/>
                <a:cs typeface="Constantia"/>
              </a:rPr>
              <a:t>onze</a:t>
            </a:r>
            <a:r>
              <a:rPr sz="2200" spc="-93" dirty="0">
                <a:solidFill>
                  <a:srgbClr val="FF0000"/>
                </a:solidFill>
                <a:latin typeface="Constantia"/>
                <a:cs typeface="Constantia"/>
              </a:rPr>
              <a:t> </a:t>
            </a:r>
            <a:r>
              <a:rPr sz="2200" dirty="0">
                <a:solidFill>
                  <a:srgbClr val="FF0000"/>
                </a:solidFill>
                <a:latin typeface="Constantia"/>
                <a:cs typeface="Constantia"/>
              </a:rPr>
              <a:t>economie</a:t>
            </a:r>
            <a:r>
              <a:rPr sz="2200" spc="-10" dirty="0">
                <a:solidFill>
                  <a:srgbClr val="FF0000"/>
                </a:solidFill>
                <a:latin typeface="Constantia"/>
                <a:cs typeface="Constantia"/>
              </a:rPr>
              <a:t> </a:t>
            </a:r>
            <a:r>
              <a:rPr sz="2200" dirty="0">
                <a:solidFill>
                  <a:srgbClr val="FF0000"/>
                </a:solidFill>
                <a:latin typeface="Constantia"/>
                <a:cs typeface="Constantia"/>
              </a:rPr>
              <a:t>;financiële</a:t>
            </a:r>
            <a:r>
              <a:rPr sz="2200" spc="-100" dirty="0">
                <a:solidFill>
                  <a:srgbClr val="FF0000"/>
                </a:solidFill>
                <a:latin typeface="Constantia"/>
                <a:cs typeface="Constantia"/>
              </a:rPr>
              <a:t> </a:t>
            </a:r>
            <a:r>
              <a:rPr sz="2200" spc="-18" dirty="0">
                <a:solidFill>
                  <a:srgbClr val="FF0000"/>
                </a:solidFill>
                <a:latin typeface="Constantia"/>
                <a:cs typeface="Constantia"/>
              </a:rPr>
              <a:t>wereld</a:t>
            </a:r>
            <a:r>
              <a:rPr sz="2200" spc="-34" dirty="0">
                <a:solidFill>
                  <a:srgbClr val="FF0000"/>
                </a:solidFill>
                <a:latin typeface="Constantia"/>
                <a:cs typeface="Constantia"/>
              </a:rPr>
              <a:t> </a:t>
            </a:r>
            <a:r>
              <a:rPr sz="2200" dirty="0">
                <a:solidFill>
                  <a:srgbClr val="FF0000"/>
                </a:solidFill>
                <a:latin typeface="Constantia"/>
                <a:cs typeface="Constantia"/>
              </a:rPr>
              <a:t>en</a:t>
            </a:r>
          </a:p>
          <a:p>
            <a:pPr marL="0" marR="0">
              <a:lnSpc>
                <a:spcPts val="2200"/>
              </a:lnSpc>
              <a:spcBef>
                <a:spcPts val="429"/>
              </a:spcBef>
              <a:spcAft>
                <a:spcPts val="0"/>
              </a:spcAft>
            </a:pPr>
            <a:r>
              <a:rPr sz="2200" dirty="0">
                <a:solidFill>
                  <a:srgbClr val="FF0000"/>
                </a:solidFill>
                <a:latin typeface="Constantia"/>
                <a:cs typeface="Constantia"/>
              </a:rPr>
              <a:t>aandelen beurzen</a:t>
            </a:r>
          </a:p>
        </p:txBody>
      </p:sp>
      <p:sp>
        <p:nvSpPr>
          <p:cNvPr id="4" name="object 4"/>
          <p:cNvSpPr txBox="1"/>
          <p:nvPr/>
        </p:nvSpPr>
        <p:spPr>
          <a:xfrm>
            <a:off x="10711180" y="5961672"/>
            <a:ext cx="293662" cy="378420"/>
          </a:xfrm>
          <a:prstGeom prst="rect">
            <a:avLst/>
          </a:prstGeom>
        </p:spPr>
        <p:txBody>
          <a:bodyPr vert="horz" wrap="square" lIns="0" tIns="0" rIns="0" bIns="0" rtlCol="0">
            <a:spAutoFit/>
          </a:bodyPr>
          <a:lstStyle/>
          <a:p>
            <a:pPr marL="0" marR="0">
              <a:lnSpc>
                <a:spcPts val="2679"/>
              </a:lnSpc>
              <a:spcBef>
                <a:spcPts val="0"/>
              </a:spcBef>
              <a:spcAft>
                <a:spcPts val="0"/>
              </a:spcAft>
            </a:pPr>
            <a:r>
              <a:rPr sz="2000" dirty="0">
                <a:solidFill>
                  <a:srgbClr val="FEFEFE"/>
                </a:solidFill>
                <a:latin typeface="Arial Unicode MS"/>
                <a:cs typeface="Arial Unicode MS"/>
              </a:rPr>
              <a:t>5</a:t>
            </a:r>
          </a:p>
        </p:txBody>
      </p:sp>
      <p:sp>
        <p:nvSpPr>
          <p:cNvPr id="5" name="object 5"/>
          <p:cNvSpPr txBox="1"/>
          <p:nvPr/>
        </p:nvSpPr>
        <p:spPr>
          <a:xfrm>
            <a:off x="576580" y="6145197"/>
            <a:ext cx="747545" cy="242292"/>
          </a:xfrm>
          <a:prstGeom prst="rect">
            <a:avLst/>
          </a:prstGeom>
        </p:spPr>
        <p:txBody>
          <a:bodyPr vert="horz" wrap="square" lIns="0" tIns="0" rIns="0" bIns="0" rtlCol="0">
            <a:spAutoFit/>
          </a:bodyPr>
          <a:lstStyle/>
          <a:p>
            <a:pPr marL="0" marR="0">
              <a:lnSpc>
                <a:spcPts val="1607"/>
              </a:lnSpc>
              <a:spcBef>
                <a:spcPts val="0"/>
              </a:spcBef>
              <a:spcAft>
                <a:spcPts val="0"/>
              </a:spcAft>
            </a:pPr>
            <a:r>
              <a:rPr sz="1200" dirty="0">
                <a:solidFill>
                  <a:srgbClr val="FEFEFE"/>
                </a:solidFill>
                <a:latin typeface="Arial Unicode MS"/>
                <a:cs typeface="Arial Unicode MS"/>
              </a:rPr>
              <a:t>20/02/16</a:t>
            </a:r>
          </a:p>
        </p:txBody>
      </p:sp>
      <p:sp>
        <p:nvSpPr>
          <p:cNvPr id="6" name="Tijdelijke aanduiding voor datum 5">
            <a:extLst>
              <a:ext uri="{FF2B5EF4-FFF2-40B4-BE49-F238E27FC236}">
                <a16:creationId xmlns:a16="http://schemas.microsoft.com/office/drawing/2014/main" id="{301D67BD-1B8E-40A3-9F02-50B415583439}"/>
              </a:ext>
            </a:extLst>
          </p:cNvPr>
          <p:cNvSpPr>
            <a:spLocks noGrp="1"/>
          </p:cNvSpPr>
          <p:nvPr>
            <p:ph type="dt" sz="half" idx="10"/>
          </p:nvPr>
        </p:nvSpPr>
        <p:spPr/>
        <p:txBody>
          <a:bodyPr/>
          <a:lstStyle/>
          <a:p>
            <a:fld id="{F599CD06-1599-46A3-927D-61B578B04A02}" type="datetime1">
              <a:rPr lang="en-US" smtClean="0"/>
              <a:t>7/11/2023</a:t>
            </a:fld>
            <a:endParaRPr lang="en-US"/>
          </a:p>
        </p:txBody>
      </p:sp>
      <p:sp>
        <p:nvSpPr>
          <p:cNvPr id="7" name="Tijdelijke aanduiding voor dianummer 6">
            <a:extLst>
              <a:ext uri="{FF2B5EF4-FFF2-40B4-BE49-F238E27FC236}">
                <a16:creationId xmlns:a16="http://schemas.microsoft.com/office/drawing/2014/main" id="{0C3C419D-B64D-44A1-8715-E7F6E1B9587B}"/>
              </a:ext>
            </a:extLst>
          </p:cNvPr>
          <p:cNvSpPr>
            <a:spLocks noGrp="1"/>
          </p:cNvSpPr>
          <p:nvPr>
            <p:ph type="sldNum" sz="quarter" idx="12"/>
          </p:nvPr>
        </p:nvSpPr>
        <p:spPr/>
        <p:txBody>
          <a:bodyPr/>
          <a:lstStyle/>
          <a:p>
            <a:fld id="{80F073CC-40D5-4B23-8DF0-9BD0A0C12F2C}" type="slidenum">
              <a:rPr lang="en-US" smtClean="0"/>
              <a:t>8</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advTm="8000">
        <p14:flip dir="r"/>
      </p:transition>
    </mc:Choice>
    <mc:Fallback xmlns="">
      <p:transition spd="slow" advClick="0" advTm="8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518900" cy="647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55389" y="-239577"/>
            <a:ext cx="1726737" cy="13004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42414" y="398693"/>
            <a:ext cx="609739" cy="609514"/>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9488998" y="618743"/>
            <a:ext cx="649517" cy="649279"/>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840078" y="0"/>
            <a:ext cx="2678822" cy="1398568"/>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jdelijke aanduiding voor datum 3">
            <a:extLst>
              <a:ext uri="{FF2B5EF4-FFF2-40B4-BE49-F238E27FC236}">
                <a16:creationId xmlns:a16="http://schemas.microsoft.com/office/drawing/2014/main" id="{B5A38890-CB54-E570-F548-3E7230CD7B6E}"/>
              </a:ext>
            </a:extLst>
          </p:cNvPr>
          <p:cNvSpPr>
            <a:spLocks noGrp="1"/>
          </p:cNvSpPr>
          <p:nvPr>
            <p:ph type="dt" sz="half" idx="10"/>
          </p:nvPr>
        </p:nvSpPr>
        <p:spPr>
          <a:xfrm>
            <a:off x="607942" y="6003219"/>
            <a:ext cx="2591752" cy="344840"/>
          </a:xfrm>
        </p:spPr>
        <p:txBody>
          <a:bodyPr vert="horz" lIns="91440" tIns="45720" rIns="91440" bIns="45720" rtlCol="0" anchor="ctr">
            <a:normAutofit/>
          </a:bodyPr>
          <a:lstStyle/>
          <a:p>
            <a:pPr>
              <a:spcAft>
                <a:spcPts val="600"/>
              </a:spcAft>
            </a:pPr>
            <a:fld id="{79EC0A4B-AE81-4AD7-86EA-9F753B2B1EB0}" type="datetime1">
              <a:rPr lang="en-US" sz="1200"/>
              <a:pPr>
                <a:spcAft>
                  <a:spcPts val="600"/>
                </a:spcAft>
              </a:pPr>
              <a:t>7/11/2023</a:t>
            </a:fld>
            <a:endParaRPr lang="en-US" sz="1200"/>
          </a:p>
        </p:txBody>
      </p:sp>
      <p:sp>
        <p:nvSpPr>
          <p:cNvPr id="5" name="Tijdelijke aanduiding voor dianummer 4">
            <a:extLst>
              <a:ext uri="{FF2B5EF4-FFF2-40B4-BE49-F238E27FC236}">
                <a16:creationId xmlns:a16="http://schemas.microsoft.com/office/drawing/2014/main" id="{1087A2E8-9539-1589-8DE6-D637FB15B9E3}"/>
              </a:ext>
            </a:extLst>
          </p:cNvPr>
          <p:cNvSpPr>
            <a:spLocks noGrp="1"/>
          </p:cNvSpPr>
          <p:nvPr>
            <p:ph type="sldNum" sz="quarter" idx="12"/>
          </p:nvPr>
        </p:nvSpPr>
        <p:spPr>
          <a:xfrm>
            <a:off x="8319205" y="6003219"/>
            <a:ext cx="2591752" cy="344840"/>
          </a:xfrm>
        </p:spPr>
        <p:txBody>
          <a:bodyPr vert="horz" lIns="91440" tIns="45720" rIns="91440" bIns="45720" rtlCol="0" anchor="ctr">
            <a:normAutofit/>
          </a:bodyPr>
          <a:lstStyle/>
          <a:p>
            <a:pPr>
              <a:spcAft>
                <a:spcPts val="600"/>
              </a:spcAft>
            </a:pPr>
            <a:fld id="{80F073CC-40D5-4B23-8DF0-9BD0A0C12F2C}" type="slidenum">
              <a:rPr lang="en-US" sz="1200"/>
              <a:pPr>
                <a:spcAft>
                  <a:spcPts val="600"/>
                </a:spcAft>
              </a:pPr>
              <a:t>9</a:t>
            </a:fld>
            <a:endParaRPr lang="en-US" sz="1200"/>
          </a:p>
        </p:txBody>
      </p:sp>
      <p:sp>
        <p:nvSpPr>
          <p:cNvPr id="31" name="Isosceles Triangle 30">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535983" y="5775750"/>
            <a:ext cx="1412003" cy="701250"/>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fbeelding 5">
            <a:extLst>
              <a:ext uri="{FF2B5EF4-FFF2-40B4-BE49-F238E27FC236}">
                <a16:creationId xmlns:a16="http://schemas.microsoft.com/office/drawing/2014/main" id="{8723D10A-7AD5-BCFD-BA82-6845E6950AD6}"/>
              </a:ext>
            </a:extLst>
          </p:cNvPr>
          <p:cNvPicPr>
            <a:picLocks noChangeAspect="1"/>
          </p:cNvPicPr>
          <p:nvPr/>
        </p:nvPicPr>
        <p:blipFill>
          <a:blip r:embed="rId2"/>
          <a:stretch>
            <a:fillRect/>
          </a:stretch>
        </p:blipFill>
        <p:spPr>
          <a:xfrm>
            <a:off x="2879130" y="128640"/>
            <a:ext cx="5904655" cy="6071626"/>
          </a:xfrm>
          <a:prstGeom prst="rect">
            <a:avLst/>
          </a:prstGeom>
          <a:ln>
            <a:noFill/>
          </a:ln>
        </p:spPr>
      </p:pic>
      <p:sp>
        <p:nvSpPr>
          <p:cNvPr id="33" name="Isosceles Triangle 32">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184271" y="6094635"/>
            <a:ext cx="769913" cy="382365"/>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4262453"/>
      </p:ext>
    </p:extLst>
  </p:cSld>
  <p:clrMapOvr>
    <a:masterClrMapping/>
  </p:clrMapOvr>
  <mc:AlternateContent xmlns:mc="http://schemas.openxmlformats.org/markup-compatibility/2006" xmlns:p14="http://schemas.microsoft.com/office/powerpoint/2010/main">
    <mc:Choice Requires="p14">
      <p:transition spd="slow" p14:dur="1500" advTm="7000">
        <p14:prism/>
      </p:transition>
    </mc:Choice>
    <mc:Fallback xmlns="">
      <p:transition spd="slow" advTm="7000">
        <p:fade/>
      </p:transition>
    </mc:Fallback>
  </mc:AlternateContent>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847</Words>
  <Application>Microsoft Office PowerPoint</Application>
  <PresentationFormat>Aangepast</PresentationFormat>
  <Paragraphs>183</Paragraphs>
  <Slides>46</Slides>
  <Notes>5</Notes>
  <HiddenSlides>0</HiddenSlides>
  <MMClips>0</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46</vt:i4>
      </vt:variant>
    </vt:vector>
  </HeadingPairs>
  <TitlesOfParts>
    <vt:vector size="55" baseType="lpstr">
      <vt:lpstr>Wingdings 3</vt:lpstr>
      <vt:lpstr>LJQQAM+ITC Zapf Chancery Medium Italic</vt:lpstr>
      <vt:lpstr>Calibri</vt:lpstr>
      <vt:lpstr>Arial Unicode MS</vt:lpstr>
      <vt:lpstr>Arial</vt:lpstr>
      <vt:lpstr>Calibri Light</vt:lpstr>
      <vt:lpstr>Arial Black</vt:lpstr>
      <vt:lpstr>Constantia</vt:lpstr>
      <vt:lpstr>Kantoorthema</vt:lpstr>
      <vt:lpstr>PowerPoint-presentatie</vt:lpstr>
      <vt:lpstr>Oei het wordt verschroeiend heet zowel op de beurzen als buiten met als gevolg onweer </vt:lpstr>
      <vt:lpstr>Je kunt je portefeuille overboeken naar ons zonder problemen en profiteren van onze goedkopere commissie die tot de laagste van europa behoren</vt:lpstr>
      <vt:lpstr>PowerPoint-presentatie</vt:lpstr>
      <vt:lpstr>PowerPoint-presentatie</vt:lpstr>
      <vt:lpstr>Onze collega’s zijn minimum 100% tot  950% duurder</vt:lpstr>
      <vt:lpstr>Hoe kan je online klant worden van ons kantoor</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Nieuwe obligaties </vt:lpstr>
      <vt:lpstr>Genoteerde obligaties op exchanges</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HOE KAN MEN ZICH BESCHERMEN TEGEN DEFLATIE OF KOOPKRACHTCRASH ??</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PowerPoint</dc:title>
  <dc:creator>bernard busschaert</dc:creator>
  <cp:lastModifiedBy>bernard busschaert</cp:lastModifiedBy>
  <cp:revision>96</cp:revision>
  <cp:lastPrinted>2023-07-11T08:53:39Z</cp:lastPrinted>
  <dcterms:modified xsi:type="dcterms:W3CDTF">2023-07-11T08:53:55Z</dcterms:modified>
</cp:coreProperties>
</file>