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889" r:id="rId1"/>
  </p:sldMasterIdLst>
  <p:notesMasterIdLst>
    <p:notesMasterId r:id="rId38"/>
  </p:notesMasterIdLst>
  <p:sldIdLst>
    <p:sldId id="256" r:id="rId2"/>
    <p:sldId id="399" r:id="rId3"/>
    <p:sldId id="448" r:id="rId4"/>
    <p:sldId id="258" r:id="rId5"/>
    <p:sldId id="377" r:id="rId6"/>
    <p:sldId id="427" r:id="rId7"/>
    <p:sldId id="460" r:id="rId8"/>
    <p:sldId id="463" r:id="rId9"/>
    <p:sldId id="260" r:id="rId10"/>
    <p:sldId id="435" r:id="rId11"/>
    <p:sldId id="412" r:id="rId12"/>
    <p:sldId id="439" r:id="rId13"/>
    <p:sldId id="264" r:id="rId14"/>
    <p:sldId id="404" r:id="rId15"/>
    <p:sldId id="440" r:id="rId16"/>
    <p:sldId id="336" r:id="rId17"/>
    <p:sldId id="462" r:id="rId18"/>
    <p:sldId id="272" r:id="rId19"/>
    <p:sldId id="417" r:id="rId20"/>
    <p:sldId id="274" r:id="rId21"/>
    <p:sldId id="380" r:id="rId22"/>
    <p:sldId id="415" r:id="rId23"/>
    <p:sldId id="403" r:id="rId24"/>
    <p:sldId id="419" r:id="rId25"/>
    <p:sldId id="420" r:id="rId26"/>
    <p:sldId id="421" r:id="rId27"/>
    <p:sldId id="422" r:id="rId28"/>
    <p:sldId id="437" r:id="rId29"/>
    <p:sldId id="438" r:id="rId30"/>
    <p:sldId id="423" r:id="rId31"/>
    <p:sldId id="436" r:id="rId32"/>
    <p:sldId id="441" r:id="rId33"/>
    <p:sldId id="344" r:id="rId34"/>
    <p:sldId id="326" r:id="rId35"/>
    <p:sldId id="400" r:id="rId36"/>
    <p:sldId id="386" r:id="rId37"/>
  </p:sldIdLst>
  <p:sldSz cx="11518900" cy="6477000"/>
  <p:notesSz cx="9929813" cy="6797675"/>
  <p:embeddedFontLst>
    <p:embeddedFont>
      <p:font typeface="Arial Black" panose="020B0A04020102020204" pitchFamily="34" charset="0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onstantia" panose="02030602050306030303" pitchFamily="18" charset="0"/>
      <p:regular r:id="rId44"/>
      <p:bold r:id="rId45"/>
      <p:italic r:id="rId46"/>
      <p:boldItalic r:id="rId47"/>
    </p:embeddedFont>
    <p:embeddedFont>
      <p:font typeface="Gill Sans MT" panose="020B0502020104020203" pitchFamily="34" charset="0"/>
      <p:regular r:id="rId48"/>
      <p:bold r:id="rId49"/>
      <p:italic r:id="rId50"/>
      <p:boldItalic r:id="rId51"/>
    </p:embeddedFont>
    <p:embeddedFont>
      <p:font typeface="Impact" panose="020B0806030902050204" pitchFamily="34" charset="0"/>
      <p:regular r:id="rId52"/>
    </p:embeddedFont>
    <p:embeddedFont>
      <p:font typeface="LJQQAM+ITC Zapf Chancery Medium Italic" panose="020B0604020202020204"/>
      <p:regular r:id="rId53"/>
    </p:embeddedFont>
    <p:embeddedFont>
      <p:font typeface="Wingdings 3" panose="05040102010807070707" pitchFamily="18" charset="2"/>
      <p:regular r:id="rId5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399"/>
            <p14:sldId id="448"/>
          </p14:sldIdLst>
        </p14:section>
        <p14:section name="Naamloze sectie" id="{8755B586-2486-49CE-8420-C76D66869903}">
          <p14:sldIdLst>
            <p14:sldId id="258"/>
            <p14:sldId id="377"/>
            <p14:sldId id="427"/>
            <p14:sldId id="460"/>
            <p14:sldId id="463"/>
            <p14:sldId id="260"/>
            <p14:sldId id="435"/>
            <p14:sldId id="412"/>
            <p14:sldId id="439"/>
            <p14:sldId id="264"/>
            <p14:sldId id="404"/>
            <p14:sldId id="440"/>
            <p14:sldId id="336"/>
            <p14:sldId id="462"/>
            <p14:sldId id="272"/>
            <p14:sldId id="417"/>
            <p14:sldId id="274"/>
            <p14:sldId id="380"/>
            <p14:sldId id="415"/>
            <p14:sldId id="403"/>
            <p14:sldId id="419"/>
            <p14:sldId id="420"/>
            <p14:sldId id="421"/>
            <p14:sldId id="422"/>
            <p14:sldId id="437"/>
            <p14:sldId id="438"/>
            <p14:sldId id="423"/>
            <p14:sldId id="436"/>
            <p14:sldId id="441"/>
            <p14:sldId id="344"/>
            <p14:sldId id="326"/>
            <p14:sldId id="400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D9E189-FE9B-4930-84B2-F00493823C05}" v="50" dt="2023-08-09T08:16:19.6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247" autoAdjust="0"/>
  </p:normalViewPr>
  <p:slideViewPr>
    <p:cSldViewPr>
      <p:cViewPr varScale="1">
        <p:scale>
          <a:sx n="109" d="100"/>
          <a:sy n="109" d="100"/>
        </p:scale>
        <p:origin x="138" y="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advisor.mexem.com/login" TargetMode="Externa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advisor.mexem.com/login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A48B1-3B8E-4CBC-92B9-B1F90B812F36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BB4FDBB-CBF7-4F1B-A2FF-12F15C4325F2}">
      <dgm:prSet/>
      <dgm:spPr/>
      <dgm:t>
        <a:bodyPr/>
        <a:lstStyle/>
        <a:p>
          <a:r>
            <a:rPr lang="nl-BE" b="1"/>
            <a:t>Wij betalen tot een maxima van 4 per duizend  terug van je portefeuille waarde  op de kosten van je huidige bank bij transferten</a:t>
          </a:r>
          <a:endParaRPr lang="en-US"/>
        </a:p>
      </dgm:t>
    </dgm:pt>
    <dgm:pt modelId="{20428CDE-9554-4538-BC2B-B1E48DD9D2DE}" type="parTrans" cxnId="{3791571A-EDE2-44C4-9CB5-569B66BCB449}">
      <dgm:prSet/>
      <dgm:spPr/>
      <dgm:t>
        <a:bodyPr/>
        <a:lstStyle/>
        <a:p>
          <a:endParaRPr lang="en-US"/>
        </a:p>
      </dgm:t>
    </dgm:pt>
    <dgm:pt modelId="{0A047694-4111-4929-B2F1-9D9BDAE4BCE8}" type="sibTrans" cxnId="{3791571A-EDE2-44C4-9CB5-569B66BCB449}">
      <dgm:prSet/>
      <dgm:spPr/>
      <dgm:t>
        <a:bodyPr/>
        <a:lstStyle/>
        <a:p>
          <a:endParaRPr lang="en-US"/>
        </a:p>
      </dgm:t>
    </dgm:pt>
    <dgm:pt modelId="{0024B54C-84A6-4A5C-A775-36727EB18E5E}">
      <dgm:prSet/>
      <dgm:spPr/>
      <dgm:t>
        <a:bodyPr/>
        <a:lstStyle/>
        <a:p>
          <a:r>
            <a:rPr lang="nl-BE" b="1"/>
            <a:t>Wij rekenen nooit kosten zowel bij in of out transferten van titels</a:t>
          </a:r>
          <a:endParaRPr lang="en-US"/>
        </a:p>
      </dgm:t>
    </dgm:pt>
    <dgm:pt modelId="{ED0C417F-FF38-4C77-8EE3-2A7886EE9AFC}" type="parTrans" cxnId="{455C5810-9EF2-4B7B-B770-8B2DE069482C}">
      <dgm:prSet/>
      <dgm:spPr/>
      <dgm:t>
        <a:bodyPr/>
        <a:lstStyle/>
        <a:p>
          <a:endParaRPr lang="en-US"/>
        </a:p>
      </dgm:t>
    </dgm:pt>
    <dgm:pt modelId="{56EE5901-A178-4116-A372-019B094C65DD}" type="sibTrans" cxnId="{455C5810-9EF2-4B7B-B770-8B2DE069482C}">
      <dgm:prSet/>
      <dgm:spPr/>
      <dgm:t>
        <a:bodyPr/>
        <a:lstStyle/>
        <a:p>
          <a:endParaRPr lang="en-US"/>
        </a:p>
      </dgm:t>
    </dgm:pt>
    <dgm:pt modelId="{D8FEC5F3-3129-403A-90A3-5C0263149463}">
      <dgm:prSet/>
      <dgm:spPr/>
      <dgm:t>
        <a:bodyPr/>
        <a:lstStyle/>
        <a:p>
          <a:r>
            <a:rPr lang="nl-BE" b="1"/>
            <a:t>Spijtig dat onze collegas dit niet steeds doen maar juist hoge kosten aanrekenen</a:t>
          </a:r>
          <a:endParaRPr lang="en-US"/>
        </a:p>
      </dgm:t>
    </dgm:pt>
    <dgm:pt modelId="{08561EBE-D662-4216-93D6-A6D7EAE5BEEB}" type="parTrans" cxnId="{C7060977-A0B1-4967-85A6-FA0290141968}">
      <dgm:prSet/>
      <dgm:spPr/>
      <dgm:t>
        <a:bodyPr/>
        <a:lstStyle/>
        <a:p>
          <a:endParaRPr lang="en-US"/>
        </a:p>
      </dgm:t>
    </dgm:pt>
    <dgm:pt modelId="{0A3A4788-4927-4CBB-AAB7-F15D21DF49EF}" type="sibTrans" cxnId="{C7060977-A0B1-4967-85A6-FA0290141968}">
      <dgm:prSet/>
      <dgm:spPr/>
      <dgm:t>
        <a:bodyPr/>
        <a:lstStyle/>
        <a:p>
          <a:endParaRPr lang="en-US"/>
        </a:p>
      </dgm:t>
    </dgm:pt>
    <dgm:pt modelId="{8D338666-D65A-42F3-A81A-836C5C0613AD}" type="pres">
      <dgm:prSet presAssocID="{08CA48B1-3B8E-4CBC-92B9-B1F90B812F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2C2CC3-FE06-47A0-AD84-21200A323138}" type="pres">
      <dgm:prSet presAssocID="{CBB4FDBB-CBF7-4F1B-A2FF-12F15C4325F2}" presName="hierRoot1" presStyleCnt="0"/>
      <dgm:spPr/>
    </dgm:pt>
    <dgm:pt modelId="{868454C0-BC3B-4C96-B314-AADFFF9AB2FA}" type="pres">
      <dgm:prSet presAssocID="{CBB4FDBB-CBF7-4F1B-A2FF-12F15C4325F2}" presName="composite" presStyleCnt="0"/>
      <dgm:spPr/>
    </dgm:pt>
    <dgm:pt modelId="{D7982DC9-21D8-4148-AFF2-785D114A4AFA}" type="pres">
      <dgm:prSet presAssocID="{CBB4FDBB-CBF7-4F1B-A2FF-12F15C4325F2}" presName="background" presStyleLbl="node0" presStyleIdx="0" presStyleCnt="3"/>
      <dgm:spPr/>
    </dgm:pt>
    <dgm:pt modelId="{B7A046D3-17C9-405A-A28E-B2C276CE19FB}" type="pres">
      <dgm:prSet presAssocID="{CBB4FDBB-CBF7-4F1B-A2FF-12F15C4325F2}" presName="text" presStyleLbl="fgAcc0" presStyleIdx="0" presStyleCnt="3">
        <dgm:presLayoutVars>
          <dgm:chPref val="3"/>
        </dgm:presLayoutVars>
      </dgm:prSet>
      <dgm:spPr/>
    </dgm:pt>
    <dgm:pt modelId="{7C48031D-3122-469E-AE19-FA8B91D841C4}" type="pres">
      <dgm:prSet presAssocID="{CBB4FDBB-CBF7-4F1B-A2FF-12F15C4325F2}" presName="hierChild2" presStyleCnt="0"/>
      <dgm:spPr/>
    </dgm:pt>
    <dgm:pt modelId="{B51E2E0B-930A-40CD-B9A2-0FD0390C50CD}" type="pres">
      <dgm:prSet presAssocID="{0024B54C-84A6-4A5C-A775-36727EB18E5E}" presName="hierRoot1" presStyleCnt="0"/>
      <dgm:spPr/>
    </dgm:pt>
    <dgm:pt modelId="{228908BA-0829-45EA-93F9-9C8384F2AD80}" type="pres">
      <dgm:prSet presAssocID="{0024B54C-84A6-4A5C-A775-36727EB18E5E}" presName="composite" presStyleCnt="0"/>
      <dgm:spPr/>
    </dgm:pt>
    <dgm:pt modelId="{40FE4E87-1F20-4873-87FF-271368D714FD}" type="pres">
      <dgm:prSet presAssocID="{0024B54C-84A6-4A5C-A775-36727EB18E5E}" presName="background" presStyleLbl="node0" presStyleIdx="1" presStyleCnt="3"/>
      <dgm:spPr/>
    </dgm:pt>
    <dgm:pt modelId="{40C8AC3C-4312-4A42-8FDF-3101CFF9EEE1}" type="pres">
      <dgm:prSet presAssocID="{0024B54C-84A6-4A5C-A775-36727EB18E5E}" presName="text" presStyleLbl="fgAcc0" presStyleIdx="1" presStyleCnt="3">
        <dgm:presLayoutVars>
          <dgm:chPref val="3"/>
        </dgm:presLayoutVars>
      </dgm:prSet>
      <dgm:spPr/>
    </dgm:pt>
    <dgm:pt modelId="{B8C01428-F641-4594-8995-1F7EB3732D61}" type="pres">
      <dgm:prSet presAssocID="{0024B54C-84A6-4A5C-A775-36727EB18E5E}" presName="hierChild2" presStyleCnt="0"/>
      <dgm:spPr/>
    </dgm:pt>
    <dgm:pt modelId="{4A53747F-6420-44FE-9AFB-71320A4D6EEB}" type="pres">
      <dgm:prSet presAssocID="{D8FEC5F3-3129-403A-90A3-5C0263149463}" presName="hierRoot1" presStyleCnt="0"/>
      <dgm:spPr/>
    </dgm:pt>
    <dgm:pt modelId="{8359ADFF-F7A7-4AC9-9943-84DFF7628EAC}" type="pres">
      <dgm:prSet presAssocID="{D8FEC5F3-3129-403A-90A3-5C0263149463}" presName="composite" presStyleCnt="0"/>
      <dgm:spPr/>
    </dgm:pt>
    <dgm:pt modelId="{B7205731-9420-4C5A-9210-EB3DFA50EAB0}" type="pres">
      <dgm:prSet presAssocID="{D8FEC5F3-3129-403A-90A3-5C0263149463}" presName="background" presStyleLbl="node0" presStyleIdx="2" presStyleCnt="3"/>
      <dgm:spPr/>
    </dgm:pt>
    <dgm:pt modelId="{2272C00F-BD87-4228-93ED-D0EA17F7B7F0}" type="pres">
      <dgm:prSet presAssocID="{D8FEC5F3-3129-403A-90A3-5C0263149463}" presName="text" presStyleLbl="fgAcc0" presStyleIdx="2" presStyleCnt="3">
        <dgm:presLayoutVars>
          <dgm:chPref val="3"/>
        </dgm:presLayoutVars>
      </dgm:prSet>
      <dgm:spPr/>
    </dgm:pt>
    <dgm:pt modelId="{FD3ABD43-C2B5-4FCB-B9B7-7CFE09B8DCBE}" type="pres">
      <dgm:prSet presAssocID="{D8FEC5F3-3129-403A-90A3-5C0263149463}" presName="hierChild2" presStyleCnt="0"/>
      <dgm:spPr/>
    </dgm:pt>
  </dgm:ptLst>
  <dgm:cxnLst>
    <dgm:cxn modelId="{455C5810-9EF2-4B7B-B770-8B2DE069482C}" srcId="{08CA48B1-3B8E-4CBC-92B9-B1F90B812F36}" destId="{0024B54C-84A6-4A5C-A775-36727EB18E5E}" srcOrd="1" destOrd="0" parTransId="{ED0C417F-FF38-4C77-8EE3-2A7886EE9AFC}" sibTransId="{56EE5901-A178-4116-A372-019B094C65DD}"/>
    <dgm:cxn modelId="{3791571A-EDE2-44C4-9CB5-569B66BCB449}" srcId="{08CA48B1-3B8E-4CBC-92B9-B1F90B812F36}" destId="{CBB4FDBB-CBF7-4F1B-A2FF-12F15C4325F2}" srcOrd="0" destOrd="0" parTransId="{20428CDE-9554-4538-BC2B-B1E48DD9D2DE}" sibTransId="{0A047694-4111-4929-B2F1-9D9BDAE4BCE8}"/>
    <dgm:cxn modelId="{1C868B71-6752-491D-8D7E-88675ABACAFF}" type="presOf" srcId="{D8FEC5F3-3129-403A-90A3-5C0263149463}" destId="{2272C00F-BD87-4228-93ED-D0EA17F7B7F0}" srcOrd="0" destOrd="0" presId="urn:microsoft.com/office/officeart/2005/8/layout/hierarchy1"/>
    <dgm:cxn modelId="{7FCFF072-C2FE-4BEC-B6DD-1E76849BC245}" type="presOf" srcId="{08CA48B1-3B8E-4CBC-92B9-B1F90B812F36}" destId="{8D338666-D65A-42F3-A81A-836C5C0613AD}" srcOrd="0" destOrd="0" presId="urn:microsoft.com/office/officeart/2005/8/layout/hierarchy1"/>
    <dgm:cxn modelId="{C7060977-A0B1-4967-85A6-FA0290141968}" srcId="{08CA48B1-3B8E-4CBC-92B9-B1F90B812F36}" destId="{D8FEC5F3-3129-403A-90A3-5C0263149463}" srcOrd="2" destOrd="0" parTransId="{08561EBE-D662-4216-93D6-A6D7EAE5BEEB}" sibTransId="{0A3A4788-4927-4CBB-AAB7-F15D21DF49EF}"/>
    <dgm:cxn modelId="{BCE2B578-CD5D-4553-AA12-1FA60D62201A}" type="presOf" srcId="{CBB4FDBB-CBF7-4F1B-A2FF-12F15C4325F2}" destId="{B7A046D3-17C9-405A-A28E-B2C276CE19FB}" srcOrd="0" destOrd="0" presId="urn:microsoft.com/office/officeart/2005/8/layout/hierarchy1"/>
    <dgm:cxn modelId="{9F3F1BFA-CAF3-4E27-9163-EDECF5B7A4A4}" type="presOf" srcId="{0024B54C-84A6-4A5C-A775-36727EB18E5E}" destId="{40C8AC3C-4312-4A42-8FDF-3101CFF9EEE1}" srcOrd="0" destOrd="0" presId="urn:microsoft.com/office/officeart/2005/8/layout/hierarchy1"/>
    <dgm:cxn modelId="{777E6784-A31D-416E-9C87-C5695634D7D9}" type="presParOf" srcId="{8D338666-D65A-42F3-A81A-836C5C0613AD}" destId="{3A2C2CC3-FE06-47A0-AD84-21200A323138}" srcOrd="0" destOrd="0" presId="urn:microsoft.com/office/officeart/2005/8/layout/hierarchy1"/>
    <dgm:cxn modelId="{A2CAC87B-EA92-434D-8B47-ECF612EE5C37}" type="presParOf" srcId="{3A2C2CC3-FE06-47A0-AD84-21200A323138}" destId="{868454C0-BC3B-4C96-B314-AADFFF9AB2FA}" srcOrd="0" destOrd="0" presId="urn:microsoft.com/office/officeart/2005/8/layout/hierarchy1"/>
    <dgm:cxn modelId="{3C1670CF-4F44-401C-B4C6-BCAFEABCD2E3}" type="presParOf" srcId="{868454C0-BC3B-4C96-B314-AADFFF9AB2FA}" destId="{D7982DC9-21D8-4148-AFF2-785D114A4AFA}" srcOrd="0" destOrd="0" presId="urn:microsoft.com/office/officeart/2005/8/layout/hierarchy1"/>
    <dgm:cxn modelId="{A3C14A87-EDC8-4C7F-B5D3-F86C639980CB}" type="presParOf" srcId="{868454C0-BC3B-4C96-B314-AADFFF9AB2FA}" destId="{B7A046D3-17C9-405A-A28E-B2C276CE19FB}" srcOrd="1" destOrd="0" presId="urn:microsoft.com/office/officeart/2005/8/layout/hierarchy1"/>
    <dgm:cxn modelId="{95E66907-7029-4CB8-BB2E-7ACA26D566EF}" type="presParOf" srcId="{3A2C2CC3-FE06-47A0-AD84-21200A323138}" destId="{7C48031D-3122-469E-AE19-FA8B91D841C4}" srcOrd="1" destOrd="0" presId="urn:microsoft.com/office/officeart/2005/8/layout/hierarchy1"/>
    <dgm:cxn modelId="{E65CDC7E-F362-4706-897D-C00B6E806B74}" type="presParOf" srcId="{8D338666-D65A-42F3-A81A-836C5C0613AD}" destId="{B51E2E0B-930A-40CD-B9A2-0FD0390C50CD}" srcOrd="1" destOrd="0" presId="urn:microsoft.com/office/officeart/2005/8/layout/hierarchy1"/>
    <dgm:cxn modelId="{03F697F0-2D1A-43B0-BFFF-1DE4571A6B8A}" type="presParOf" srcId="{B51E2E0B-930A-40CD-B9A2-0FD0390C50CD}" destId="{228908BA-0829-45EA-93F9-9C8384F2AD80}" srcOrd="0" destOrd="0" presId="urn:microsoft.com/office/officeart/2005/8/layout/hierarchy1"/>
    <dgm:cxn modelId="{419EA38A-FD17-4DD4-8FE6-17C59CA0C53B}" type="presParOf" srcId="{228908BA-0829-45EA-93F9-9C8384F2AD80}" destId="{40FE4E87-1F20-4873-87FF-271368D714FD}" srcOrd="0" destOrd="0" presId="urn:microsoft.com/office/officeart/2005/8/layout/hierarchy1"/>
    <dgm:cxn modelId="{327DF15C-8700-45A4-B8F7-180201C8227C}" type="presParOf" srcId="{228908BA-0829-45EA-93F9-9C8384F2AD80}" destId="{40C8AC3C-4312-4A42-8FDF-3101CFF9EEE1}" srcOrd="1" destOrd="0" presId="urn:microsoft.com/office/officeart/2005/8/layout/hierarchy1"/>
    <dgm:cxn modelId="{84775173-4196-4D53-9C90-AE0385F41E2B}" type="presParOf" srcId="{B51E2E0B-930A-40CD-B9A2-0FD0390C50CD}" destId="{B8C01428-F641-4594-8995-1F7EB3732D61}" srcOrd="1" destOrd="0" presId="urn:microsoft.com/office/officeart/2005/8/layout/hierarchy1"/>
    <dgm:cxn modelId="{F05D2395-027B-48C2-A55E-411BCD427449}" type="presParOf" srcId="{8D338666-D65A-42F3-A81A-836C5C0613AD}" destId="{4A53747F-6420-44FE-9AFB-71320A4D6EEB}" srcOrd="2" destOrd="0" presId="urn:microsoft.com/office/officeart/2005/8/layout/hierarchy1"/>
    <dgm:cxn modelId="{B50D940C-F4FB-43A1-8139-13037C34F0FD}" type="presParOf" srcId="{4A53747F-6420-44FE-9AFB-71320A4D6EEB}" destId="{8359ADFF-F7A7-4AC9-9943-84DFF7628EAC}" srcOrd="0" destOrd="0" presId="urn:microsoft.com/office/officeart/2005/8/layout/hierarchy1"/>
    <dgm:cxn modelId="{E6A3DB5F-2399-4AC1-97C0-93F1B11F2845}" type="presParOf" srcId="{8359ADFF-F7A7-4AC9-9943-84DFF7628EAC}" destId="{B7205731-9420-4C5A-9210-EB3DFA50EAB0}" srcOrd="0" destOrd="0" presId="urn:microsoft.com/office/officeart/2005/8/layout/hierarchy1"/>
    <dgm:cxn modelId="{F27BB51A-549C-4CF4-BE53-CEBBD6C111EF}" type="presParOf" srcId="{8359ADFF-F7A7-4AC9-9943-84DFF7628EAC}" destId="{2272C00F-BD87-4228-93ED-D0EA17F7B7F0}" srcOrd="1" destOrd="0" presId="urn:microsoft.com/office/officeart/2005/8/layout/hierarchy1"/>
    <dgm:cxn modelId="{74EE3D4D-9E4B-4C78-8E69-571C6E5D0DD5}" type="presParOf" srcId="{4A53747F-6420-44FE-9AFB-71320A4D6EEB}" destId="{FD3ABD43-C2B5-4FCB-B9B7-7CFE09B8DC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08B0D1-0B89-44FD-8D88-1DDD8275075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D262D5-83AD-4D24-9034-5CF7ECD523D9}">
      <dgm:prSet/>
      <dgm:spPr/>
      <dgm:t>
        <a:bodyPr/>
        <a:lstStyle/>
        <a:p>
          <a:r>
            <a:rPr lang="nl-BE" b="1" dirty="0">
              <a:solidFill>
                <a:srgbClr val="FFFF00"/>
              </a:solidFill>
            </a:rPr>
            <a:t>Drie TOP bedrijven die samenwerken  en één  BALIE ONTVANGST KANTOOR </a:t>
          </a:r>
          <a:r>
            <a:rPr lang="nl-BE" b="1" dirty="0"/>
            <a:t>vormen voor </a:t>
          </a:r>
          <a:r>
            <a:rPr lang="nl-BE" b="1" dirty="0" err="1"/>
            <a:t>u</a:t>
          </a:r>
          <a:r>
            <a:rPr lang="nl-BE" b="1" dirty="0" err="1">
              <a:solidFill>
                <a:srgbClr val="FFFF00"/>
              </a:solidFill>
            </a:rPr>
            <a:t>EN</a:t>
          </a:r>
          <a:endParaRPr lang="en-US" dirty="0"/>
        </a:p>
      </dgm:t>
    </dgm:pt>
    <dgm:pt modelId="{1064BF61-CA4D-4D64-95D3-EF4C236977EE}" type="parTrans" cxnId="{C71EF689-680B-48AC-87EB-69FEFC84AAE7}">
      <dgm:prSet/>
      <dgm:spPr/>
      <dgm:t>
        <a:bodyPr/>
        <a:lstStyle/>
        <a:p>
          <a:endParaRPr lang="en-US"/>
        </a:p>
      </dgm:t>
    </dgm:pt>
    <dgm:pt modelId="{694F2FE9-6218-4B6E-8095-6C2D26F34170}" type="sibTrans" cxnId="{C71EF689-680B-48AC-87EB-69FEFC84AAE7}">
      <dgm:prSet/>
      <dgm:spPr/>
      <dgm:t>
        <a:bodyPr/>
        <a:lstStyle/>
        <a:p>
          <a:endParaRPr lang="en-US"/>
        </a:p>
      </dgm:t>
    </dgm:pt>
    <dgm:pt modelId="{6DA5F2E1-C651-44BF-8DF7-9AC5E71A4BB0}">
      <dgm:prSet/>
      <dgm:spPr/>
      <dgm:t>
        <a:bodyPr/>
        <a:lstStyle/>
        <a:p>
          <a:r>
            <a:rPr lang="nl-BE" b="1" dirty="0"/>
            <a:t>Interactive broker  40 miljard  beurswaarde  wereldspeler 125 beurzen</a:t>
          </a:r>
        </a:p>
        <a:p>
          <a:r>
            <a:rPr lang="nl-BE" b="1" dirty="0"/>
            <a:t>Jaarlijkse omzet 3,5 miljard$</a:t>
          </a:r>
          <a:endParaRPr lang="en-US" dirty="0"/>
        </a:p>
      </dgm:t>
    </dgm:pt>
    <dgm:pt modelId="{C406D42B-D4A6-491C-8B61-561807525967}" type="parTrans" cxnId="{12174B53-16DC-4AEE-B7D3-095901703929}">
      <dgm:prSet/>
      <dgm:spPr/>
      <dgm:t>
        <a:bodyPr/>
        <a:lstStyle/>
        <a:p>
          <a:endParaRPr lang="en-US"/>
        </a:p>
      </dgm:t>
    </dgm:pt>
    <dgm:pt modelId="{508F1CB9-B6D8-498A-A77C-F4685D9AB5AC}" type="sibTrans" cxnId="{12174B53-16DC-4AEE-B7D3-095901703929}">
      <dgm:prSet/>
      <dgm:spPr/>
      <dgm:t>
        <a:bodyPr/>
        <a:lstStyle/>
        <a:p>
          <a:endParaRPr lang="en-US"/>
        </a:p>
      </dgm:t>
    </dgm:pt>
    <dgm:pt modelId="{DF8A10F2-9EBB-45F9-B0F6-ED68DB7B1422}">
      <dgm:prSet/>
      <dgm:spPr/>
      <dgm:t>
        <a:bodyPr/>
        <a:lstStyle/>
        <a:p>
          <a:r>
            <a:rPr lang="nl-BE" b="1" dirty="0">
              <a:solidFill>
                <a:srgbClr val="FFFF00"/>
              </a:solidFill>
            </a:rPr>
            <a:t>Verzorgt uw rekening (beste beurssite sinds 2018!! </a:t>
          </a:r>
          <a:r>
            <a:rPr lang="nl-BE" dirty="0">
              <a:solidFill>
                <a:srgbClr val="FFFF00"/>
              </a:solidFill>
            </a:rPr>
            <a:t>)6x </a:t>
          </a:r>
          <a:r>
            <a:rPr lang="nl-BE" dirty="0"/>
            <a:t>groter dan de grootste </a:t>
          </a:r>
          <a:r>
            <a:rPr lang="nl-BE" dirty="0" err="1"/>
            <a:t>belgische</a:t>
          </a:r>
          <a:r>
            <a:rPr lang="nl-BE" dirty="0"/>
            <a:t> brokers/bank of 15 x groter dan  private banking </a:t>
          </a:r>
          <a:r>
            <a:rPr lang="nl-BE" dirty="0" err="1"/>
            <a:t>uitAntwerpen</a:t>
          </a:r>
          <a:endParaRPr lang="en-US" dirty="0"/>
        </a:p>
      </dgm:t>
    </dgm:pt>
    <dgm:pt modelId="{C6D411AD-62D9-4893-8AFB-0BE48345AE55}" type="parTrans" cxnId="{303D62BB-6788-40AC-95C3-6083836C65D0}">
      <dgm:prSet/>
      <dgm:spPr/>
      <dgm:t>
        <a:bodyPr/>
        <a:lstStyle/>
        <a:p>
          <a:endParaRPr lang="en-US"/>
        </a:p>
      </dgm:t>
    </dgm:pt>
    <dgm:pt modelId="{6C300D50-753B-447D-BAE0-9454DD45E484}" type="sibTrans" cxnId="{303D62BB-6788-40AC-95C3-6083836C65D0}">
      <dgm:prSet/>
      <dgm:spPr/>
      <dgm:t>
        <a:bodyPr/>
        <a:lstStyle/>
        <a:p>
          <a:endParaRPr lang="en-US"/>
        </a:p>
      </dgm:t>
    </dgm:pt>
    <dgm:pt modelId="{10F760D1-2E6D-45CC-903B-2C705D9EFCB7}">
      <dgm:prSet/>
      <dgm:spPr/>
      <dgm:t>
        <a:bodyPr/>
        <a:lstStyle/>
        <a:p>
          <a:r>
            <a:rPr lang="nl-BE" b="1" dirty="0">
              <a:solidFill>
                <a:schemeClr val="tx1"/>
              </a:solidFill>
              <a:highlight>
                <a:srgbClr val="FFFF00"/>
              </a:highlight>
            </a:rPr>
            <a:t>Mexem </a:t>
          </a:r>
          <a:r>
            <a:rPr lang="nl-BE" b="1" dirty="0" err="1">
              <a:solidFill>
                <a:schemeClr val="tx1"/>
              </a:solidFill>
              <a:highlight>
                <a:srgbClr val="FFFF00"/>
              </a:highlight>
            </a:rPr>
            <a:t>ltd</a:t>
          </a:r>
          <a:r>
            <a:rPr lang="nl-BE" b="1" dirty="0">
              <a:solidFill>
                <a:schemeClr val="tx1"/>
              </a:solidFill>
              <a:highlight>
                <a:srgbClr val="FFFF00"/>
              </a:highlight>
            </a:rPr>
            <a:t>  </a:t>
          </a:r>
          <a:r>
            <a:rPr lang="nl-BE" dirty="0"/>
            <a:t>zorgt voor je lage tarieven/kosten en financiële hulpmiddelen</a:t>
          </a:r>
          <a:endParaRPr lang="en-US" dirty="0"/>
        </a:p>
      </dgm:t>
    </dgm:pt>
    <dgm:pt modelId="{3891D0B5-6B4F-4651-B25D-623C5CE52D2C}" type="parTrans" cxnId="{94FF60B3-8188-4264-9CBA-5083C9E88409}">
      <dgm:prSet/>
      <dgm:spPr/>
      <dgm:t>
        <a:bodyPr/>
        <a:lstStyle/>
        <a:p>
          <a:endParaRPr lang="en-US"/>
        </a:p>
      </dgm:t>
    </dgm:pt>
    <dgm:pt modelId="{84CAA44F-493C-464F-BAD8-1B2B4D4F56C5}" type="sibTrans" cxnId="{94FF60B3-8188-4264-9CBA-5083C9E88409}">
      <dgm:prSet/>
      <dgm:spPr/>
      <dgm:t>
        <a:bodyPr/>
        <a:lstStyle/>
        <a:p>
          <a:endParaRPr lang="en-US"/>
        </a:p>
      </dgm:t>
    </dgm:pt>
    <dgm:pt modelId="{83D387B0-D507-41A8-90DC-C35BCD65F846}">
      <dgm:prSet/>
      <dgm:spPr/>
      <dgm:t>
        <a:bodyPr/>
        <a:lstStyle/>
        <a:p>
          <a:r>
            <a:rPr lang="nl-BE"/>
            <a:t>Administratieve introducing broker die over heel de wereld klanten groepeert en introduceert  om de goedkoopste kosten te krijgen bij de hoofd broker= </a:t>
          </a:r>
          <a:endParaRPr lang="en-US"/>
        </a:p>
      </dgm:t>
    </dgm:pt>
    <dgm:pt modelId="{03183792-D305-4B0B-8C38-AAB20C379913}" type="parTrans" cxnId="{5D4F5CCB-AB1F-48F2-B3EC-EED7DA8C14EB}">
      <dgm:prSet/>
      <dgm:spPr/>
      <dgm:t>
        <a:bodyPr/>
        <a:lstStyle/>
        <a:p>
          <a:endParaRPr lang="en-US"/>
        </a:p>
      </dgm:t>
    </dgm:pt>
    <dgm:pt modelId="{C8AD9F01-FFDD-4FB4-B414-9CCFFE7F20AE}" type="sibTrans" cxnId="{5D4F5CCB-AB1F-48F2-B3EC-EED7DA8C14EB}">
      <dgm:prSet/>
      <dgm:spPr/>
      <dgm:t>
        <a:bodyPr/>
        <a:lstStyle/>
        <a:p>
          <a:endParaRPr lang="en-US"/>
        </a:p>
      </dgm:t>
    </dgm:pt>
    <dgm:pt modelId="{EC0DD773-0880-4963-A1A0-990AA84B88B8}">
      <dgm:prSet custT="1"/>
      <dgm:spPr/>
      <dgm:t>
        <a:bodyPr/>
        <a:lstStyle/>
        <a:p>
          <a:r>
            <a:rPr lang="nl-BE" sz="2000" b="1" dirty="0" err="1">
              <a:solidFill>
                <a:srgbClr val="FFFF00"/>
              </a:solidFill>
            </a:rPr>
            <a:t>Inter</a:t>
          </a:r>
          <a:r>
            <a:rPr lang="nl-BE" sz="2000" b="1" dirty="0">
              <a:solidFill>
                <a:srgbClr val="FFFF00"/>
              </a:solidFill>
            </a:rPr>
            <a:t> </a:t>
          </a:r>
          <a:r>
            <a:rPr lang="nl-BE" sz="2000" b="1" dirty="0" err="1">
              <a:solidFill>
                <a:srgbClr val="FFFF00"/>
              </a:solidFill>
            </a:rPr>
            <a:t>active</a:t>
          </a:r>
          <a:r>
            <a:rPr lang="nl-BE" sz="2000" b="1" dirty="0">
              <a:solidFill>
                <a:srgbClr val="FFFF00"/>
              </a:solidFill>
            </a:rPr>
            <a:t> brokers </a:t>
          </a:r>
          <a:r>
            <a:rPr lang="nl-BE" sz="2000" b="1" dirty="0" err="1">
              <a:solidFill>
                <a:srgbClr val="FFFF00"/>
              </a:solidFill>
            </a:rPr>
            <a:t>usa</a:t>
          </a:r>
          <a:endParaRPr lang="nl-BE" sz="2000" b="1" dirty="0">
            <a:solidFill>
              <a:srgbClr val="FFFF00"/>
            </a:solidFill>
          </a:endParaRPr>
        </a:p>
        <a:p>
          <a:r>
            <a:rPr lang="nl-BE" sz="2000" b="1" dirty="0">
              <a:solidFill>
                <a:srgbClr val="FFFF00"/>
              </a:solidFill>
            </a:rPr>
            <a:t>50miljard beurswaarde</a:t>
          </a:r>
          <a:endParaRPr lang="en-US" sz="2000" b="1" dirty="0">
            <a:solidFill>
              <a:srgbClr val="FFFF00"/>
            </a:solidFill>
          </a:endParaRPr>
        </a:p>
      </dgm:t>
    </dgm:pt>
    <dgm:pt modelId="{012ABD82-113E-4A0D-9FFD-BD8E15932E3F}" type="parTrans" cxnId="{1A1178EB-21FA-495E-B982-4ABBC59AF2DA}">
      <dgm:prSet/>
      <dgm:spPr/>
      <dgm:t>
        <a:bodyPr/>
        <a:lstStyle/>
        <a:p>
          <a:endParaRPr lang="en-US"/>
        </a:p>
      </dgm:t>
    </dgm:pt>
    <dgm:pt modelId="{85F189D1-11EB-4CDC-A7F4-141A78F20544}" type="sibTrans" cxnId="{1A1178EB-21FA-495E-B982-4ABBC59AF2DA}">
      <dgm:prSet/>
      <dgm:spPr/>
      <dgm:t>
        <a:bodyPr/>
        <a:lstStyle/>
        <a:p>
          <a:endParaRPr lang="en-US"/>
        </a:p>
      </dgm:t>
    </dgm:pt>
    <dgm:pt modelId="{74C2B981-1258-4BC7-A9C5-FA1CF743B5BF}">
      <dgm:prSet/>
      <dgm:spPr/>
      <dgm:t>
        <a:bodyPr/>
        <a:lstStyle/>
        <a:p>
          <a:r>
            <a:rPr lang="nl-BE" b="1" u="sng" dirty="0">
              <a:solidFill>
                <a:srgbClr val="FFFF00"/>
              </a:solidFill>
            </a:rPr>
            <a:t>BEURSEXPERT B BUSSCHAERT </a:t>
          </a:r>
          <a:r>
            <a:rPr lang="nl-BE" b="1" dirty="0"/>
            <a:t>verzorgt je adviezen voor vermogen</a:t>
          </a:r>
          <a:endParaRPr lang="en-US" dirty="0"/>
        </a:p>
      </dgm:t>
    </dgm:pt>
    <dgm:pt modelId="{6C00738F-F1AF-45A3-A721-B6C9A926FB43}" type="parTrans" cxnId="{C974D8DF-1B1C-4CB8-BDD1-72EF24B66DA9}">
      <dgm:prSet/>
      <dgm:spPr/>
      <dgm:t>
        <a:bodyPr/>
        <a:lstStyle/>
        <a:p>
          <a:endParaRPr lang="en-US"/>
        </a:p>
      </dgm:t>
    </dgm:pt>
    <dgm:pt modelId="{1435D186-9613-41C4-8346-303D03532B7C}" type="sibTrans" cxnId="{C974D8DF-1B1C-4CB8-BDD1-72EF24B66DA9}">
      <dgm:prSet/>
      <dgm:spPr/>
      <dgm:t>
        <a:bodyPr/>
        <a:lstStyle/>
        <a:p>
          <a:endParaRPr lang="en-US"/>
        </a:p>
      </dgm:t>
    </dgm:pt>
    <dgm:pt modelId="{B1B584EC-D5AC-4E47-BA63-9D31AB59149B}">
      <dgm:prSet/>
      <dgm:spPr/>
      <dgm:t>
        <a:bodyPr/>
        <a:lstStyle/>
        <a:p>
          <a:r>
            <a:rPr lang="nl-BE" b="1"/>
            <a:t>Heeft al meer dan 50 jaar ervaring in private portfolio&amp;banking service</a:t>
          </a:r>
          <a:endParaRPr lang="en-US"/>
        </a:p>
      </dgm:t>
    </dgm:pt>
    <dgm:pt modelId="{983D358B-4991-4365-B2A6-83308A253404}" type="parTrans" cxnId="{75C5CDF0-D2A8-40E2-824A-89CE42795AD9}">
      <dgm:prSet/>
      <dgm:spPr/>
      <dgm:t>
        <a:bodyPr/>
        <a:lstStyle/>
        <a:p>
          <a:endParaRPr lang="en-US"/>
        </a:p>
      </dgm:t>
    </dgm:pt>
    <dgm:pt modelId="{8AE7FF57-E68E-4057-91D3-2BD044019F69}" type="sibTrans" cxnId="{75C5CDF0-D2A8-40E2-824A-89CE42795AD9}">
      <dgm:prSet/>
      <dgm:spPr/>
      <dgm:t>
        <a:bodyPr/>
        <a:lstStyle/>
        <a:p>
          <a:endParaRPr lang="en-US"/>
        </a:p>
      </dgm:t>
    </dgm:pt>
    <dgm:pt modelId="{9CAABE46-6CEB-4954-9BDF-95ED7EF5AB05}">
      <dgm:prSet custT="1"/>
      <dgm:spPr/>
      <dgm:t>
        <a:bodyPr/>
        <a:lstStyle/>
        <a:p>
          <a:r>
            <a:rPr lang="nl-BE" sz="1600" b="1" dirty="0">
              <a:solidFill>
                <a:srgbClr val="002060"/>
              </a:solidFill>
              <a:highlight>
                <a:srgbClr val="FFFF00"/>
              </a:highlight>
            </a:rPr>
            <a:t>Heeft meer de 15 nominaties behaald en 10 </a:t>
          </a:r>
          <a:r>
            <a:rPr lang="nl-BE" sz="1600" b="1" dirty="0" err="1">
              <a:solidFill>
                <a:srgbClr val="002060"/>
              </a:solidFill>
              <a:highlight>
                <a:srgbClr val="FFFF00"/>
              </a:highlight>
            </a:rPr>
            <a:t>awards</a:t>
          </a:r>
          <a:r>
            <a:rPr lang="nl-BE" sz="1600" b="1" dirty="0">
              <a:solidFill>
                <a:srgbClr val="002060"/>
              </a:solidFill>
              <a:highlight>
                <a:srgbClr val="FFFF00"/>
              </a:highlight>
            </a:rPr>
            <a:t> in vermogensbeheer</a:t>
          </a:r>
          <a:endParaRPr lang="en-US" sz="1600" dirty="0">
            <a:solidFill>
              <a:srgbClr val="002060"/>
            </a:solidFill>
            <a:highlight>
              <a:srgbClr val="FFFF00"/>
            </a:highlight>
          </a:endParaRPr>
        </a:p>
      </dgm:t>
    </dgm:pt>
    <dgm:pt modelId="{0854F86E-5C58-4732-8165-C679F4A1C264}" type="parTrans" cxnId="{9A0E56DE-B1D9-40A1-8128-0AB582654809}">
      <dgm:prSet/>
      <dgm:spPr/>
      <dgm:t>
        <a:bodyPr/>
        <a:lstStyle/>
        <a:p>
          <a:endParaRPr lang="en-US"/>
        </a:p>
      </dgm:t>
    </dgm:pt>
    <dgm:pt modelId="{42A24422-7B49-42BD-9995-F6461C027D89}" type="sibTrans" cxnId="{9A0E56DE-B1D9-40A1-8128-0AB582654809}">
      <dgm:prSet/>
      <dgm:spPr/>
      <dgm:t>
        <a:bodyPr/>
        <a:lstStyle/>
        <a:p>
          <a:endParaRPr lang="en-US"/>
        </a:p>
      </dgm:t>
    </dgm:pt>
    <dgm:pt modelId="{297B8069-4D84-4C6F-81BA-3891FCEB3760}" type="pres">
      <dgm:prSet presAssocID="{7208B0D1-0B89-44FD-8D88-1DDD8275075C}" presName="Name0" presStyleCnt="0">
        <dgm:presLayoutVars>
          <dgm:dir/>
          <dgm:resizeHandles val="exact"/>
        </dgm:presLayoutVars>
      </dgm:prSet>
      <dgm:spPr/>
    </dgm:pt>
    <dgm:pt modelId="{F28B911C-2035-4E04-BEED-22B2132DA938}" type="pres">
      <dgm:prSet presAssocID="{99D262D5-83AD-4D24-9034-5CF7ECD523D9}" presName="node" presStyleLbl="node1" presStyleIdx="0" presStyleCnt="9">
        <dgm:presLayoutVars>
          <dgm:bulletEnabled val="1"/>
        </dgm:presLayoutVars>
      </dgm:prSet>
      <dgm:spPr/>
    </dgm:pt>
    <dgm:pt modelId="{9AB6B0AB-87E4-45F3-86AD-56A044176A57}" type="pres">
      <dgm:prSet presAssocID="{694F2FE9-6218-4B6E-8095-6C2D26F34170}" presName="sibTrans" presStyleLbl="sibTrans1D1" presStyleIdx="0" presStyleCnt="8"/>
      <dgm:spPr/>
    </dgm:pt>
    <dgm:pt modelId="{74858F52-D0DA-4B8A-BF8A-D75ECBA977BF}" type="pres">
      <dgm:prSet presAssocID="{694F2FE9-6218-4B6E-8095-6C2D26F34170}" presName="connectorText" presStyleLbl="sibTrans1D1" presStyleIdx="0" presStyleCnt="8"/>
      <dgm:spPr/>
    </dgm:pt>
    <dgm:pt modelId="{57B33ED1-F446-42AD-AA10-9A39CB29118D}" type="pres">
      <dgm:prSet presAssocID="{6DA5F2E1-C651-44BF-8DF7-9AC5E71A4BB0}" presName="node" presStyleLbl="node1" presStyleIdx="1" presStyleCnt="9">
        <dgm:presLayoutVars>
          <dgm:bulletEnabled val="1"/>
        </dgm:presLayoutVars>
      </dgm:prSet>
      <dgm:spPr/>
    </dgm:pt>
    <dgm:pt modelId="{E999270F-C09D-4C77-A675-15683C9D4E27}" type="pres">
      <dgm:prSet presAssocID="{508F1CB9-B6D8-498A-A77C-F4685D9AB5AC}" presName="sibTrans" presStyleLbl="sibTrans1D1" presStyleIdx="1" presStyleCnt="8"/>
      <dgm:spPr/>
    </dgm:pt>
    <dgm:pt modelId="{22836641-EFBC-40BF-873A-AAFBAF139569}" type="pres">
      <dgm:prSet presAssocID="{508F1CB9-B6D8-498A-A77C-F4685D9AB5AC}" presName="connectorText" presStyleLbl="sibTrans1D1" presStyleIdx="1" presStyleCnt="8"/>
      <dgm:spPr/>
    </dgm:pt>
    <dgm:pt modelId="{94D2FD9C-D1A0-446A-93CA-703B9DBCCA6B}" type="pres">
      <dgm:prSet presAssocID="{DF8A10F2-9EBB-45F9-B0F6-ED68DB7B1422}" presName="node" presStyleLbl="node1" presStyleIdx="2" presStyleCnt="9">
        <dgm:presLayoutVars>
          <dgm:bulletEnabled val="1"/>
        </dgm:presLayoutVars>
      </dgm:prSet>
      <dgm:spPr/>
    </dgm:pt>
    <dgm:pt modelId="{2081C47C-6705-4FDF-B2C8-AC206A136B6E}" type="pres">
      <dgm:prSet presAssocID="{6C300D50-753B-447D-BAE0-9454DD45E484}" presName="sibTrans" presStyleLbl="sibTrans1D1" presStyleIdx="2" presStyleCnt="8"/>
      <dgm:spPr/>
    </dgm:pt>
    <dgm:pt modelId="{E76EEB49-7E4D-4679-9422-461733AB0864}" type="pres">
      <dgm:prSet presAssocID="{6C300D50-753B-447D-BAE0-9454DD45E484}" presName="connectorText" presStyleLbl="sibTrans1D1" presStyleIdx="2" presStyleCnt="8"/>
      <dgm:spPr/>
    </dgm:pt>
    <dgm:pt modelId="{2229F88A-97CB-4F3B-9BEC-AFE1DAD4F4C1}" type="pres">
      <dgm:prSet presAssocID="{10F760D1-2E6D-45CC-903B-2C705D9EFCB7}" presName="node" presStyleLbl="node1" presStyleIdx="3" presStyleCnt="9">
        <dgm:presLayoutVars>
          <dgm:bulletEnabled val="1"/>
        </dgm:presLayoutVars>
      </dgm:prSet>
      <dgm:spPr/>
    </dgm:pt>
    <dgm:pt modelId="{9E1E1F91-CC5E-4241-8006-2CDA8288A02C}" type="pres">
      <dgm:prSet presAssocID="{84CAA44F-493C-464F-BAD8-1B2B4D4F56C5}" presName="sibTrans" presStyleLbl="sibTrans1D1" presStyleIdx="3" presStyleCnt="8"/>
      <dgm:spPr/>
    </dgm:pt>
    <dgm:pt modelId="{371D8649-3E4F-4E83-A416-C611C3E60B45}" type="pres">
      <dgm:prSet presAssocID="{84CAA44F-493C-464F-BAD8-1B2B4D4F56C5}" presName="connectorText" presStyleLbl="sibTrans1D1" presStyleIdx="3" presStyleCnt="8"/>
      <dgm:spPr/>
    </dgm:pt>
    <dgm:pt modelId="{ADE379CE-F930-4A93-89E2-095D530E0142}" type="pres">
      <dgm:prSet presAssocID="{83D387B0-D507-41A8-90DC-C35BCD65F846}" presName="node" presStyleLbl="node1" presStyleIdx="4" presStyleCnt="9">
        <dgm:presLayoutVars>
          <dgm:bulletEnabled val="1"/>
        </dgm:presLayoutVars>
      </dgm:prSet>
      <dgm:spPr/>
    </dgm:pt>
    <dgm:pt modelId="{887132A3-8140-476F-824A-63BF892F386C}" type="pres">
      <dgm:prSet presAssocID="{C8AD9F01-FFDD-4FB4-B414-9CCFFE7F20AE}" presName="sibTrans" presStyleLbl="sibTrans1D1" presStyleIdx="4" presStyleCnt="8"/>
      <dgm:spPr/>
    </dgm:pt>
    <dgm:pt modelId="{8D74F56F-9945-4D8B-B68C-ECAC4019E24E}" type="pres">
      <dgm:prSet presAssocID="{C8AD9F01-FFDD-4FB4-B414-9CCFFE7F20AE}" presName="connectorText" presStyleLbl="sibTrans1D1" presStyleIdx="4" presStyleCnt="8"/>
      <dgm:spPr/>
    </dgm:pt>
    <dgm:pt modelId="{C64FCF27-2843-4324-A504-D5684EF4EEE4}" type="pres">
      <dgm:prSet presAssocID="{EC0DD773-0880-4963-A1A0-990AA84B88B8}" presName="node" presStyleLbl="node1" presStyleIdx="5" presStyleCnt="9">
        <dgm:presLayoutVars>
          <dgm:bulletEnabled val="1"/>
        </dgm:presLayoutVars>
      </dgm:prSet>
      <dgm:spPr/>
    </dgm:pt>
    <dgm:pt modelId="{D06899DB-BEE0-4A5A-A0A2-3B47A6F667B5}" type="pres">
      <dgm:prSet presAssocID="{85F189D1-11EB-4CDC-A7F4-141A78F20544}" presName="sibTrans" presStyleLbl="sibTrans1D1" presStyleIdx="5" presStyleCnt="8"/>
      <dgm:spPr/>
    </dgm:pt>
    <dgm:pt modelId="{039657BF-C964-4507-AEE2-2C6201C665DC}" type="pres">
      <dgm:prSet presAssocID="{85F189D1-11EB-4CDC-A7F4-141A78F20544}" presName="connectorText" presStyleLbl="sibTrans1D1" presStyleIdx="5" presStyleCnt="8"/>
      <dgm:spPr/>
    </dgm:pt>
    <dgm:pt modelId="{8A2D2775-80C8-46E9-96F9-EF26FE929B35}" type="pres">
      <dgm:prSet presAssocID="{74C2B981-1258-4BC7-A9C5-FA1CF743B5BF}" presName="node" presStyleLbl="node1" presStyleIdx="6" presStyleCnt="9">
        <dgm:presLayoutVars>
          <dgm:bulletEnabled val="1"/>
        </dgm:presLayoutVars>
      </dgm:prSet>
      <dgm:spPr/>
    </dgm:pt>
    <dgm:pt modelId="{31A13FA8-E89E-49E7-8D63-ECDF0F05D211}" type="pres">
      <dgm:prSet presAssocID="{1435D186-9613-41C4-8346-303D03532B7C}" presName="sibTrans" presStyleLbl="sibTrans1D1" presStyleIdx="6" presStyleCnt="8"/>
      <dgm:spPr/>
    </dgm:pt>
    <dgm:pt modelId="{20CFEF4A-46F6-4A40-88DD-D64BA653355B}" type="pres">
      <dgm:prSet presAssocID="{1435D186-9613-41C4-8346-303D03532B7C}" presName="connectorText" presStyleLbl="sibTrans1D1" presStyleIdx="6" presStyleCnt="8"/>
      <dgm:spPr/>
    </dgm:pt>
    <dgm:pt modelId="{DB134B7B-044C-48E1-8591-1DFCF0C15731}" type="pres">
      <dgm:prSet presAssocID="{B1B584EC-D5AC-4E47-BA63-9D31AB59149B}" presName="node" presStyleLbl="node1" presStyleIdx="7" presStyleCnt="9">
        <dgm:presLayoutVars>
          <dgm:bulletEnabled val="1"/>
        </dgm:presLayoutVars>
      </dgm:prSet>
      <dgm:spPr/>
    </dgm:pt>
    <dgm:pt modelId="{66F02125-BCC0-4938-B40E-072167BF3EFD}" type="pres">
      <dgm:prSet presAssocID="{8AE7FF57-E68E-4057-91D3-2BD044019F69}" presName="sibTrans" presStyleLbl="sibTrans1D1" presStyleIdx="7" presStyleCnt="8"/>
      <dgm:spPr/>
    </dgm:pt>
    <dgm:pt modelId="{7B50B899-3109-4CDC-8540-D93BCBF3A0A0}" type="pres">
      <dgm:prSet presAssocID="{8AE7FF57-E68E-4057-91D3-2BD044019F69}" presName="connectorText" presStyleLbl="sibTrans1D1" presStyleIdx="7" presStyleCnt="8"/>
      <dgm:spPr/>
    </dgm:pt>
    <dgm:pt modelId="{187F1AF7-1604-4288-A2BB-2AA421105C17}" type="pres">
      <dgm:prSet presAssocID="{9CAABE46-6CEB-4954-9BDF-95ED7EF5AB05}" presName="node" presStyleLbl="node1" presStyleIdx="8" presStyleCnt="9">
        <dgm:presLayoutVars>
          <dgm:bulletEnabled val="1"/>
        </dgm:presLayoutVars>
      </dgm:prSet>
      <dgm:spPr/>
    </dgm:pt>
  </dgm:ptLst>
  <dgm:cxnLst>
    <dgm:cxn modelId="{F963BB0C-E697-43A7-9247-B3CEC14C3A13}" type="presOf" srcId="{85F189D1-11EB-4CDC-A7F4-141A78F20544}" destId="{D06899DB-BEE0-4A5A-A0A2-3B47A6F667B5}" srcOrd="0" destOrd="0" presId="urn:microsoft.com/office/officeart/2016/7/layout/RepeatingBendingProcessNew"/>
    <dgm:cxn modelId="{22C4140D-6FFA-4DDE-8518-F8871A9B6F53}" type="presOf" srcId="{6DA5F2E1-C651-44BF-8DF7-9AC5E71A4BB0}" destId="{57B33ED1-F446-42AD-AA10-9A39CB29118D}" srcOrd="0" destOrd="0" presId="urn:microsoft.com/office/officeart/2016/7/layout/RepeatingBendingProcessNew"/>
    <dgm:cxn modelId="{304FFC19-0FB5-4BFA-9FC2-45001B7E9B69}" type="presOf" srcId="{8AE7FF57-E68E-4057-91D3-2BD044019F69}" destId="{66F02125-BCC0-4938-B40E-072167BF3EFD}" srcOrd="0" destOrd="0" presId="urn:microsoft.com/office/officeart/2016/7/layout/RepeatingBendingProcessNew"/>
    <dgm:cxn modelId="{AA140E2D-0C20-4D4B-9610-20A7997C492B}" type="presOf" srcId="{99D262D5-83AD-4D24-9034-5CF7ECD523D9}" destId="{F28B911C-2035-4E04-BEED-22B2132DA938}" srcOrd="0" destOrd="0" presId="urn:microsoft.com/office/officeart/2016/7/layout/RepeatingBendingProcessNew"/>
    <dgm:cxn modelId="{F7A7243A-BA1E-4212-962E-6F86600EBDD5}" type="presOf" srcId="{1435D186-9613-41C4-8346-303D03532B7C}" destId="{31A13FA8-E89E-49E7-8D63-ECDF0F05D211}" srcOrd="0" destOrd="0" presId="urn:microsoft.com/office/officeart/2016/7/layout/RepeatingBendingProcessNew"/>
    <dgm:cxn modelId="{EFE8993A-7BA0-4A0B-8EDD-F11DB6F38B21}" type="presOf" srcId="{7208B0D1-0B89-44FD-8D88-1DDD8275075C}" destId="{297B8069-4D84-4C6F-81BA-3891FCEB3760}" srcOrd="0" destOrd="0" presId="urn:microsoft.com/office/officeart/2016/7/layout/RepeatingBendingProcessNew"/>
    <dgm:cxn modelId="{6772B23E-D858-47EA-8ACE-CF5786D6EAF0}" type="presOf" srcId="{6C300D50-753B-447D-BAE0-9454DD45E484}" destId="{2081C47C-6705-4FDF-B2C8-AC206A136B6E}" srcOrd="0" destOrd="0" presId="urn:microsoft.com/office/officeart/2016/7/layout/RepeatingBendingProcessNew"/>
    <dgm:cxn modelId="{48701B3F-58A8-42DD-B7F9-D6319427126E}" type="presOf" srcId="{83D387B0-D507-41A8-90DC-C35BCD65F846}" destId="{ADE379CE-F930-4A93-89E2-095D530E0142}" srcOrd="0" destOrd="0" presId="urn:microsoft.com/office/officeart/2016/7/layout/RepeatingBendingProcessNew"/>
    <dgm:cxn modelId="{9DC3393F-5EE1-4E3C-BC34-0CE7145E399F}" type="presOf" srcId="{DF8A10F2-9EBB-45F9-B0F6-ED68DB7B1422}" destId="{94D2FD9C-D1A0-446A-93CA-703B9DBCCA6B}" srcOrd="0" destOrd="0" presId="urn:microsoft.com/office/officeart/2016/7/layout/RepeatingBendingProcessNew"/>
    <dgm:cxn modelId="{9764185C-0869-46AB-8EDA-0D56D57BE28D}" type="presOf" srcId="{84CAA44F-493C-464F-BAD8-1B2B4D4F56C5}" destId="{9E1E1F91-CC5E-4241-8006-2CDA8288A02C}" srcOrd="0" destOrd="0" presId="urn:microsoft.com/office/officeart/2016/7/layout/RepeatingBendingProcessNew"/>
    <dgm:cxn modelId="{6596C060-4B82-4921-B95C-FE74CB9D7C5E}" type="presOf" srcId="{C8AD9F01-FFDD-4FB4-B414-9CCFFE7F20AE}" destId="{887132A3-8140-476F-824A-63BF892F386C}" srcOrd="0" destOrd="0" presId="urn:microsoft.com/office/officeart/2016/7/layout/RepeatingBendingProcessNew"/>
    <dgm:cxn modelId="{45009350-7810-4A33-9371-D451E520563D}" type="presOf" srcId="{74C2B981-1258-4BC7-A9C5-FA1CF743B5BF}" destId="{8A2D2775-80C8-46E9-96F9-EF26FE929B35}" srcOrd="0" destOrd="0" presId="urn:microsoft.com/office/officeart/2016/7/layout/RepeatingBendingProcessNew"/>
    <dgm:cxn modelId="{CD86F051-CE24-4CFA-92B8-46BE3FF83BA7}" type="presOf" srcId="{10F760D1-2E6D-45CC-903B-2C705D9EFCB7}" destId="{2229F88A-97CB-4F3B-9BEC-AFE1DAD4F4C1}" srcOrd="0" destOrd="0" presId="urn:microsoft.com/office/officeart/2016/7/layout/RepeatingBendingProcessNew"/>
    <dgm:cxn modelId="{12174B53-16DC-4AEE-B7D3-095901703929}" srcId="{7208B0D1-0B89-44FD-8D88-1DDD8275075C}" destId="{6DA5F2E1-C651-44BF-8DF7-9AC5E71A4BB0}" srcOrd="1" destOrd="0" parTransId="{C406D42B-D4A6-491C-8B61-561807525967}" sibTransId="{508F1CB9-B6D8-498A-A77C-F4685D9AB5AC}"/>
    <dgm:cxn modelId="{B577D376-FF8D-4B68-9558-F83059CA3569}" type="presOf" srcId="{85F189D1-11EB-4CDC-A7F4-141A78F20544}" destId="{039657BF-C964-4507-AEE2-2C6201C665DC}" srcOrd="1" destOrd="0" presId="urn:microsoft.com/office/officeart/2016/7/layout/RepeatingBendingProcessNew"/>
    <dgm:cxn modelId="{95CB277E-9A69-4237-9927-B79B923C6D8E}" type="presOf" srcId="{508F1CB9-B6D8-498A-A77C-F4685D9AB5AC}" destId="{E999270F-C09D-4C77-A675-15683C9D4E27}" srcOrd="0" destOrd="0" presId="urn:microsoft.com/office/officeart/2016/7/layout/RepeatingBendingProcessNew"/>
    <dgm:cxn modelId="{50921E86-3FD0-496C-870F-837A9A06F1CE}" type="presOf" srcId="{84CAA44F-493C-464F-BAD8-1B2B4D4F56C5}" destId="{371D8649-3E4F-4E83-A416-C611C3E60B45}" srcOrd="1" destOrd="0" presId="urn:microsoft.com/office/officeart/2016/7/layout/RepeatingBendingProcessNew"/>
    <dgm:cxn modelId="{BBB0AF88-41FE-4985-90F9-E6FEA72E2EB0}" type="presOf" srcId="{1435D186-9613-41C4-8346-303D03532B7C}" destId="{20CFEF4A-46F6-4A40-88DD-D64BA653355B}" srcOrd="1" destOrd="0" presId="urn:microsoft.com/office/officeart/2016/7/layout/RepeatingBendingProcessNew"/>
    <dgm:cxn modelId="{C71EF689-680B-48AC-87EB-69FEFC84AAE7}" srcId="{7208B0D1-0B89-44FD-8D88-1DDD8275075C}" destId="{99D262D5-83AD-4D24-9034-5CF7ECD523D9}" srcOrd="0" destOrd="0" parTransId="{1064BF61-CA4D-4D64-95D3-EF4C236977EE}" sibTransId="{694F2FE9-6218-4B6E-8095-6C2D26F34170}"/>
    <dgm:cxn modelId="{4B98E98E-6D44-470D-BA18-588D8D4C2244}" type="presOf" srcId="{8AE7FF57-E68E-4057-91D3-2BD044019F69}" destId="{7B50B899-3109-4CDC-8540-D93BCBF3A0A0}" srcOrd="1" destOrd="0" presId="urn:microsoft.com/office/officeart/2016/7/layout/RepeatingBendingProcessNew"/>
    <dgm:cxn modelId="{CDA5309D-40E7-4289-8E9C-28B043718053}" type="presOf" srcId="{B1B584EC-D5AC-4E47-BA63-9D31AB59149B}" destId="{DB134B7B-044C-48E1-8591-1DFCF0C15731}" srcOrd="0" destOrd="0" presId="urn:microsoft.com/office/officeart/2016/7/layout/RepeatingBendingProcessNew"/>
    <dgm:cxn modelId="{C5B9D2A6-79CF-4539-B6DB-BDAC895AC3E0}" type="presOf" srcId="{508F1CB9-B6D8-498A-A77C-F4685D9AB5AC}" destId="{22836641-EFBC-40BF-873A-AAFBAF139569}" srcOrd="1" destOrd="0" presId="urn:microsoft.com/office/officeart/2016/7/layout/RepeatingBendingProcessNew"/>
    <dgm:cxn modelId="{B28826B3-7BC2-403E-8EA8-5387BFF72C13}" type="presOf" srcId="{9CAABE46-6CEB-4954-9BDF-95ED7EF5AB05}" destId="{187F1AF7-1604-4288-A2BB-2AA421105C17}" srcOrd="0" destOrd="0" presId="urn:microsoft.com/office/officeart/2016/7/layout/RepeatingBendingProcessNew"/>
    <dgm:cxn modelId="{94FF60B3-8188-4264-9CBA-5083C9E88409}" srcId="{7208B0D1-0B89-44FD-8D88-1DDD8275075C}" destId="{10F760D1-2E6D-45CC-903B-2C705D9EFCB7}" srcOrd="3" destOrd="0" parTransId="{3891D0B5-6B4F-4651-B25D-623C5CE52D2C}" sibTransId="{84CAA44F-493C-464F-BAD8-1B2B4D4F56C5}"/>
    <dgm:cxn modelId="{39B706B5-F29A-4C96-A6EA-04BE535BFB07}" type="presOf" srcId="{694F2FE9-6218-4B6E-8095-6C2D26F34170}" destId="{9AB6B0AB-87E4-45F3-86AD-56A044176A57}" srcOrd="0" destOrd="0" presId="urn:microsoft.com/office/officeart/2016/7/layout/RepeatingBendingProcessNew"/>
    <dgm:cxn modelId="{303D62BB-6788-40AC-95C3-6083836C65D0}" srcId="{7208B0D1-0B89-44FD-8D88-1DDD8275075C}" destId="{DF8A10F2-9EBB-45F9-B0F6-ED68DB7B1422}" srcOrd="2" destOrd="0" parTransId="{C6D411AD-62D9-4893-8AFB-0BE48345AE55}" sibTransId="{6C300D50-753B-447D-BAE0-9454DD45E484}"/>
    <dgm:cxn modelId="{5D4F5CCB-AB1F-48F2-B3EC-EED7DA8C14EB}" srcId="{7208B0D1-0B89-44FD-8D88-1DDD8275075C}" destId="{83D387B0-D507-41A8-90DC-C35BCD65F846}" srcOrd="4" destOrd="0" parTransId="{03183792-D305-4B0B-8C38-AAB20C379913}" sibTransId="{C8AD9F01-FFDD-4FB4-B414-9CCFFE7F20AE}"/>
    <dgm:cxn modelId="{163F62D5-06BC-489F-ABCA-961C3C25A991}" type="presOf" srcId="{694F2FE9-6218-4B6E-8095-6C2D26F34170}" destId="{74858F52-D0DA-4B8A-BF8A-D75ECBA977BF}" srcOrd="1" destOrd="0" presId="urn:microsoft.com/office/officeart/2016/7/layout/RepeatingBendingProcessNew"/>
    <dgm:cxn modelId="{807FCBD9-3958-436D-B7CD-7F407D60197E}" type="presOf" srcId="{6C300D50-753B-447D-BAE0-9454DD45E484}" destId="{E76EEB49-7E4D-4679-9422-461733AB0864}" srcOrd="1" destOrd="0" presId="urn:microsoft.com/office/officeart/2016/7/layout/RepeatingBendingProcessNew"/>
    <dgm:cxn modelId="{9A0E56DE-B1D9-40A1-8128-0AB582654809}" srcId="{7208B0D1-0B89-44FD-8D88-1DDD8275075C}" destId="{9CAABE46-6CEB-4954-9BDF-95ED7EF5AB05}" srcOrd="8" destOrd="0" parTransId="{0854F86E-5C58-4732-8165-C679F4A1C264}" sibTransId="{42A24422-7B49-42BD-9995-F6461C027D89}"/>
    <dgm:cxn modelId="{C974D8DF-1B1C-4CB8-BDD1-72EF24B66DA9}" srcId="{7208B0D1-0B89-44FD-8D88-1DDD8275075C}" destId="{74C2B981-1258-4BC7-A9C5-FA1CF743B5BF}" srcOrd="6" destOrd="0" parTransId="{6C00738F-F1AF-45A3-A721-B6C9A926FB43}" sibTransId="{1435D186-9613-41C4-8346-303D03532B7C}"/>
    <dgm:cxn modelId="{856B65E6-F122-4B88-AB41-FEAEF1143FCF}" type="presOf" srcId="{EC0DD773-0880-4963-A1A0-990AA84B88B8}" destId="{C64FCF27-2843-4324-A504-D5684EF4EEE4}" srcOrd="0" destOrd="0" presId="urn:microsoft.com/office/officeart/2016/7/layout/RepeatingBendingProcessNew"/>
    <dgm:cxn modelId="{02C8A4E8-1E7C-4880-8074-12FBDDEDEB6F}" type="presOf" srcId="{C8AD9F01-FFDD-4FB4-B414-9CCFFE7F20AE}" destId="{8D74F56F-9945-4D8B-B68C-ECAC4019E24E}" srcOrd="1" destOrd="0" presId="urn:microsoft.com/office/officeart/2016/7/layout/RepeatingBendingProcessNew"/>
    <dgm:cxn modelId="{1A1178EB-21FA-495E-B982-4ABBC59AF2DA}" srcId="{7208B0D1-0B89-44FD-8D88-1DDD8275075C}" destId="{EC0DD773-0880-4963-A1A0-990AA84B88B8}" srcOrd="5" destOrd="0" parTransId="{012ABD82-113E-4A0D-9FFD-BD8E15932E3F}" sibTransId="{85F189D1-11EB-4CDC-A7F4-141A78F20544}"/>
    <dgm:cxn modelId="{75C5CDF0-D2A8-40E2-824A-89CE42795AD9}" srcId="{7208B0D1-0B89-44FD-8D88-1DDD8275075C}" destId="{B1B584EC-D5AC-4E47-BA63-9D31AB59149B}" srcOrd="7" destOrd="0" parTransId="{983D358B-4991-4365-B2A6-83308A253404}" sibTransId="{8AE7FF57-E68E-4057-91D3-2BD044019F69}"/>
    <dgm:cxn modelId="{96B7200D-0427-435C-BD38-EEDD08FE1D9D}" type="presParOf" srcId="{297B8069-4D84-4C6F-81BA-3891FCEB3760}" destId="{F28B911C-2035-4E04-BEED-22B2132DA938}" srcOrd="0" destOrd="0" presId="urn:microsoft.com/office/officeart/2016/7/layout/RepeatingBendingProcessNew"/>
    <dgm:cxn modelId="{B77E1B04-1D96-4BAF-BFC2-568138F6DB6B}" type="presParOf" srcId="{297B8069-4D84-4C6F-81BA-3891FCEB3760}" destId="{9AB6B0AB-87E4-45F3-86AD-56A044176A57}" srcOrd="1" destOrd="0" presId="urn:microsoft.com/office/officeart/2016/7/layout/RepeatingBendingProcessNew"/>
    <dgm:cxn modelId="{39D0B672-A27C-4807-A0C7-937D143254A9}" type="presParOf" srcId="{9AB6B0AB-87E4-45F3-86AD-56A044176A57}" destId="{74858F52-D0DA-4B8A-BF8A-D75ECBA977BF}" srcOrd="0" destOrd="0" presId="urn:microsoft.com/office/officeart/2016/7/layout/RepeatingBendingProcessNew"/>
    <dgm:cxn modelId="{28880902-6C7B-4E16-97A9-75A0C48C42FD}" type="presParOf" srcId="{297B8069-4D84-4C6F-81BA-3891FCEB3760}" destId="{57B33ED1-F446-42AD-AA10-9A39CB29118D}" srcOrd="2" destOrd="0" presId="urn:microsoft.com/office/officeart/2016/7/layout/RepeatingBendingProcessNew"/>
    <dgm:cxn modelId="{03A007DA-5307-48AB-85DA-8DCF49BB11D7}" type="presParOf" srcId="{297B8069-4D84-4C6F-81BA-3891FCEB3760}" destId="{E999270F-C09D-4C77-A675-15683C9D4E27}" srcOrd="3" destOrd="0" presId="urn:microsoft.com/office/officeart/2016/7/layout/RepeatingBendingProcessNew"/>
    <dgm:cxn modelId="{8DFBE564-CCAD-456F-A642-D59FABA30469}" type="presParOf" srcId="{E999270F-C09D-4C77-A675-15683C9D4E27}" destId="{22836641-EFBC-40BF-873A-AAFBAF139569}" srcOrd="0" destOrd="0" presId="urn:microsoft.com/office/officeart/2016/7/layout/RepeatingBendingProcessNew"/>
    <dgm:cxn modelId="{49B40EA6-7D0C-4A02-9CB2-04EC967A7C73}" type="presParOf" srcId="{297B8069-4D84-4C6F-81BA-3891FCEB3760}" destId="{94D2FD9C-D1A0-446A-93CA-703B9DBCCA6B}" srcOrd="4" destOrd="0" presId="urn:microsoft.com/office/officeart/2016/7/layout/RepeatingBendingProcessNew"/>
    <dgm:cxn modelId="{7DF4EA6E-213F-45B6-A63D-3D05F5C49C1A}" type="presParOf" srcId="{297B8069-4D84-4C6F-81BA-3891FCEB3760}" destId="{2081C47C-6705-4FDF-B2C8-AC206A136B6E}" srcOrd="5" destOrd="0" presId="urn:microsoft.com/office/officeart/2016/7/layout/RepeatingBendingProcessNew"/>
    <dgm:cxn modelId="{702A20DA-CEFF-4DF2-8A1D-A32AA8B642EB}" type="presParOf" srcId="{2081C47C-6705-4FDF-B2C8-AC206A136B6E}" destId="{E76EEB49-7E4D-4679-9422-461733AB0864}" srcOrd="0" destOrd="0" presId="urn:microsoft.com/office/officeart/2016/7/layout/RepeatingBendingProcessNew"/>
    <dgm:cxn modelId="{CDD35B5B-9209-4450-8DFD-C88392E57B25}" type="presParOf" srcId="{297B8069-4D84-4C6F-81BA-3891FCEB3760}" destId="{2229F88A-97CB-4F3B-9BEC-AFE1DAD4F4C1}" srcOrd="6" destOrd="0" presId="urn:microsoft.com/office/officeart/2016/7/layout/RepeatingBendingProcessNew"/>
    <dgm:cxn modelId="{03589459-75F8-4FB2-B4CB-1AFAA162EB06}" type="presParOf" srcId="{297B8069-4D84-4C6F-81BA-3891FCEB3760}" destId="{9E1E1F91-CC5E-4241-8006-2CDA8288A02C}" srcOrd="7" destOrd="0" presId="urn:microsoft.com/office/officeart/2016/7/layout/RepeatingBendingProcessNew"/>
    <dgm:cxn modelId="{4CCFD1E5-37E2-4CF6-9B5D-570B3FD1196E}" type="presParOf" srcId="{9E1E1F91-CC5E-4241-8006-2CDA8288A02C}" destId="{371D8649-3E4F-4E83-A416-C611C3E60B45}" srcOrd="0" destOrd="0" presId="urn:microsoft.com/office/officeart/2016/7/layout/RepeatingBendingProcessNew"/>
    <dgm:cxn modelId="{242FAD00-1F74-4018-AED9-5C01ABA7DFB5}" type="presParOf" srcId="{297B8069-4D84-4C6F-81BA-3891FCEB3760}" destId="{ADE379CE-F930-4A93-89E2-095D530E0142}" srcOrd="8" destOrd="0" presId="urn:microsoft.com/office/officeart/2016/7/layout/RepeatingBendingProcessNew"/>
    <dgm:cxn modelId="{815F1CA5-1D3E-40E9-AEC2-DB8B6B788449}" type="presParOf" srcId="{297B8069-4D84-4C6F-81BA-3891FCEB3760}" destId="{887132A3-8140-476F-824A-63BF892F386C}" srcOrd="9" destOrd="0" presId="urn:microsoft.com/office/officeart/2016/7/layout/RepeatingBendingProcessNew"/>
    <dgm:cxn modelId="{F640A04E-FCF1-4EF7-B1AA-F7A8DC4CCA91}" type="presParOf" srcId="{887132A3-8140-476F-824A-63BF892F386C}" destId="{8D74F56F-9945-4D8B-B68C-ECAC4019E24E}" srcOrd="0" destOrd="0" presId="urn:microsoft.com/office/officeart/2016/7/layout/RepeatingBendingProcessNew"/>
    <dgm:cxn modelId="{BC2DE83F-1363-46B2-9F13-B471724C683A}" type="presParOf" srcId="{297B8069-4D84-4C6F-81BA-3891FCEB3760}" destId="{C64FCF27-2843-4324-A504-D5684EF4EEE4}" srcOrd="10" destOrd="0" presId="urn:microsoft.com/office/officeart/2016/7/layout/RepeatingBendingProcessNew"/>
    <dgm:cxn modelId="{C818B500-84F0-4A46-9D5F-DB09D9B1C6A9}" type="presParOf" srcId="{297B8069-4D84-4C6F-81BA-3891FCEB3760}" destId="{D06899DB-BEE0-4A5A-A0A2-3B47A6F667B5}" srcOrd="11" destOrd="0" presId="urn:microsoft.com/office/officeart/2016/7/layout/RepeatingBendingProcessNew"/>
    <dgm:cxn modelId="{AFE79FF3-3021-4349-A6AA-791D0FEDFE5B}" type="presParOf" srcId="{D06899DB-BEE0-4A5A-A0A2-3B47A6F667B5}" destId="{039657BF-C964-4507-AEE2-2C6201C665DC}" srcOrd="0" destOrd="0" presId="urn:microsoft.com/office/officeart/2016/7/layout/RepeatingBendingProcessNew"/>
    <dgm:cxn modelId="{4EB69FEB-62B2-43A7-AC8A-CCF3E928A7DA}" type="presParOf" srcId="{297B8069-4D84-4C6F-81BA-3891FCEB3760}" destId="{8A2D2775-80C8-46E9-96F9-EF26FE929B35}" srcOrd="12" destOrd="0" presId="urn:microsoft.com/office/officeart/2016/7/layout/RepeatingBendingProcessNew"/>
    <dgm:cxn modelId="{2B6069B3-B777-4354-859A-7C52C8368ED9}" type="presParOf" srcId="{297B8069-4D84-4C6F-81BA-3891FCEB3760}" destId="{31A13FA8-E89E-49E7-8D63-ECDF0F05D211}" srcOrd="13" destOrd="0" presId="urn:microsoft.com/office/officeart/2016/7/layout/RepeatingBendingProcessNew"/>
    <dgm:cxn modelId="{3EB7DD41-25DE-42E0-8EEE-DD18C4F6D46F}" type="presParOf" srcId="{31A13FA8-E89E-49E7-8D63-ECDF0F05D211}" destId="{20CFEF4A-46F6-4A40-88DD-D64BA653355B}" srcOrd="0" destOrd="0" presId="urn:microsoft.com/office/officeart/2016/7/layout/RepeatingBendingProcessNew"/>
    <dgm:cxn modelId="{89006732-7DFE-4B81-AB6E-BD75BD1D91BA}" type="presParOf" srcId="{297B8069-4D84-4C6F-81BA-3891FCEB3760}" destId="{DB134B7B-044C-48E1-8591-1DFCF0C15731}" srcOrd="14" destOrd="0" presId="urn:microsoft.com/office/officeart/2016/7/layout/RepeatingBendingProcessNew"/>
    <dgm:cxn modelId="{F6F7465E-CD4E-4A53-B54E-3BC2AD9FB690}" type="presParOf" srcId="{297B8069-4D84-4C6F-81BA-3891FCEB3760}" destId="{66F02125-BCC0-4938-B40E-072167BF3EFD}" srcOrd="15" destOrd="0" presId="urn:microsoft.com/office/officeart/2016/7/layout/RepeatingBendingProcessNew"/>
    <dgm:cxn modelId="{FDE89DC6-8D90-4E3A-9719-B991DD42F498}" type="presParOf" srcId="{66F02125-BCC0-4938-B40E-072167BF3EFD}" destId="{7B50B899-3109-4CDC-8540-D93BCBF3A0A0}" srcOrd="0" destOrd="0" presId="urn:microsoft.com/office/officeart/2016/7/layout/RepeatingBendingProcessNew"/>
    <dgm:cxn modelId="{76B53863-93E0-42D3-81BA-9B30BFE8C5D2}" type="presParOf" srcId="{297B8069-4D84-4C6F-81BA-3891FCEB3760}" destId="{187F1AF7-1604-4288-A2BB-2AA421105C17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227046-81ED-4698-8BB9-97888D9AD2A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63A659-2E54-401E-A811-500CCA00B7C3}">
      <dgm:prSet/>
      <dgm:spPr/>
      <dgm:t>
        <a:bodyPr/>
        <a:lstStyle/>
        <a:p>
          <a:r>
            <a:rPr lang="nl-BE" b="1"/>
            <a:t>Uitsluitend via deze site</a:t>
          </a:r>
          <a:endParaRPr lang="en-US" b="1"/>
        </a:p>
      </dgm:t>
    </dgm:pt>
    <dgm:pt modelId="{FD472B03-C944-47A0-8A57-6758F6D4E77C}" type="parTrans" cxnId="{8BB3280B-8A0D-41F4-A44C-C86F2CDECE8B}">
      <dgm:prSet/>
      <dgm:spPr/>
      <dgm:t>
        <a:bodyPr/>
        <a:lstStyle/>
        <a:p>
          <a:endParaRPr lang="en-US"/>
        </a:p>
      </dgm:t>
    </dgm:pt>
    <dgm:pt modelId="{E5AF3108-98BC-4714-95B9-073FE2B743DE}" type="sibTrans" cxnId="{8BB3280B-8A0D-41F4-A44C-C86F2CDECE8B}">
      <dgm:prSet/>
      <dgm:spPr/>
      <dgm:t>
        <a:bodyPr/>
        <a:lstStyle/>
        <a:p>
          <a:endParaRPr lang="en-US"/>
        </a:p>
      </dgm:t>
    </dgm:pt>
    <dgm:pt modelId="{912B1C6C-E3D4-4785-9B1F-506F30EF0CE0}">
      <dgm:prSet custT="1"/>
      <dgm:spPr/>
      <dgm:t>
        <a:bodyPr/>
        <a:lstStyle/>
        <a:p>
          <a:r>
            <a:rPr lang="nl-BE" sz="2400" b="1" dirty="0">
              <a:solidFill>
                <a:srgbClr val="FF0000"/>
              </a:solidFill>
              <a:highlight>
                <a:srgbClr val="FFFF00"/>
              </a:highlight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Mexem</a:t>
          </a:r>
          <a:r>
            <a:rPr lang="nl-BE" sz="2400" b="1" dirty="0">
              <a:solidFill>
                <a:srgbClr val="FF0000"/>
              </a:solidFill>
              <a:highlight>
                <a:srgbClr val="FFFF00"/>
              </a:highlight>
            </a:rPr>
            <a:t>=https://advisor.mexem.com/login</a:t>
          </a:r>
          <a:endParaRPr lang="en-US" sz="2400" dirty="0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007D054D-BE07-4DA0-9EB4-9D71483FC6A4}" type="parTrans" cxnId="{7A628947-2CF7-4422-84B9-3229485804C8}">
      <dgm:prSet/>
      <dgm:spPr/>
      <dgm:t>
        <a:bodyPr/>
        <a:lstStyle/>
        <a:p>
          <a:endParaRPr lang="en-US"/>
        </a:p>
      </dgm:t>
    </dgm:pt>
    <dgm:pt modelId="{EAD17EC1-F0ED-4A3C-999D-820B8DAF7508}" type="sibTrans" cxnId="{7A628947-2CF7-4422-84B9-3229485804C8}">
      <dgm:prSet/>
      <dgm:spPr/>
      <dgm:t>
        <a:bodyPr/>
        <a:lstStyle/>
        <a:p>
          <a:endParaRPr lang="en-US"/>
        </a:p>
      </dgm:t>
    </dgm:pt>
    <dgm:pt modelId="{BC35E034-5E86-4E4F-B251-3F006F0C9EAD}" type="pres">
      <dgm:prSet presAssocID="{57227046-81ED-4698-8BB9-97888D9AD2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820E2B-C548-40FA-8539-07B673C54409}" type="pres">
      <dgm:prSet presAssocID="{AF63A659-2E54-401E-A811-500CCA00B7C3}" presName="hierRoot1" presStyleCnt="0"/>
      <dgm:spPr/>
    </dgm:pt>
    <dgm:pt modelId="{6579035E-11CB-4877-BF2A-27FB15283E62}" type="pres">
      <dgm:prSet presAssocID="{AF63A659-2E54-401E-A811-500CCA00B7C3}" presName="composite" presStyleCnt="0"/>
      <dgm:spPr/>
    </dgm:pt>
    <dgm:pt modelId="{AE4DF177-D31A-49F9-8908-FFD6D2AB27AC}" type="pres">
      <dgm:prSet presAssocID="{AF63A659-2E54-401E-A811-500CCA00B7C3}" presName="background" presStyleLbl="node0" presStyleIdx="0" presStyleCnt="2"/>
      <dgm:spPr/>
    </dgm:pt>
    <dgm:pt modelId="{696B2CA7-1D76-4938-AA65-725EEDE13BE8}" type="pres">
      <dgm:prSet presAssocID="{AF63A659-2E54-401E-A811-500CCA00B7C3}" presName="text" presStyleLbl="fgAcc0" presStyleIdx="0" presStyleCnt="2">
        <dgm:presLayoutVars>
          <dgm:chPref val="3"/>
        </dgm:presLayoutVars>
      </dgm:prSet>
      <dgm:spPr/>
    </dgm:pt>
    <dgm:pt modelId="{DDC97245-70D3-421F-B33B-E1A6616681D3}" type="pres">
      <dgm:prSet presAssocID="{AF63A659-2E54-401E-A811-500CCA00B7C3}" presName="hierChild2" presStyleCnt="0"/>
      <dgm:spPr/>
    </dgm:pt>
    <dgm:pt modelId="{34215348-44AA-408B-A943-473F497BA6CA}" type="pres">
      <dgm:prSet presAssocID="{912B1C6C-E3D4-4785-9B1F-506F30EF0CE0}" presName="hierRoot1" presStyleCnt="0"/>
      <dgm:spPr/>
    </dgm:pt>
    <dgm:pt modelId="{08B70BA1-97C1-45A3-AE1D-51C349A55A7A}" type="pres">
      <dgm:prSet presAssocID="{912B1C6C-E3D4-4785-9B1F-506F30EF0CE0}" presName="composite" presStyleCnt="0"/>
      <dgm:spPr/>
    </dgm:pt>
    <dgm:pt modelId="{A8A89AAB-F17A-43AD-8509-53D06CC7EADA}" type="pres">
      <dgm:prSet presAssocID="{912B1C6C-E3D4-4785-9B1F-506F30EF0CE0}" presName="background" presStyleLbl="node0" presStyleIdx="1" presStyleCnt="2"/>
      <dgm:spPr/>
    </dgm:pt>
    <dgm:pt modelId="{2A11E4DE-4CFE-492D-85E6-52ABB3F52084}" type="pres">
      <dgm:prSet presAssocID="{912B1C6C-E3D4-4785-9B1F-506F30EF0CE0}" presName="text" presStyleLbl="fgAcc0" presStyleIdx="1" presStyleCnt="2" custScaleX="262058" custScaleY="128946">
        <dgm:presLayoutVars>
          <dgm:chPref val="3"/>
        </dgm:presLayoutVars>
      </dgm:prSet>
      <dgm:spPr/>
    </dgm:pt>
    <dgm:pt modelId="{79C76F04-CFFD-449F-967B-595DCE0E10BC}" type="pres">
      <dgm:prSet presAssocID="{912B1C6C-E3D4-4785-9B1F-506F30EF0CE0}" presName="hierChild2" presStyleCnt="0"/>
      <dgm:spPr/>
    </dgm:pt>
  </dgm:ptLst>
  <dgm:cxnLst>
    <dgm:cxn modelId="{544EC105-26B7-4246-A3DB-20B098599E5F}" type="presOf" srcId="{57227046-81ED-4698-8BB9-97888D9AD2A5}" destId="{BC35E034-5E86-4E4F-B251-3F006F0C9EAD}" srcOrd="0" destOrd="0" presId="urn:microsoft.com/office/officeart/2005/8/layout/hierarchy1"/>
    <dgm:cxn modelId="{8BB3280B-8A0D-41F4-A44C-C86F2CDECE8B}" srcId="{57227046-81ED-4698-8BB9-97888D9AD2A5}" destId="{AF63A659-2E54-401E-A811-500CCA00B7C3}" srcOrd="0" destOrd="0" parTransId="{FD472B03-C944-47A0-8A57-6758F6D4E77C}" sibTransId="{E5AF3108-98BC-4714-95B9-073FE2B743DE}"/>
    <dgm:cxn modelId="{3DDB0E34-FAB5-4894-A749-FA8B982B7935}" type="presOf" srcId="{AF63A659-2E54-401E-A811-500CCA00B7C3}" destId="{696B2CA7-1D76-4938-AA65-725EEDE13BE8}" srcOrd="0" destOrd="0" presId="urn:microsoft.com/office/officeart/2005/8/layout/hierarchy1"/>
    <dgm:cxn modelId="{7A628947-2CF7-4422-84B9-3229485804C8}" srcId="{57227046-81ED-4698-8BB9-97888D9AD2A5}" destId="{912B1C6C-E3D4-4785-9B1F-506F30EF0CE0}" srcOrd="1" destOrd="0" parTransId="{007D054D-BE07-4DA0-9EB4-9D71483FC6A4}" sibTransId="{EAD17EC1-F0ED-4A3C-999D-820B8DAF7508}"/>
    <dgm:cxn modelId="{E531397F-7998-45E2-A975-1CA8877D765B}" type="presOf" srcId="{912B1C6C-E3D4-4785-9B1F-506F30EF0CE0}" destId="{2A11E4DE-4CFE-492D-85E6-52ABB3F52084}" srcOrd="0" destOrd="0" presId="urn:microsoft.com/office/officeart/2005/8/layout/hierarchy1"/>
    <dgm:cxn modelId="{185FFBEB-971B-4B67-BD84-9AB7CDD8D0A2}" type="presParOf" srcId="{BC35E034-5E86-4E4F-B251-3F006F0C9EAD}" destId="{A3820E2B-C548-40FA-8539-07B673C54409}" srcOrd="0" destOrd="0" presId="urn:microsoft.com/office/officeart/2005/8/layout/hierarchy1"/>
    <dgm:cxn modelId="{499F2FCF-59F4-43E2-9F9D-017500D03EBD}" type="presParOf" srcId="{A3820E2B-C548-40FA-8539-07B673C54409}" destId="{6579035E-11CB-4877-BF2A-27FB15283E62}" srcOrd="0" destOrd="0" presId="urn:microsoft.com/office/officeart/2005/8/layout/hierarchy1"/>
    <dgm:cxn modelId="{ED0F79A3-6D80-4EF2-AE7F-9E6116B3DC20}" type="presParOf" srcId="{6579035E-11CB-4877-BF2A-27FB15283E62}" destId="{AE4DF177-D31A-49F9-8908-FFD6D2AB27AC}" srcOrd="0" destOrd="0" presId="urn:microsoft.com/office/officeart/2005/8/layout/hierarchy1"/>
    <dgm:cxn modelId="{6C870394-6590-4DF0-9A23-C4E3E0F8025B}" type="presParOf" srcId="{6579035E-11CB-4877-BF2A-27FB15283E62}" destId="{696B2CA7-1D76-4938-AA65-725EEDE13BE8}" srcOrd="1" destOrd="0" presId="urn:microsoft.com/office/officeart/2005/8/layout/hierarchy1"/>
    <dgm:cxn modelId="{CD6803C5-D5D1-47F3-8D33-6A83239C253F}" type="presParOf" srcId="{A3820E2B-C548-40FA-8539-07B673C54409}" destId="{DDC97245-70D3-421F-B33B-E1A6616681D3}" srcOrd="1" destOrd="0" presId="urn:microsoft.com/office/officeart/2005/8/layout/hierarchy1"/>
    <dgm:cxn modelId="{6380192F-CFA2-46A2-9ECA-F8D22AA52F0A}" type="presParOf" srcId="{BC35E034-5E86-4E4F-B251-3F006F0C9EAD}" destId="{34215348-44AA-408B-A943-473F497BA6CA}" srcOrd="1" destOrd="0" presId="urn:microsoft.com/office/officeart/2005/8/layout/hierarchy1"/>
    <dgm:cxn modelId="{BBCA595E-79B3-4938-9F23-90F9F766ACEC}" type="presParOf" srcId="{34215348-44AA-408B-A943-473F497BA6CA}" destId="{08B70BA1-97C1-45A3-AE1D-51C349A55A7A}" srcOrd="0" destOrd="0" presId="urn:microsoft.com/office/officeart/2005/8/layout/hierarchy1"/>
    <dgm:cxn modelId="{37E36097-DFA7-4F39-A5E6-B6C2B1A400AD}" type="presParOf" srcId="{08B70BA1-97C1-45A3-AE1D-51C349A55A7A}" destId="{A8A89AAB-F17A-43AD-8509-53D06CC7EADA}" srcOrd="0" destOrd="0" presId="urn:microsoft.com/office/officeart/2005/8/layout/hierarchy1"/>
    <dgm:cxn modelId="{8DC98539-E73B-4515-BCA9-3C37027104FD}" type="presParOf" srcId="{08B70BA1-97C1-45A3-AE1D-51C349A55A7A}" destId="{2A11E4DE-4CFE-492D-85E6-52ABB3F52084}" srcOrd="1" destOrd="0" presId="urn:microsoft.com/office/officeart/2005/8/layout/hierarchy1"/>
    <dgm:cxn modelId="{2C10E62E-8D7E-4BFC-876C-F5BA3284A309}" type="presParOf" srcId="{34215348-44AA-408B-A943-473F497BA6CA}" destId="{79C76F04-CFFD-449F-967B-595DCE0E10B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3BEC61-0C3C-4C08-AEFE-E035F2F9A75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50669FE-8B10-483C-B2B4-5D1B0E9072AC}">
      <dgm:prSet/>
      <dgm:spPr/>
      <dgm:t>
        <a:bodyPr/>
        <a:lstStyle/>
        <a:p>
          <a:pPr>
            <a:defRPr cap="all"/>
          </a:pPr>
          <a:r>
            <a:rPr lang="nl-BE"/>
            <a:t>Ééns per maand komen wij samen in scharpoort knokke</a:t>
          </a:r>
          <a:endParaRPr lang="en-US"/>
        </a:p>
      </dgm:t>
    </dgm:pt>
    <dgm:pt modelId="{7D59F591-622D-4E6B-831D-5B8668F865C4}" type="parTrans" cxnId="{BD42AAB6-44EE-497A-9179-4E53A6253CD8}">
      <dgm:prSet/>
      <dgm:spPr/>
      <dgm:t>
        <a:bodyPr/>
        <a:lstStyle/>
        <a:p>
          <a:endParaRPr lang="en-US"/>
        </a:p>
      </dgm:t>
    </dgm:pt>
    <dgm:pt modelId="{64CC21BF-88EB-4E9D-88DF-0F4017C72C3E}" type="sibTrans" cxnId="{BD42AAB6-44EE-497A-9179-4E53A6253CD8}">
      <dgm:prSet/>
      <dgm:spPr/>
      <dgm:t>
        <a:bodyPr/>
        <a:lstStyle/>
        <a:p>
          <a:endParaRPr lang="en-US"/>
        </a:p>
      </dgm:t>
    </dgm:pt>
    <dgm:pt modelId="{AE956D81-15FD-4B38-B15C-8135F0FAF6A8}">
      <dgm:prSet/>
      <dgm:spPr/>
      <dgm:t>
        <a:bodyPr/>
        <a:lstStyle/>
        <a:p>
          <a:pPr>
            <a:defRPr cap="all"/>
          </a:pPr>
          <a:r>
            <a:rPr lang="nl-BE"/>
            <a:t>Volledig onder toezicht van de regionale beleggingsclub knokke( RBK)</a:t>
          </a:r>
          <a:endParaRPr lang="en-US"/>
        </a:p>
      </dgm:t>
    </dgm:pt>
    <dgm:pt modelId="{F758B4D4-F3D4-4135-8C78-3BDC312A1395}" type="parTrans" cxnId="{E00DF505-C244-4E90-9847-C278F2C3E92A}">
      <dgm:prSet/>
      <dgm:spPr/>
      <dgm:t>
        <a:bodyPr/>
        <a:lstStyle/>
        <a:p>
          <a:endParaRPr lang="en-US"/>
        </a:p>
      </dgm:t>
    </dgm:pt>
    <dgm:pt modelId="{071ACB1C-6595-48C6-9D5C-58574D268535}" type="sibTrans" cxnId="{E00DF505-C244-4E90-9847-C278F2C3E92A}">
      <dgm:prSet/>
      <dgm:spPr/>
      <dgm:t>
        <a:bodyPr/>
        <a:lstStyle/>
        <a:p>
          <a:endParaRPr lang="en-US"/>
        </a:p>
      </dgm:t>
    </dgm:pt>
    <dgm:pt modelId="{A09ED976-ED44-4BBD-8124-9F91FA26FA41}">
      <dgm:prSet/>
      <dgm:spPr/>
      <dgm:t>
        <a:bodyPr/>
        <a:lstStyle/>
        <a:p>
          <a:pPr>
            <a:defRPr cap="all"/>
          </a:pPr>
          <a:r>
            <a:rPr lang="nl-BE"/>
            <a:t>Uw docent is Bernard Busschaert</a:t>
          </a:r>
          <a:endParaRPr lang="en-US"/>
        </a:p>
      </dgm:t>
    </dgm:pt>
    <dgm:pt modelId="{5A656125-5A70-4256-8BF8-88CA50D1126E}" type="parTrans" cxnId="{1645DBBF-0AF7-4047-8C2A-BAE436D813F4}">
      <dgm:prSet/>
      <dgm:spPr/>
      <dgm:t>
        <a:bodyPr/>
        <a:lstStyle/>
        <a:p>
          <a:endParaRPr lang="en-US"/>
        </a:p>
      </dgm:t>
    </dgm:pt>
    <dgm:pt modelId="{26734FCF-AD8D-4D5A-9BBD-A0629464191F}" type="sibTrans" cxnId="{1645DBBF-0AF7-4047-8C2A-BAE436D813F4}">
      <dgm:prSet/>
      <dgm:spPr/>
      <dgm:t>
        <a:bodyPr/>
        <a:lstStyle/>
        <a:p>
          <a:endParaRPr lang="en-US"/>
        </a:p>
      </dgm:t>
    </dgm:pt>
    <dgm:pt modelId="{890B487C-DDB3-40D7-BD16-223BFFB240CA}">
      <dgm:prSet/>
      <dgm:spPr/>
      <dgm:t>
        <a:bodyPr/>
        <a:lstStyle/>
        <a:p>
          <a:pPr>
            <a:defRPr cap="all"/>
          </a:pPr>
          <a:r>
            <a:rPr lang="nl-BE"/>
            <a:t>GRATIS EN IEDEREEN IS WELKOM</a:t>
          </a:r>
          <a:endParaRPr lang="en-US"/>
        </a:p>
      </dgm:t>
    </dgm:pt>
    <dgm:pt modelId="{A5FF1ED4-DB2A-4292-9C87-8461B83432C7}" type="parTrans" cxnId="{439458A4-BF24-4F97-818D-C91D5FA5BDB4}">
      <dgm:prSet/>
      <dgm:spPr/>
      <dgm:t>
        <a:bodyPr/>
        <a:lstStyle/>
        <a:p>
          <a:endParaRPr lang="en-US"/>
        </a:p>
      </dgm:t>
    </dgm:pt>
    <dgm:pt modelId="{FC01E1C0-493A-4EFB-A425-B7ED3D2A8043}" type="sibTrans" cxnId="{439458A4-BF24-4F97-818D-C91D5FA5BDB4}">
      <dgm:prSet/>
      <dgm:spPr/>
      <dgm:t>
        <a:bodyPr/>
        <a:lstStyle/>
        <a:p>
          <a:endParaRPr lang="en-US"/>
        </a:p>
      </dgm:t>
    </dgm:pt>
    <dgm:pt modelId="{63A89F3B-F8C4-4AB4-8B4E-B1A27293D49A}">
      <dgm:prSet custT="1"/>
      <dgm:spPr/>
      <dgm:t>
        <a:bodyPr/>
        <a:lstStyle/>
        <a:p>
          <a:pPr>
            <a:defRPr cap="all"/>
          </a:pPr>
          <a:r>
            <a:rPr lang="nl-BE" sz="1100" dirty="0"/>
            <a:t>Voor meer informatie mag je contact nemen met kantoor of bellen 050344777 of mailen</a:t>
          </a:r>
        </a:p>
        <a:p>
          <a:pPr>
            <a:defRPr cap="all"/>
          </a:pPr>
          <a:r>
            <a:rPr lang="nl-BE" sz="1100" b="1" dirty="0">
              <a:solidFill>
                <a:srgbClr val="FF0000"/>
              </a:solidFill>
              <a:highlight>
                <a:srgbClr val="FFFF00"/>
              </a:highlight>
            </a:rPr>
            <a:t>bernard@busschaert.eu</a:t>
          </a:r>
          <a:endParaRPr lang="en-US" sz="1100" b="1" dirty="0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893BE7A3-631E-4C75-A00B-C0E966039A38}" type="parTrans" cxnId="{D85EE8A2-1062-4661-AAFE-40C09CA2AD89}">
      <dgm:prSet/>
      <dgm:spPr/>
      <dgm:t>
        <a:bodyPr/>
        <a:lstStyle/>
        <a:p>
          <a:endParaRPr lang="en-US"/>
        </a:p>
      </dgm:t>
    </dgm:pt>
    <dgm:pt modelId="{5ED7A3F1-C6F2-48C5-8E76-A8E3A1091388}" type="sibTrans" cxnId="{D85EE8A2-1062-4661-AAFE-40C09CA2AD89}">
      <dgm:prSet/>
      <dgm:spPr/>
      <dgm:t>
        <a:bodyPr/>
        <a:lstStyle/>
        <a:p>
          <a:endParaRPr lang="en-US"/>
        </a:p>
      </dgm:t>
    </dgm:pt>
    <dgm:pt modelId="{CDBAA04D-A7DC-4E5B-9910-474018162983}">
      <dgm:prSet/>
      <dgm:spPr/>
      <dgm:t>
        <a:bodyPr/>
        <a:lstStyle/>
        <a:p>
          <a:pPr>
            <a:defRPr cap="all"/>
          </a:pPr>
          <a:r>
            <a:rPr lang="nl-BE"/>
            <a:t>De onderwerpen zijn steeds  de evolutie van de beurzen en je beleggingen</a:t>
          </a:r>
          <a:endParaRPr lang="en-US"/>
        </a:p>
      </dgm:t>
    </dgm:pt>
    <dgm:pt modelId="{0F8AE921-5A19-46B1-8FDB-2AACEBDD75A1}" type="parTrans" cxnId="{61FA0F6C-6708-4680-B7B5-69FD23E759F9}">
      <dgm:prSet/>
      <dgm:spPr/>
      <dgm:t>
        <a:bodyPr/>
        <a:lstStyle/>
        <a:p>
          <a:endParaRPr lang="en-US"/>
        </a:p>
      </dgm:t>
    </dgm:pt>
    <dgm:pt modelId="{072BBAA0-98E0-442E-A7A7-14F56D599D29}" type="sibTrans" cxnId="{61FA0F6C-6708-4680-B7B5-69FD23E759F9}">
      <dgm:prSet/>
      <dgm:spPr/>
      <dgm:t>
        <a:bodyPr/>
        <a:lstStyle/>
        <a:p>
          <a:endParaRPr lang="en-US"/>
        </a:p>
      </dgm:t>
    </dgm:pt>
    <dgm:pt modelId="{97D7662F-E70C-4727-B9AB-66EC47784E84}">
      <dgm:prSet/>
      <dgm:spPr/>
      <dgm:t>
        <a:bodyPr/>
        <a:lstStyle/>
        <a:p>
          <a:pPr>
            <a:defRPr cap="all"/>
          </a:pPr>
          <a:r>
            <a:rPr lang="nl-BE" dirty="0"/>
            <a:t>Uur is steeds 7 uur in de avond ;de dag zal je later medegedeeld worden  </a:t>
          </a:r>
          <a:endParaRPr lang="en-US" dirty="0"/>
        </a:p>
      </dgm:t>
    </dgm:pt>
    <dgm:pt modelId="{DAF2F218-6EFC-4ABB-9DAF-B03B506EEE3C}" type="parTrans" cxnId="{DC66812C-65FA-4541-87BA-F80052883043}">
      <dgm:prSet/>
      <dgm:spPr/>
      <dgm:t>
        <a:bodyPr/>
        <a:lstStyle/>
        <a:p>
          <a:endParaRPr lang="en-US"/>
        </a:p>
      </dgm:t>
    </dgm:pt>
    <dgm:pt modelId="{6527FF66-8770-4C72-B868-35260D1F0D92}" type="sibTrans" cxnId="{DC66812C-65FA-4541-87BA-F80052883043}">
      <dgm:prSet/>
      <dgm:spPr/>
      <dgm:t>
        <a:bodyPr/>
        <a:lstStyle/>
        <a:p>
          <a:endParaRPr lang="en-US"/>
        </a:p>
      </dgm:t>
    </dgm:pt>
    <dgm:pt modelId="{73A8BCA9-4829-45DD-B6C1-BDB710A69690}" type="pres">
      <dgm:prSet presAssocID="{753BEC61-0C3C-4C08-AEFE-E035F2F9A757}" presName="root" presStyleCnt="0">
        <dgm:presLayoutVars>
          <dgm:dir/>
          <dgm:resizeHandles val="exact"/>
        </dgm:presLayoutVars>
      </dgm:prSet>
      <dgm:spPr/>
    </dgm:pt>
    <dgm:pt modelId="{BC9B91FD-9A62-4C57-8EDB-A1DE91892F94}" type="pres">
      <dgm:prSet presAssocID="{050669FE-8B10-483C-B2B4-5D1B0E9072AC}" presName="compNode" presStyleCnt="0"/>
      <dgm:spPr/>
    </dgm:pt>
    <dgm:pt modelId="{55CDAE32-C4CC-4A77-85B5-DAE3578325CE}" type="pres">
      <dgm:prSet presAssocID="{050669FE-8B10-483C-B2B4-5D1B0E9072AC}" presName="iconBgRect" presStyleLbl="bgShp" presStyleIdx="0" presStyleCnt="7"/>
      <dgm:spPr/>
    </dgm:pt>
    <dgm:pt modelId="{4DAF22AF-E455-4210-BA2F-1730E109B89F}" type="pres">
      <dgm:prSet presAssocID="{050669FE-8B10-483C-B2B4-5D1B0E9072AC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ep"/>
        </a:ext>
      </dgm:extLst>
    </dgm:pt>
    <dgm:pt modelId="{FCDE108F-B4A9-4A51-AA22-389E9AB2CFBC}" type="pres">
      <dgm:prSet presAssocID="{050669FE-8B10-483C-B2B4-5D1B0E9072AC}" presName="spaceRect" presStyleCnt="0"/>
      <dgm:spPr/>
    </dgm:pt>
    <dgm:pt modelId="{585141A0-83F1-4F8F-AB98-FA1CFA953742}" type="pres">
      <dgm:prSet presAssocID="{050669FE-8B10-483C-B2B4-5D1B0E9072AC}" presName="textRect" presStyleLbl="revTx" presStyleIdx="0" presStyleCnt="7">
        <dgm:presLayoutVars>
          <dgm:chMax val="1"/>
          <dgm:chPref val="1"/>
        </dgm:presLayoutVars>
      </dgm:prSet>
      <dgm:spPr/>
    </dgm:pt>
    <dgm:pt modelId="{2B864668-67EC-4639-B247-74BA3941F2D0}" type="pres">
      <dgm:prSet presAssocID="{64CC21BF-88EB-4E9D-88DF-0F4017C72C3E}" presName="sibTrans" presStyleCnt="0"/>
      <dgm:spPr/>
    </dgm:pt>
    <dgm:pt modelId="{9C3C77E5-EAC8-45EB-B24D-D22B08990C72}" type="pres">
      <dgm:prSet presAssocID="{AE956D81-15FD-4B38-B15C-8135F0FAF6A8}" presName="compNode" presStyleCnt="0"/>
      <dgm:spPr/>
    </dgm:pt>
    <dgm:pt modelId="{5D235A39-2566-4686-AD24-B5105D81A8DD}" type="pres">
      <dgm:prSet presAssocID="{AE956D81-15FD-4B38-B15C-8135F0FAF6A8}" presName="iconBgRect" presStyleLbl="bgShp" presStyleIdx="1" presStyleCnt="7"/>
      <dgm:spPr/>
    </dgm:pt>
    <dgm:pt modelId="{65659349-CFA7-4549-8F8C-E849950A745D}" type="pres">
      <dgm:prSet presAssocID="{AE956D81-15FD-4B38-B15C-8135F0FAF6A8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3C322124-B3D1-4DFC-ADD8-44DB7611859E}" type="pres">
      <dgm:prSet presAssocID="{AE956D81-15FD-4B38-B15C-8135F0FAF6A8}" presName="spaceRect" presStyleCnt="0"/>
      <dgm:spPr/>
    </dgm:pt>
    <dgm:pt modelId="{329EA4B5-615D-4030-AB68-146F931466D3}" type="pres">
      <dgm:prSet presAssocID="{AE956D81-15FD-4B38-B15C-8135F0FAF6A8}" presName="textRect" presStyleLbl="revTx" presStyleIdx="1" presStyleCnt="7">
        <dgm:presLayoutVars>
          <dgm:chMax val="1"/>
          <dgm:chPref val="1"/>
        </dgm:presLayoutVars>
      </dgm:prSet>
      <dgm:spPr/>
    </dgm:pt>
    <dgm:pt modelId="{E6F851AD-3961-4429-848D-D7E1C102DF93}" type="pres">
      <dgm:prSet presAssocID="{071ACB1C-6595-48C6-9D5C-58574D268535}" presName="sibTrans" presStyleCnt="0"/>
      <dgm:spPr/>
    </dgm:pt>
    <dgm:pt modelId="{5C1F93CD-5C03-40D3-BB82-1A59EB15CEBB}" type="pres">
      <dgm:prSet presAssocID="{A09ED976-ED44-4BBD-8124-9F91FA26FA41}" presName="compNode" presStyleCnt="0"/>
      <dgm:spPr/>
    </dgm:pt>
    <dgm:pt modelId="{844361BD-3348-4A65-86A6-977C56C06F28}" type="pres">
      <dgm:prSet presAssocID="{A09ED976-ED44-4BBD-8124-9F91FA26FA41}" presName="iconBgRect" presStyleLbl="bgShp" presStyleIdx="2" presStyleCnt="7"/>
      <dgm:spPr/>
    </dgm:pt>
    <dgm:pt modelId="{1335FFEC-E7F5-4BAB-B9B4-19D40764FE43}" type="pres">
      <dgm:prSet presAssocID="{A09ED976-ED44-4BBD-8124-9F91FA26FA4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ent"/>
        </a:ext>
      </dgm:extLst>
    </dgm:pt>
    <dgm:pt modelId="{06C737D7-0E2E-410E-8A06-1DCA594D7C04}" type="pres">
      <dgm:prSet presAssocID="{A09ED976-ED44-4BBD-8124-9F91FA26FA41}" presName="spaceRect" presStyleCnt="0"/>
      <dgm:spPr/>
    </dgm:pt>
    <dgm:pt modelId="{E1D83113-B755-4529-AD79-29DA6CC7A7E0}" type="pres">
      <dgm:prSet presAssocID="{A09ED976-ED44-4BBD-8124-9F91FA26FA41}" presName="textRect" presStyleLbl="revTx" presStyleIdx="2" presStyleCnt="7">
        <dgm:presLayoutVars>
          <dgm:chMax val="1"/>
          <dgm:chPref val="1"/>
        </dgm:presLayoutVars>
      </dgm:prSet>
      <dgm:spPr/>
    </dgm:pt>
    <dgm:pt modelId="{CD742688-9AD0-4F71-941F-6F2F77767D38}" type="pres">
      <dgm:prSet presAssocID="{26734FCF-AD8D-4D5A-9BBD-A0629464191F}" presName="sibTrans" presStyleCnt="0"/>
      <dgm:spPr/>
    </dgm:pt>
    <dgm:pt modelId="{4027C43C-11E3-44AA-9FA7-7E6E62FDD996}" type="pres">
      <dgm:prSet presAssocID="{890B487C-DDB3-40D7-BD16-223BFFB240CA}" presName="compNode" presStyleCnt="0"/>
      <dgm:spPr/>
    </dgm:pt>
    <dgm:pt modelId="{62110D27-F2A7-4906-8197-397FF6BC9F00}" type="pres">
      <dgm:prSet presAssocID="{890B487C-DDB3-40D7-BD16-223BFFB240CA}" presName="iconBgRect" presStyleLbl="bgShp" presStyleIdx="3" presStyleCnt="7"/>
      <dgm:spPr/>
    </dgm:pt>
    <dgm:pt modelId="{A9C0EDF2-A93E-4038-9A02-BE9D0FB84BF2}" type="pres">
      <dgm:prSet presAssocID="{890B487C-DDB3-40D7-BD16-223BFFB240CA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king Face with No Fill"/>
        </a:ext>
      </dgm:extLst>
    </dgm:pt>
    <dgm:pt modelId="{BE459F54-443A-4CDA-94D6-F26B94FECAAD}" type="pres">
      <dgm:prSet presAssocID="{890B487C-DDB3-40D7-BD16-223BFFB240CA}" presName="spaceRect" presStyleCnt="0"/>
      <dgm:spPr/>
    </dgm:pt>
    <dgm:pt modelId="{91BEBBAD-5789-44A6-B24B-242AE5D10A60}" type="pres">
      <dgm:prSet presAssocID="{890B487C-DDB3-40D7-BD16-223BFFB240CA}" presName="textRect" presStyleLbl="revTx" presStyleIdx="3" presStyleCnt="7">
        <dgm:presLayoutVars>
          <dgm:chMax val="1"/>
          <dgm:chPref val="1"/>
        </dgm:presLayoutVars>
      </dgm:prSet>
      <dgm:spPr/>
    </dgm:pt>
    <dgm:pt modelId="{4542308D-507B-4248-8B98-57463F071FEA}" type="pres">
      <dgm:prSet presAssocID="{FC01E1C0-493A-4EFB-A425-B7ED3D2A8043}" presName="sibTrans" presStyleCnt="0"/>
      <dgm:spPr/>
    </dgm:pt>
    <dgm:pt modelId="{7652F989-0DAB-4642-A572-280BF8A118CC}" type="pres">
      <dgm:prSet presAssocID="{63A89F3B-F8C4-4AB4-8B4E-B1A27293D49A}" presName="compNode" presStyleCnt="0"/>
      <dgm:spPr/>
    </dgm:pt>
    <dgm:pt modelId="{54959826-2549-48E9-9244-0EACC092CABC}" type="pres">
      <dgm:prSet presAssocID="{63A89F3B-F8C4-4AB4-8B4E-B1A27293D49A}" presName="iconBgRect" presStyleLbl="bgShp" presStyleIdx="4" presStyleCnt="7"/>
      <dgm:spPr/>
    </dgm:pt>
    <dgm:pt modelId="{C8ABFD44-062B-4014-803B-4B360C14BD44}" type="pres">
      <dgm:prSet presAssocID="{63A89F3B-F8C4-4AB4-8B4E-B1A27293D49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tvanger"/>
        </a:ext>
      </dgm:extLst>
    </dgm:pt>
    <dgm:pt modelId="{3EB87FC2-F79C-41CF-B87E-88A5CA66CFBC}" type="pres">
      <dgm:prSet presAssocID="{63A89F3B-F8C4-4AB4-8B4E-B1A27293D49A}" presName="spaceRect" presStyleCnt="0"/>
      <dgm:spPr/>
    </dgm:pt>
    <dgm:pt modelId="{F12790EE-9799-474B-9202-BF9AB51AC71B}" type="pres">
      <dgm:prSet presAssocID="{63A89F3B-F8C4-4AB4-8B4E-B1A27293D49A}" presName="textRect" presStyleLbl="revTx" presStyleIdx="4" presStyleCnt="7" custScaleX="173994" custScaleY="163043">
        <dgm:presLayoutVars>
          <dgm:chMax val="1"/>
          <dgm:chPref val="1"/>
        </dgm:presLayoutVars>
      </dgm:prSet>
      <dgm:spPr/>
    </dgm:pt>
    <dgm:pt modelId="{32DE925D-93BE-498B-91AC-5D7991D1C909}" type="pres">
      <dgm:prSet presAssocID="{5ED7A3F1-C6F2-48C5-8E76-A8E3A1091388}" presName="sibTrans" presStyleCnt="0"/>
      <dgm:spPr/>
    </dgm:pt>
    <dgm:pt modelId="{B2C26887-1CB8-4425-A4A9-F60F2BA9AE9F}" type="pres">
      <dgm:prSet presAssocID="{CDBAA04D-A7DC-4E5B-9910-474018162983}" presName="compNode" presStyleCnt="0"/>
      <dgm:spPr/>
    </dgm:pt>
    <dgm:pt modelId="{D0CE7249-2A93-4A93-AEE7-3F495D856774}" type="pres">
      <dgm:prSet presAssocID="{CDBAA04D-A7DC-4E5B-9910-474018162983}" presName="iconBgRect" presStyleLbl="bgShp" presStyleIdx="5" presStyleCnt="7"/>
      <dgm:spPr/>
    </dgm:pt>
    <dgm:pt modelId="{8703FB9E-7603-4579-A5A5-6D6683576F09}" type="pres">
      <dgm:prSet presAssocID="{CDBAA04D-A7DC-4E5B-9910-47401816298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eken"/>
        </a:ext>
      </dgm:extLst>
    </dgm:pt>
    <dgm:pt modelId="{C3D69856-E028-4900-A52C-18CA77A00B89}" type="pres">
      <dgm:prSet presAssocID="{CDBAA04D-A7DC-4E5B-9910-474018162983}" presName="spaceRect" presStyleCnt="0"/>
      <dgm:spPr/>
    </dgm:pt>
    <dgm:pt modelId="{C85CF1A3-1CEA-4891-B246-D6A7D7DD9510}" type="pres">
      <dgm:prSet presAssocID="{CDBAA04D-A7DC-4E5B-9910-474018162983}" presName="textRect" presStyleLbl="revTx" presStyleIdx="5" presStyleCnt="7">
        <dgm:presLayoutVars>
          <dgm:chMax val="1"/>
          <dgm:chPref val="1"/>
        </dgm:presLayoutVars>
      </dgm:prSet>
      <dgm:spPr/>
    </dgm:pt>
    <dgm:pt modelId="{003F55B9-1255-49E3-BBCF-CF549ABA1B6F}" type="pres">
      <dgm:prSet presAssocID="{072BBAA0-98E0-442E-A7A7-14F56D599D29}" presName="sibTrans" presStyleCnt="0"/>
      <dgm:spPr/>
    </dgm:pt>
    <dgm:pt modelId="{596B10B1-9224-42D4-B196-4AB4716FC623}" type="pres">
      <dgm:prSet presAssocID="{97D7662F-E70C-4727-B9AB-66EC47784E84}" presName="compNode" presStyleCnt="0"/>
      <dgm:spPr/>
    </dgm:pt>
    <dgm:pt modelId="{96386CE1-88A2-4B91-9F40-2AEA54ACD87A}" type="pres">
      <dgm:prSet presAssocID="{97D7662F-E70C-4727-B9AB-66EC47784E84}" presName="iconBgRect" presStyleLbl="bgShp" presStyleIdx="6" presStyleCnt="7"/>
      <dgm:spPr/>
    </dgm:pt>
    <dgm:pt modelId="{28F38624-A79E-41F2-BDE7-1551C6AC4C9E}" type="pres">
      <dgm:prSet presAssocID="{97D7662F-E70C-4727-B9AB-66EC47784E84}" presName="iconRect" presStyleLbl="node1" presStyleIdx="6" presStyleCnt="7" custLinFactNeighborX="1161" custLinFactNeighborY="-3380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ok"/>
        </a:ext>
      </dgm:extLst>
    </dgm:pt>
    <dgm:pt modelId="{166B4F86-A401-44FB-ADA0-9387A16B7248}" type="pres">
      <dgm:prSet presAssocID="{97D7662F-E70C-4727-B9AB-66EC47784E84}" presName="spaceRect" presStyleCnt="0"/>
      <dgm:spPr/>
    </dgm:pt>
    <dgm:pt modelId="{4667F02C-CC86-4D62-B618-25C07CCBDDD7}" type="pres">
      <dgm:prSet presAssocID="{97D7662F-E70C-4727-B9AB-66EC47784E84}" presName="textRect" presStyleLbl="revTx" presStyleIdx="6" presStyleCnt="7" custLinFactNeighborX="-3374" custLinFactNeighborY="-34754">
        <dgm:presLayoutVars>
          <dgm:chMax val="1"/>
          <dgm:chPref val="1"/>
        </dgm:presLayoutVars>
      </dgm:prSet>
      <dgm:spPr/>
    </dgm:pt>
  </dgm:ptLst>
  <dgm:cxnLst>
    <dgm:cxn modelId="{E00DF505-C244-4E90-9847-C278F2C3E92A}" srcId="{753BEC61-0C3C-4C08-AEFE-E035F2F9A757}" destId="{AE956D81-15FD-4B38-B15C-8135F0FAF6A8}" srcOrd="1" destOrd="0" parTransId="{F758B4D4-F3D4-4135-8C78-3BDC312A1395}" sibTransId="{071ACB1C-6595-48C6-9D5C-58574D268535}"/>
    <dgm:cxn modelId="{ED513F15-756A-41BF-A92D-3CE8E0A46237}" type="presOf" srcId="{753BEC61-0C3C-4C08-AEFE-E035F2F9A757}" destId="{73A8BCA9-4829-45DD-B6C1-BDB710A69690}" srcOrd="0" destOrd="0" presId="urn:microsoft.com/office/officeart/2018/5/layout/IconCircleLabelList"/>
    <dgm:cxn modelId="{90811E29-6E24-49BF-8963-679D193664C0}" type="presOf" srcId="{AE956D81-15FD-4B38-B15C-8135F0FAF6A8}" destId="{329EA4B5-615D-4030-AB68-146F931466D3}" srcOrd="0" destOrd="0" presId="urn:microsoft.com/office/officeart/2018/5/layout/IconCircleLabelList"/>
    <dgm:cxn modelId="{DC66812C-65FA-4541-87BA-F80052883043}" srcId="{753BEC61-0C3C-4C08-AEFE-E035F2F9A757}" destId="{97D7662F-E70C-4727-B9AB-66EC47784E84}" srcOrd="6" destOrd="0" parTransId="{DAF2F218-6EFC-4ABB-9DAF-B03B506EEE3C}" sibTransId="{6527FF66-8770-4C72-B868-35260D1F0D92}"/>
    <dgm:cxn modelId="{09D4C163-AB33-484C-A050-4AE995194D67}" type="presOf" srcId="{A09ED976-ED44-4BBD-8124-9F91FA26FA41}" destId="{E1D83113-B755-4529-AD79-29DA6CC7A7E0}" srcOrd="0" destOrd="0" presId="urn:microsoft.com/office/officeart/2018/5/layout/IconCircleLabelList"/>
    <dgm:cxn modelId="{61FA0F6C-6708-4680-B7B5-69FD23E759F9}" srcId="{753BEC61-0C3C-4C08-AEFE-E035F2F9A757}" destId="{CDBAA04D-A7DC-4E5B-9910-474018162983}" srcOrd="5" destOrd="0" parTransId="{0F8AE921-5A19-46B1-8FDB-2AACEBDD75A1}" sibTransId="{072BBAA0-98E0-442E-A7A7-14F56D599D29}"/>
    <dgm:cxn modelId="{365BC298-F5E1-40D2-B433-0EE5AE57DB1E}" type="presOf" srcId="{63A89F3B-F8C4-4AB4-8B4E-B1A27293D49A}" destId="{F12790EE-9799-474B-9202-BF9AB51AC71B}" srcOrd="0" destOrd="0" presId="urn:microsoft.com/office/officeart/2018/5/layout/IconCircleLabelList"/>
    <dgm:cxn modelId="{D85EE8A2-1062-4661-AAFE-40C09CA2AD89}" srcId="{753BEC61-0C3C-4C08-AEFE-E035F2F9A757}" destId="{63A89F3B-F8C4-4AB4-8B4E-B1A27293D49A}" srcOrd="4" destOrd="0" parTransId="{893BE7A3-631E-4C75-A00B-C0E966039A38}" sibTransId="{5ED7A3F1-C6F2-48C5-8E76-A8E3A1091388}"/>
    <dgm:cxn modelId="{479466A4-9F9D-411A-A2C0-29C2C0312471}" type="presOf" srcId="{97D7662F-E70C-4727-B9AB-66EC47784E84}" destId="{4667F02C-CC86-4D62-B618-25C07CCBDDD7}" srcOrd="0" destOrd="0" presId="urn:microsoft.com/office/officeart/2018/5/layout/IconCircleLabelList"/>
    <dgm:cxn modelId="{439458A4-BF24-4F97-818D-C91D5FA5BDB4}" srcId="{753BEC61-0C3C-4C08-AEFE-E035F2F9A757}" destId="{890B487C-DDB3-40D7-BD16-223BFFB240CA}" srcOrd="3" destOrd="0" parTransId="{A5FF1ED4-DB2A-4292-9C87-8461B83432C7}" sibTransId="{FC01E1C0-493A-4EFB-A425-B7ED3D2A8043}"/>
    <dgm:cxn modelId="{BD42AAB6-44EE-497A-9179-4E53A6253CD8}" srcId="{753BEC61-0C3C-4C08-AEFE-E035F2F9A757}" destId="{050669FE-8B10-483C-B2B4-5D1B0E9072AC}" srcOrd="0" destOrd="0" parTransId="{7D59F591-622D-4E6B-831D-5B8668F865C4}" sibTransId="{64CC21BF-88EB-4E9D-88DF-0F4017C72C3E}"/>
    <dgm:cxn modelId="{A4D13DBA-916C-4C9D-9B4A-83B0B6F9A992}" type="presOf" srcId="{890B487C-DDB3-40D7-BD16-223BFFB240CA}" destId="{91BEBBAD-5789-44A6-B24B-242AE5D10A60}" srcOrd="0" destOrd="0" presId="urn:microsoft.com/office/officeart/2018/5/layout/IconCircleLabelList"/>
    <dgm:cxn modelId="{1645DBBF-0AF7-4047-8C2A-BAE436D813F4}" srcId="{753BEC61-0C3C-4C08-AEFE-E035F2F9A757}" destId="{A09ED976-ED44-4BBD-8124-9F91FA26FA41}" srcOrd="2" destOrd="0" parTransId="{5A656125-5A70-4256-8BF8-88CA50D1126E}" sibTransId="{26734FCF-AD8D-4D5A-9BBD-A0629464191F}"/>
    <dgm:cxn modelId="{638CE3C4-6ED6-4D82-827F-FC503AABBA5A}" type="presOf" srcId="{CDBAA04D-A7DC-4E5B-9910-474018162983}" destId="{C85CF1A3-1CEA-4891-B246-D6A7D7DD9510}" srcOrd="0" destOrd="0" presId="urn:microsoft.com/office/officeart/2018/5/layout/IconCircleLabelList"/>
    <dgm:cxn modelId="{6436D3F3-AE2A-429D-9E4B-71A15F617EB5}" type="presOf" srcId="{050669FE-8B10-483C-B2B4-5D1B0E9072AC}" destId="{585141A0-83F1-4F8F-AB98-FA1CFA953742}" srcOrd="0" destOrd="0" presId="urn:microsoft.com/office/officeart/2018/5/layout/IconCircleLabelList"/>
    <dgm:cxn modelId="{40573849-FDA0-4EC8-A0C8-B3D200B3369B}" type="presParOf" srcId="{73A8BCA9-4829-45DD-B6C1-BDB710A69690}" destId="{BC9B91FD-9A62-4C57-8EDB-A1DE91892F94}" srcOrd="0" destOrd="0" presId="urn:microsoft.com/office/officeart/2018/5/layout/IconCircleLabelList"/>
    <dgm:cxn modelId="{62A5305E-9438-41AD-8D66-F85A05B8AC24}" type="presParOf" srcId="{BC9B91FD-9A62-4C57-8EDB-A1DE91892F94}" destId="{55CDAE32-C4CC-4A77-85B5-DAE3578325CE}" srcOrd="0" destOrd="0" presId="urn:microsoft.com/office/officeart/2018/5/layout/IconCircleLabelList"/>
    <dgm:cxn modelId="{C24C8D79-F508-454D-83A3-777ABADCB3C8}" type="presParOf" srcId="{BC9B91FD-9A62-4C57-8EDB-A1DE91892F94}" destId="{4DAF22AF-E455-4210-BA2F-1730E109B89F}" srcOrd="1" destOrd="0" presId="urn:microsoft.com/office/officeart/2018/5/layout/IconCircleLabelList"/>
    <dgm:cxn modelId="{D692A24F-9542-4B2E-A4F9-71D5FA0591A0}" type="presParOf" srcId="{BC9B91FD-9A62-4C57-8EDB-A1DE91892F94}" destId="{FCDE108F-B4A9-4A51-AA22-389E9AB2CFBC}" srcOrd="2" destOrd="0" presId="urn:microsoft.com/office/officeart/2018/5/layout/IconCircleLabelList"/>
    <dgm:cxn modelId="{18EE40BE-A988-496F-BE98-C55DFB69747C}" type="presParOf" srcId="{BC9B91FD-9A62-4C57-8EDB-A1DE91892F94}" destId="{585141A0-83F1-4F8F-AB98-FA1CFA953742}" srcOrd="3" destOrd="0" presId="urn:microsoft.com/office/officeart/2018/5/layout/IconCircleLabelList"/>
    <dgm:cxn modelId="{E44B8157-2766-4C5A-BBB8-A7937BB02908}" type="presParOf" srcId="{73A8BCA9-4829-45DD-B6C1-BDB710A69690}" destId="{2B864668-67EC-4639-B247-74BA3941F2D0}" srcOrd="1" destOrd="0" presId="urn:microsoft.com/office/officeart/2018/5/layout/IconCircleLabelList"/>
    <dgm:cxn modelId="{DA18E9AB-A003-463F-8707-0872F5FAB4F4}" type="presParOf" srcId="{73A8BCA9-4829-45DD-B6C1-BDB710A69690}" destId="{9C3C77E5-EAC8-45EB-B24D-D22B08990C72}" srcOrd="2" destOrd="0" presId="urn:microsoft.com/office/officeart/2018/5/layout/IconCircleLabelList"/>
    <dgm:cxn modelId="{7244ECDE-E7E4-4BEF-893C-F602729CEF95}" type="presParOf" srcId="{9C3C77E5-EAC8-45EB-B24D-D22B08990C72}" destId="{5D235A39-2566-4686-AD24-B5105D81A8DD}" srcOrd="0" destOrd="0" presId="urn:microsoft.com/office/officeart/2018/5/layout/IconCircleLabelList"/>
    <dgm:cxn modelId="{5EDF10AA-BE9A-4CAC-82A6-3BECCD1047CC}" type="presParOf" srcId="{9C3C77E5-EAC8-45EB-B24D-D22B08990C72}" destId="{65659349-CFA7-4549-8F8C-E849950A745D}" srcOrd="1" destOrd="0" presId="urn:microsoft.com/office/officeart/2018/5/layout/IconCircleLabelList"/>
    <dgm:cxn modelId="{9D545E0C-3E75-42CE-88D3-1D83FDB876A9}" type="presParOf" srcId="{9C3C77E5-EAC8-45EB-B24D-D22B08990C72}" destId="{3C322124-B3D1-4DFC-ADD8-44DB7611859E}" srcOrd="2" destOrd="0" presId="urn:microsoft.com/office/officeart/2018/5/layout/IconCircleLabelList"/>
    <dgm:cxn modelId="{12F5E5F9-B03B-46C7-990B-8905426A9783}" type="presParOf" srcId="{9C3C77E5-EAC8-45EB-B24D-D22B08990C72}" destId="{329EA4B5-615D-4030-AB68-146F931466D3}" srcOrd="3" destOrd="0" presId="urn:microsoft.com/office/officeart/2018/5/layout/IconCircleLabelList"/>
    <dgm:cxn modelId="{BCEBAA57-4DBE-4B9A-AF2E-8756A1C1B7FB}" type="presParOf" srcId="{73A8BCA9-4829-45DD-B6C1-BDB710A69690}" destId="{E6F851AD-3961-4429-848D-D7E1C102DF93}" srcOrd="3" destOrd="0" presId="urn:microsoft.com/office/officeart/2018/5/layout/IconCircleLabelList"/>
    <dgm:cxn modelId="{02D77AAE-4425-4350-B189-7C9D48EF4B12}" type="presParOf" srcId="{73A8BCA9-4829-45DD-B6C1-BDB710A69690}" destId="{5C1F93CD-5C03-40D3-BB82-1A59EB15CEBB}" srcOrd="4" destOrd="0" presId="urn:microsoft.com/office/officeart/2018/5/layout/IconCircleLabelList"/>
    <dgm:cxn modelId="{45CE445F-5462-481F-B9F3-49CAA407ADB0}" type="presParOf" srcId="{5C1F93CD-5C03-40D3-BB82-1A59EB15CEBB}" destId="{844361BD-3348-4A65-86A6-977C56C06F28}" srcOrd="0" destOrd="0" presId="urn:microsoft.com/office/officeart/2018/5/layout/IconCircleLabelList"/>
    <dgm:cxn modelId="{72F3CE30-F94F-45CF-8F88-298E24BF9A87}" type="presParOf" srcId="{5C1F93CD-5C03-40D3-BB82-1A59EB15CEBB}" destId="{1335FFEC-E7F5-4BAB-B9B4-19D40764FE43}" srcOrd="1" destOrd="0" presId="urn:microsoft.com/office/officeart/2018/5/layout/IconCircleLabelList"/>
    <dgm:cxn modelId="{5B250D43-1FBA-41A9-A424-1EFB1FF94BBF}" type="presParOf" srcId="{5C1F93CD-5C03-40D3-BB82-1A59EB15CEBB}" destId="{06C737D7-0E2E-410E-8A06-1DCA594D7C04}" srcOrd="2" destOrd="0" presId="urn:microsoft.com/office/officeart/2018/5/layout/IconCircleLabelList"/>
    <dgm:cxn modelId="{ED095662-1249-4A9D-B143-E0598FC99927}" type="presParOf" srcId="{5C1F93CD-5C03-40D3-BB82-1A59EB15CEBB}" destId="{E1D83113-B755-4529-AD79-29DA6CC7A7E0}" srcOrd="3" destOrd="0" presId="urn:microsoft.com/office/officeart/2018/5/layout/IconCircleLabelList"/>
    <dgm:cxn modelId="{170037D6-20F7-4F6F-B7F8-A31B4FFA9DAF}" type="presParOf" srcId="{73A8BCA9-4829-45DD-B6C1-BDB710A69690}" destId="{CD742688-9AD0-4F71-941F-6F2F77767D38}" srcOrd="5" destOrd="0" presId="urn:microsoft.com/office/officeart/2018/5/layout/IconCircleLabelList"/>
    <dgm:cxn modelId="{4B49A9D3-A120-43CD-982C-7AAC561601B5}" type="presParOf" srcId="{73A8BCA9-4829-45DD-B6C1-BDB710A69690}" destId="{4027C43C-11E3-44AA-9FA7-7E6E62FDD996}" srcOrd="6" destOrd="0" presId="urn:microsoft.com/office/officeart/2018/5/layout/IconCircleLabelList"/>
    <dgm:cxn modelId="{9FC9DD72-914D-40F4-8DC3-15AF58C5327B}" type="presParOf" srcId="{4027C43C-11E3-44AA-9FA7-7E6E62FDD996}" destId="{62110D27-F2A7-4906-8197-397FF6BC9F00}" srcOrd="0" destOrd="0" presId="urn:microsoft.com/office/officeart/2018/5/layout/IconCircleLabelList"/>
    <dgm:cxn modelId="{E1B7CC36-1A6D-4DA0-9FC3-EA1CCE590835}" type="presParOf" srcId="{4027C43C-11E3-44AA-9FA7-7E6E62FDD996}" destId="{A9C0EDF2-A93E-4038-9A02-BE9D0FB84BF2}" srcOrd="1" destOrd="0" presId="urn:microsoft.com/office/officeart/2018/5/layout/IconCircleLabelList"/>
    <dgm:cxn modelId="{AC875326-7AEB-44F2-97DF-22F47FFCF742}" type="presParOf" srcId="{4027C43C-11E3-44AA-9FA7-7E6E62FDD996}" destId="{BE459F54-443A-4CDA-94D6-F26B94FECAAD}" srcOrd="2" destOrd="0" presId="urn:microsoft.com/office/officeart/2018/5/layout/IconCircleLabelList"/>
    <dgm:cxn modelId="{485B68CC-4B28-44E9-8AE9-EAA85297BCAD}" type="presParOf" srcId="{4027C43C-11E3-44AA-9FA7-7E6E62FDD996}" destId="{91BEBBAD-5789-44A6-B24B-242AE5D10A60}" srcOrd="3" destOrd="0" presId="urn:microsoft.com/office/officeart/2018/5/layout/IconCircleLabelList"/>
    <dgm:cxn modelId="{3C25AAC9-CEFE-43DA-B1F4-1BBB75B2C982}" type="presParOf" srcId="{73A8BCA9-4829-45DD-B6C1-BDB710A69690}" destId="{4542308D-507B-4248-8B98-57463F071FEA}" srcOrd="7" destOrd="0" presId="urn:microsoft.com/office/officeart/2018/5/layout/IconCircleLabelList"/>
    <dgm:cxn modelId="{A2A34CC2-B48A-4727-BC37-86F0058BAA68}" type="presParOf" srcId="{73A8BCA9-4829-45DD-B6C1-BDB710A69690}" destId="{7652F989-0DAB-4642-A572-280BF8A118CC}" srcOrd="8" destOrd="0" presId="urn:microsoft.com/office/officeart/2018/5/layout/IconCircleLabelList"/>
    <dgm:cxn modelId="{800631D4-FBAE-48BD-BAA1-03C602CF1CF9}" type="presParOf" srcId="{7652F989-0DAB-4642-A572-280BF8A118CC}" destId="{54959826-2549-48E9-9244-0EACC092CABC}" srcOrd="0" destOrd="0" presId="urn:microsoft.com/office/officeart/2018/5/layout/IconCircleLabelList"/>
    <dgm:cxn modelId="{22237480-F6A4-4B26-A6BB-21F80304FC74}" type="presParOf" srcId="{7652F989-0DAB-4642-A572-280BF8A118CC}" destId="{C8ABFD44-062B-4014-803B-4B360C14BD44}" srcOrd="1" destOrd="0" presId="urn:microsoft.com/office/officeart/2018/5/layout/IconCircleLabelList"/>
    <dgm:cxn modelId="{59919DFD-E874-4E94-9DCA-198359861308}" type="presParOf" srcId="{7652F989-0DAB-4642-A572-280BF8A118CC}" destId="{3EB87FC2-F79C-41CF-B87E-88A5CA66CFBC}" srcOrd="2" destOrd="0" presId="urn:microsoft.com/office/officeart/2018/5/layout/IconCircleLabelList"/>
    <dgm:cxn modelId="{7BBABBDA-750F-4FD7-8161-E3AC9271E6BA}" type="presParOf" srcId="{7652F989-0DAB-4642-A572-280BF8A118CC}" destId="{F12790EE-9799-474B-9202-BF9AB51AC71B}" srcOrd="3" destOrd="0" presId="urn:microsoft.com/office/officeart/2018/5/layout/IconCircleLabelList"/>
    <dgm:cxn modelId="{9CB108E0-A8A3-41B2-900F-30BA396137F7}" type="presParOf" srcId="{73A8BCA9-4829-45DD-B6C1-BDB710A69690}" destId="{32DE925D-93BE-498B-91AC-5D7991D1C909}" srcOrd="9" destOrd="0" presId="urn:microsoft.com/office/officeart/2018/5/layout/IconCircleLabelList"/>
    <dgm:cxn modelId="{72C80E20-6C45-4B03-A0CF-E809561F4FB4}" type="presParOf" srcId="{73A8BCA9-4829-45DD-B6C1-BDB710A69690}" destId="{B2C26887-1CB8-4425-A4A9-F60F2BA9AE9F}" srcOrd="10" destOrd="0" presId="urn:microsoft.com/office/officeart/2018/5/layout/IconCircleLabelList"/>
    <dgm:cxn modelId="{8B0E0441-DEDC-4E3A-B785-F238FCEE7B91}" type="presParOf" srcId="{B2C26887-1CB8-4425-A4A9-F60F2BA9AE9F}" destId="{D0CE7249-2A93-4A93-AEE7-3F495D856774}" srcOrd="0" destOrd="0" presId="urn:microsoft.com/office/officeart/2018/5/layout/IconCircleLabelList"/>
    <dgm:cxn modelId="{55F4AC4D-3877-4006-954D-6D94B061A01A}" type="presParOf" srcId="{B2C26887-1CB8-4425-A4A9-F60F2BA9AE9F}" destId="{8703FB9E-7603-4579-A5A5-6D6683576F09}" srcOrd="1" destOrd="0" presId="urn:microsoft.com/office/officeart/2018/5/layout/IconCircleLabelList"/>
    <dgm:cxn modelId="{AB8E9E0D-C2A5-49E3-B4CB-B6AC8B556248}" type="presParOf" srcId="{B2C26887-1CB8-4425-A4A9-F60F2BA9AE9F}" destId="{C3D69856-E028-4900-A52C-18CA77A00B89}" srcOrd="2" destOrd="0" presId="urn:microsoft.com/office/officeart/2018/5/layout/IconCircleLabelList"/>
    <dgm:cxn modelId="{8C4CE644-74C7-492C-AB1E-B7A811BBFB8B}" type="presParOf" srcId="{B2C26887-1CB8-4425-A4A9-F60F2BA9AE9F}" destId="{C85CF1A3-1CEA-4891-B246-D6A7D7DD9510}" srcOrd="3" destOrd="0" presId="urn:microsoft.com/office/officeart/2018/5/layout/IconCircleLabelList"/>
    <dgm:cxn modelId="{7F14766D-8A6C-4126-862E-F9813781A93B}" type="presParOf" srcId="{73A8BCA9-4829-45DD-B6C1-BDB710A69690}" destId="{003F55B9-1255-49E3-BBCF-CF549ABA1B6F}" srcOrd="11" destOrd="0" presId="urn:microsoft.com/office/officeart/2018/5/layout/IconCircleLabelList"/>
    <dgm:cxn modelId="{654B076A-F916-495D-A66F-F98044B8760A}" type="presParOf" srcId="{73A8BCA9-4829-45DD-B6C1-BDB710A69690}" destId="{596B10B1-9224-42D4-B196-4AB4716FC623}" srcOrd="12" destOrd="0" presId="urn:microsoft.com/office/officeart/2018/5/layout/IconCircleLabelList"/>
    <dgm:cxn modelId="{217005BB-3BC2-42E7-B2FA-B7C92794A8A8}" type="presParOf" srcId="{596B10B1-9224-42D4-B196-4AB4716FC623}" destId="{96386CE1-88A2-4B91-9F40-2AEA54ACD87A}" srcOrd="0" destOrd="0" presId="urn:microsoft.com/office/officeart/2018/5/layout/IconCircleLabelList"/>
    <dgm:cxn modelId="{98289525-9701-4B17-AEC4-C0152D2EC08A}" type="presParOf" srcId="{596B10B1-9224-42D4-B196-4AB4716FC623}" destId="{28F38624-A79E-41F2-BDE7-1551C6AC4C9E}" srcOrd="1" destOrd="0" presId="urn:microsoft.com/office/officeart/2018/5/layout/IconCircleLabelList"/>
    <dgm:cxn modelId="{4BAF0AF1-023F-4205-B3DD-F532C72B7560}" type="presParOf" srcId="{596B10B1-9224-42D4-B196-4AB4716FC623}" destId="{166B4F86-A401-44FB-ADA0-9387A16B7248}" srcOrd="2" destOrd="0" presId="urn:microsoft.com/office/officeart/2018/5/layout/IconCircleLabelList"/>
    <dgm:cxn modelId="{83E153A4-9D3A-4E4A-9F1B-50AC9AF5A37D}" type="presParOf" srcId="{596B10B1-9224-42D4-B196-4AB4716FC623}" destId="{4667F02C-CC86-4D62-B618-25C07CCBDDD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07112140-1C35-4468-BBEE-3F86CCBB94A1}" type="pres">
      <dgm:prSet presAssocID="{0EE3F159-F1D6-4FE3-B33A-A6B592245C74}" presName="linear" presStyleCnt="0">
        <dgm:presLayoutVars>
          <dgm:animLvl val="lvl"/>
          <dgm:resizeHandles val="exact"/>
        </dgm:presLayoutVars>
      </dgm:prSet>
      <dgm:spPr/>
    </dgm:pt>
    <dgm:pt modelId="{7E41B242-1C41-4C10-8D84-36987FB16C55}" type="pres">
      <dgm:prSet presAssocID="{56448D94-16A9-4895-8FAA-122E436DE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BD79E6-D2EB-4041-9CF8-920DC0D6B14D}" type="pres">
      <dgm:prSet presAssocID="{B30CD43A-AD03-4B59-8F4A-17A751F5C3E4}" presName="spacer" presStyleCnt="0"/>
      <dgm:spPr/>
    </dgm:pt>
    <dgm:pt modelId="{73DA6E23-222E-4423-8948-6E9F4617F3DD}" type="pres">
      <dgm:prSet presAssocID="{80A314BF-352E-4944-A88C-7AB0CBF317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1176B5-E0F4-45E2-B9CC-EFD3B789FC6D}" type="pres">
      <dgm:prSet presAssocID="{1E61E9A5-B69D-413A-8173-37940B8C1274}" presName="spacer" presStyleCnt="0"/>
      <dgm:spPr/>
    </dgm:pt>
    <dgm:pt modelId="{25FFA75A-14B9-4430-BF3A-8547943A3082}" type="pres">
      <dgm:prSet presAssocID="{978A7F72-9446-4607-B7F4-6767861DB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C23378-6BE4-4B61-AF28-AEC502787224}" type="pres">
      <dgm:prSet presAssocID="{09AB4A42-4D58-49A7-BF8D-216D6042EAA5}" presName="spacer" presStyleCnt="0"/>
      <dgm:spPr/>
    </dgm:pt>
    <dgm:pt modelId="{295320C5-78FA-4109-9C97-D900B70013E4}" type="pres">
      <dgm:prSet presAssocID="{53A3BC40-D848-42E8-B02C-D3435AFDD1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26C956-4A97-4626-8865-3FBFAFE1EF2A}" type="pres">
      <dgm:prSet presAssocID="{4EA068D1-CC97-405E-8545-6774E79844EF}" presName="spacer" presStyleCnt="0"/>
      <dgm:spPr/>
    </dgm:pt>
    <dgm:pt modelId="{E096775B-7B39-4BF8-99D3-60B2B4E8F1F1}" type="pres">
      <dgm:prSet presAssocID="{7B162C0D-8231-49A0-8533-B5A9CBD003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B698B362-4E52-4CA8-B568-B31D02ED3086}" type="presOf" srcId="{53A3BC40-D848-42E8-B02C-D3435AFDD15F}" destId="{295320C5-78FA-4109-9C97-D900B70013E4}" srcOrd="0" destOrd="0" presId="urn:microsoft.com/office/officeart/2005/8/layout/vList2"/>
    <dgm:cxn modelId="{E16C9964-9EF1-4D33-B9C8-EC4DAAB672DC}" type="presOf" srcId="{978A7F72-9446-4607-B7F4-6767861DBBAB}" destId="{25FFA75A-14B9-4430-BF3A-8547943A3082}" srcOrd="0" destOrd="0" presId="urn:microsoft.com/office/officeart/2005/8/layout/vList2"/>
    <dgm:cxn modelId="{AE757B55-6A16-4F1D-9787-880B1D4D9563}" type="presOf" srcId="{80A314BF-352E-4944-A88C-7AB0CBF31700}" destId="{73DA6E23-222E-4423-8948-6E9F4617F3DD}" srcOrd="0" destOrd="0" presId="urn:microsoft.com/office/officeart/2005/8/layout/vList2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1CFD3DA7-16A8-4B9A-89AA-65D502B31945}" type="presOf" srcId="{7B162C0D-8231-49A0-8533-B5A9CBD00339}" destId="{E096775B-7B39-4BF8-99D3-60B2B4E8F1F1}" srcOrd="0" destOrd="0" presId="urn:microsoft.com/office/officeart/2005/8/layout/vList2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272D3FD1-9DC7-49A3-B238-C27A809CB6D3}" type="presOf" srcId="{56448D94-16A9-4895-8FAA-122E436DE52B}" destId="{7E41B242-1C41-4C10-8D84-36987FB16C55}" srcOrd="0" destOrd="0" presId="urn:microsoft.com/office/officeart/2005/8/layout/vList2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6C5244F7-4992-44EE-B94B-04F21B8362FE}" type="presOf" srcId="{0EE3F159-F1D6-4FE3-B33A-A6B592245C74}" destId="{07112140-1C35-4468-BBEE-3F86CCBB94A1}" srcOrd="0" destOrd="0" presId="urn:microsoft.com/office/officeart/2005/8/layout/vList2"/>
    <dgm:cxn modelId="{B3375DA0-D145-4774-8510-AF907B8B7EAF}" type="presParOf" srcId="{07112140-1C35-4468-BBEE-3F86CCBB94A1}" destId="{7E41B242-1C41-4C10-8D84-36987FB16C55}" srcOrd="0" destOrd="0" presId="urn:microsoft.com/office/officeart/2005/8/layout/vList2"/>
    <dgm:cxn modelId="{D9309F71-592C-4C21-BDB7-71B22FC99721}" type="presParOf" srcId="{07112140-1C35-4468-BBEE-3F86CCBB94A1}" destId="{44BD79E6-D2EB-4041-9CF8-920DC0D6B14D}" srcOrd="1" destOrd="0" presId="urn:microsoft.com/office/officeart/2005/8/layout/vList2"/>
    <dgm:cxn modelId="{67381084-0C14-476C-A3CD-D6022B672F1E}" type="presParOf" srcId="{07112140-1C35-4468-BBEE-3F86CCBB94A1}" destId="{73DA6E23-222E-4423-8948-6E9F4617F3DD}" srcOrd="2" destOrd="0" presId="urn:microsoft.com/office/officeart/2005/8/layout/vList2"/>
    <dgm:cxn modelId="{8047C079-6ACF-4A49-A827-B823528D597E}" type="presParOf" srcId="{07112140-1C35-4468-BBEE-3F86CCBB94A1}" destId="{B61176B5-E0F4-45E2-B9CC-EFD3B789FC6D}" srcOrd="3" destOrd="0" presId="urn:microsoft.com/office/officeart/2005/8/layout/vList2"/>
    <dgm:cxn modelId="{099FC227-9C12-44C5-8C4D-F6C96A848FE3}" type="presParOf" srcId="{07112140-1C35-4468-BBEE-3F86CCBB94A1}" destId="{25FFA75A-14B9-4430-BF3A-8547943A3082}" srcOrd="4" destOrd="0" presId="urn:microsoft.com/office/officeart/2005/8/layout/vList2"/>
    <dgm:cxn modelId="{ED039FF0-32C5-4A5C-ABE1-8DD48946BB7D}" type="presParOf" srcId="{07112140-1C35-4468-BBEE-3F86CCBB94A1}" destId="{50C23378-6BE4-4B61-AF28-AEC502787224}" srcOrd="5" destOrd="0" presId="urn:microsoft.com/office/officeart/2005/8/layout/vList2"/>
    <dgm:cxn modelId="{5A321DFE-7B0D-4A22-8AC5-04806C33E246}" type="presParOf" srcId="{07112140-1C35-4468-BBEE-3F86CCBB94A1}" destId="{295320C5-78FA-4109-9C97-D900B70013E4}" srcOrd="6" destOrd="0" presId="urn:microsoft.com/office/officeart/2005/8/layout/vList2"/>
    <dgm:cxn modelId="{ECF81F4E-406C-45D2-B319-DD4E8E96CA1B}" type="presParOf" srcId="{07112140-1C35-4468-BBEE-3F86CCBB94A1}" destId="{2426C956-4A97-4626-8865-3FBFAFE1EF2A}" srcOrd="7" destOrd="0" presId="urn:microsoft.com/office/officeart/2005/8/layout/vList2"/>
    <dgm:cxn modelId="{E649782D-A72C-4C34-8D74-8A9ACA95AF6E}" type="presParOf" srcId="{07112140-1C35-4468-BBEE-3F86CCBB94A1}" destId="{E096775B-7B39-4BF8-99D3-60B2B4E8F1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82DC9-21D8-4148-AFF2-785D114A4AFA}">
      <dsp:nvSpPr>
        <dsp:cNvPr id="0" name=""/>
        <dsp:cNvSpPr/>
      </dsp:nvSpPr>
      <dsp:spPr>
        <a:xfrm>
          <a:off x="0" y="718768"/>
          <a:ext cx="2672744" cy="16971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046D3-17C9-405A-A28E-B2C276CE19FB}">
      <dsp:nvSpPr>
        <dsp:cNvPr id="0" name=""/>
        <dsp:cNvSpPr/>
      </dsp:nvSpPr>
      <dsp:spPr>
        <a:xfrm>
          <a:off x="296971" y="1000891"/>
          <a:ext cx="2672744" cy="1697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b="1" kern="1200"/>
            <a:t>Wij betalen tot een maxima van 4 per duizend  terug van je portefeuille waarde  op de kosten van je huidige bank bij transferten</a:t>
          </a:r>
          <a:endParaRPr lang="en-US" sz="1700" kern="1200"/>
        </a:p>
      </dsp:txBody>
      <dsp:txXfrm>
        <a:off x="346680" y="1050600"/>
        <a:ext cx="2573326" cy="1597774"/>
      </dsp:txXfrm>
    </dsp:sp>
    <dsp:sp modelId="{40FE4E87-1F20-4873-87FF-271368D714FD}">
      <dsp:nvSpPr>
        <dsp:cNvPr id="0" name=""/>
        <dsp:cNvSpPr/>
      </dsp:nvSpPr>
      <dsp:spPr>
        <a:xfrm>
          <a:off x="3266687" y="718768"/>
          <a:ext cx="2672744" cy="16971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8AC3C-4312-4A42-8FDF-3101CFF9EEE1}">
      <dsp:nvSpPr>
        <dsp:cNvPr id="0" name=""/>
        <dsp:cNvSpPr/>
      </dsp:nvSpPr>
      <dsp:spPr>
        <a:xfrm>
          <a:off x="3563659" y="1000891"/>
          <a:ext cx="2672744" cy="1697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b="1" kern="1200"/>
            <a:t>Wij rekenen nooit kosten zowel bij in of out transferten van titels</a:t>
          </a:r>
          <a:endParaRPr lang="en-US" sz="1700" kern="1200"/>
        </a:p>
      </dsp:txBody>
      <dsp:txXfrm>
        <a:off x="3613368" y="1050600"/>
        <a:ext cx="2573326" cy="1597774"/>
      </dsp:txXfrm>
    </dsp:sp>
    <dsp:sp modelId="{B7205731-9420-4C5A-9210-EB3DFA50EAB0}">
      <dsp:nvSpPr>
        <dsp:cNvPr id="0" name=""/>
        <dsp:cNvSpPr/>
      </dsp:nvSpPr>
      <dsp:spPr>
        <a:xfrm>
          <a:off x="6533375" y="718768"/>
          <a:ext cx="2672744" cy="16971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2C00F-BD87-4228-93ED-D0EA17F7B7F0}">
      <dsp:nvSpPr>
        <dsp:cNvPr id="0" name=""/>
        <dsp:cNvSpPr/>
      </dsp:nvSpPr>
      <dsp:spPr>
        <a:xfrm>
          <a:off x="6830347" y="1000891"/>
          <a:ext cx="2672744" cy="1697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b="1" kern="1200"/>
            <a:t>Spijtig dat onze collegas dit niet steeds doen maar juist hoge kosten aanrekenen</a:t>
          </a:r>
          <a:endParaRPr lang="en-US" sz="1700" kern="1200"/>
        </a:p>
      </dsp:txBody>
      <dsp:txXfrm>
        <a:off x="6880056" y="1050600"/>
        <a:ext cx="2573326" cy="1597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6B0AB-87E4-45F3-86AD-56A044176A57}">
      <dsp:nvSpPr>
        <dsp:cNvPr id="0" name=""/>
        <dsp:cNvSpPr/>
      </dsp:nvSpPr>
      <dsp:spPr>
        <a:xfrm>
          <a:off x="2690437" y="742074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0850" y="784787"/>
        <a:ext cx="30075" cy="6015"/>
      </dsp:txXfrm>
    </dsp:sp>
    <dsp:sp modelId="{F28B911C-2035-4E04-BEED-22B2132DA938}">
      <dsp:nvSpPr>
        <dsp:cNvPr id="0" name=""/>
        <dsp:cNvSpPr/>
      </dsp:nvSpPr>
      <dsp:spPr>
        <a:xfrm>
          <a:off x="77018" y="3228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kern="1200" dirty="0">
              <a:solidFill>
                <a:srgbClr val="FFFF00"/>
              </a:solidFill>
            </a:rPr>
            <a:t>Drie TOP bedrijven die samenwerken  en één  BALIE ONTVANGST KANTOOR </a:t>
          </a:r>
          <a:r>
            <a:rPr lang="nl-BE" sz="1400" b="1" kern="1200" dirty="0"/>
            <a:t>vormen voor </a:t>
          </a:r>
          <a:r>
            <a:rPr lang="nl-BE" sz="1400" b="1" kern="1200" dirty="0" err="1"/>
            <a:t>u</a:t>
          </a:r>
          <a:r>
            <a:rPr lang="nl-BE" sz="1400" b="1" kern="1200" dirty="0" err="1">
              <a:solidFill>
                <a:srgbClr val="FFFF00"/>
              </a:solidFill>
            </a:rPr>
            <a:t>EN</a:t>
          </a:r>
          <a:endParaRPr lang="en-US" sz="1400" kern="1200" dirty="0"/>
        </a:p>
      </dsp:txBody>
      <dsp:txXfrm>
        <a:off x="77018" y="3228"/>
        <a:ext cx="2615219" cy="1569131"/>
      </dsp:txXfrm>
    </dsp:sp>
    <dsp:sp modelId="{E999270F-C09D-4C77-A675-15683C9D4E27}">
      <dsp:nvSpPr>
        <dsp:cNvPr id="0" name=""/>
        <dsp:cNvSpPr/>
      </dsp:nvSpPr>
      <dsp:spPr>
        <a:xfrm>
          <a:off x="5907157" y="742074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77570" y="784787"/>
        <a:ext cx="30075" cy="6015"/>
      </dsp:txXfrm>
    </dsp:sp>
    <dsp:sp modelId="{57B33ED1-F446-42AD-AA10-9A39CB29118D}">
      <dsp:nvSpPr>
        <dsp:cNvPr id="0" name=""/>
        <dsp:cNvSpPr/>
      </dsp:nvSpPr>
      <dsp:spPr>
        <a:xfrm>
          <a:off x="3293738" y="3228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kern="1200" dirty="0"/>
            <a:t>Interactive broker  40 miljard  beurswaarde  wereldspeler 125 beurzen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kern="1200" dirty="0"/>
            <a:t>Jaarlijkse omzet 3,5 miljard$</a:t>
          </a:r>
          <a:endParaRPr lang="en-US" sz="1400" kern="1200" dirty="0"/>
        </a:p>
      </dsp:txBody>
      <dsp:txXfrm>
        <a:off x="3293738" y="3228"/>
        <a:ext cx="2615219" cy="1569131"/>
      </dsp:txXfrm>
    </dsp:sp>
    <dsp:sp modelId="{2081C47C-6705-4FDF-B2C8-AC206A136B6E}">
      <dsp:nvSpPr>
        <dsp:cNvPr id="0" name=""/>
        <dsp:cNvSpPr/>
      </dsp:nvSpPr>
      <dsp:spPr>
        <a:xfrm>
          <a:off x="1384628" y="1570560"/>
          <a:ext cx="6433439" cy="570900"/>
        </a:xfrm>
        <a:custGeom>
          <a:avLst/>
          <a:gdLst/>
          <a:ahLst/>
          <a:cxnLst/>
          <a:rect l="0" t="0" r="0" b="0"/>
          <a:pathLst>
            <a:path>
              <a:moveTo>
                <a:pt x="6433439" y="0"/>
              </a:moveTo>
              <a:lnTo>
                <a:pt x="6433439" y="302550"/>
              </a:lnTo>
              <a:lnTo>
                <a:pt x="0" y="302550"/>
              </a:lnTo>
              <a:lnTo>
                <a:pt x="0" y="570900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39810" y="1853002"/>
        <a:ext cx="323074" cy="6015"/>
      </dsp:txXfrm>
    </dsp:sp>
    <dsp:sp modelId="{94D2FD9C-D1A0-446A-93CA-703B9DBCCA6B}">
      <dsp:nvSpPr>
        <dsp:cNvPr id="0" name=""/>
        <dsp:cNvSpPr/>
      </dsp:nvSpPr>
      <dsp:spPr>
        <a:xfrm>
          <a:off x="6510458" y="3228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kern="1200" dirty="0">
              <a:solidFill>
                <a:srgbClr val="FFFF00"/>
              </a:solidFill>
            </a:rPr>
            <a:t>Verzorgt uw rekening (beste beurssite sinds 2018!! </a:t>
          </a:r>
          <a:r>
            <a:rPr lang="nl-BE" sz="1400" kern="1200" dirty="0">
              <a:solidFill>
                <a:srgbClr val="FFFF00"/>
              </a:solidFill>
            </a:rPr>
            <a:t>)6x </a:t>
          </a:r>
          <a:r>
            <a:rPr lang="nl-BE" sz="1400" kern="1200" dirty="0"/>
            <a:t>groter dan de grootste </a:t>
          </a:r>
          <a:r>
            <a:rPr lang="nl-BE" sz="1400" kern="1200" dirty="0" err="1"/>
            <a:t>belgische</a:t>
          </a:r>
          <a:r>
            <a:rPr lang="nl-BE" sz="1400" kern="1200" dirty="0"/>
            <a:t> brokers/bank of 15 x groter dan  private banking </a:t>
          </a:r>
          <a:r>
            <a:rPr lang="nl-BE" sz="1400" kern="1200" dirty="0" err="1"/>
            <a:t>uitAntwerpen</a:t>
          </a:r>
          <a:endParaRPr lang="en-US" sz="1400" kern="1200" dirty="0"/>
        </a:p>
      </dsp:txBody>
      <dsp:txXfrm>
        <a:off x="6510458" y="3228"/>
        <a:ext cx="2615219" cy="1569131"/>
      </dsp:txXfrm>
    </dsp:sp>
    <dsp:sp modelId="{9E1E1F91-CC5E-4241-8006-2CDA8288A02C}">
      <dsp:nvSpPr>
        <dsp:cNvPr id="0" name=""/>
        <dsp:cNvSpPr/>
      </dsp:nvSpPr>
      <dsp:spPr>
        <a:xfrm>
          <a:off x="2690437" y="2912706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0850" y="2955418"/>
        <a:ext cx="30075" cy="6015"/>
      </dsp:txXfrm>
    </dsp:sp>
    <dsp:sp modelId="{2229F88A-97CB-4F3B-9BEC-AFE1DAD4F4C1}">
      <dsp:nvSpPr>
        <dsp:cNvPr id="0" name=""/>
        <dsp:cNvSpPr/>
      </dsp:nvSpPr>
      <dsp:spPr>
        <a:xfrm>
          <a:off x="77018" y="2173860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kern="1200" dirty="0">
              <a:solidFill>
                <a:schemeClr val="tx1"/>
              </a:solidFill>
              <a:highlight>
                <a:srgbClr val="FFFF00"/>
              </a:highlight>
            </a:rPr>
            <a:t>Mexem </a:t>
          </a:r>
          <a:r>
            <a:rPr lang="nl-BE" sz="1400" b="1" kern="1200" dirty="0" err="1">
              <a:solidFill>
                <a:schemeClr val="tx1"/>
              </a:solidFill>
              <a:highlight>
                <a:srgbClr val="FFFF00"/>
              </a:highlight>
            </a:rPr>
            <a:t>ltd</a:t>
          </a:r>
          <a:r>
            <a:rPr lang="nl-BE" sz="1400" b="1" kern="1200" dirty="0">
              <a:solidFill>
                <a:schemeClr val="tx1"/>
              </a:solidFill>
              <a:highlight>
                <a:srgbClr val="FFFF00"/>
              </a:highlight>
            </a:rPr>
            <a:t>  </a:t>
          </a:r>
          <a:r>
            <a:rPr lang="nl-BE" sz="1400" kern="1200" dirty="0"/>
            <a:t>zorgt voor je lage tarieven/kosten en financiële hulpmiddelen</a:t>
          </a:r>
          <a:endParaRPr lang="en-US" sz="1400" kern="1200" dirty="0"/>
        </a:p>
      </dsp:txBody>
      <dsp:txXfrm>
        <a:off x="77018" y="2173860"/>
        <a:ext cx="2615219" cy="1569131"/>
      </dsp:txXfrm>
    </dsp:sp>
    <dsp:sp modelId="{887132A3-8140-476F-824A-63BF892F386C}">
      <dsp:nvSpPr>
        <dsp:cNvPr id="0" name=""/>
        <dsp:cNvSpPr/>
      </dsp:nvSpPr>
      <dsp:spPr>
        <a:xfrm>
          <a:off x="5907157" y="2912706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77570" y="2955418"/>
        <a:ext cx="30075" cy="6015"/>
      </dsp:txXfrm>
    </dsp:sp>
    <dsp:sp modelId="{ADE379CE-F930-4A93-89E2-095D530E0142}">
      <dsp:nvSpPr>
        <dsp:cNvPr id="0" name=""/>
        <dsp:cNvSpPr/>
      </dsp:nvSpPr>
      <dsp:spPr>
        <a:xfrm>
          <a:off x="3293738" y="2173860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Administratieve introducing broker die over heel de wereld klanten groepeert en introduceert  om de goedkoopste kosten te krijgen bij de hoofd broker= </a:t>
          </a:r>
          <a:endParaRPr lang="en-US" sz="1400" kern="1200"/>
        </a:p>
      </dsp:txBody>
      <dsp:txXfrm>
        <a:off x="3293738" y="2173860"/>
        <a:ext cx="2615219" cy="1569131"/>
      </dsp:txXfrm>
    </dsp:sp>
    <dsp:sp modelId="{D06899DB-BEE0-4A5A-A0A2-3B47A6F667B5}">
      <dsp:nvSpPr>
        <dsp:cNvPr id="0" name=""/>
        <dsp:cNvSpPr/>
      </dsp:nvSpPr>
      <dsp:spPr>
        <a:xfrm>
          <a:off x="1384628" y="3741192"/>
          <a:ext cx="6433439" cy="570900"/>
        </a:xfrm>
        <a:custGeom>
          <a:avLst/>
          <a:gdLst/>
          <a:ahLst/>
          <a:cxnLst/>
          <a:rect l="0" t="0" r="0" b="0"/>
          <a:pathLst>
            <a:path>
              <a:moveTo>
                <a:pt x="6433439" y="0"/>
              </a:moveTo>
              <a:lnTo>
                <a:pt x="6433439" y="302550"/>
              </a:lnTo>
              <a:lnTo>
                <a:pt x="0" y="302550"/>
              </a:lnTo>
              <a:lnTo>
                <a:pt x="0" y="570900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39810" y="4023634"/>
        <a:ext cx="323074" cy="6015"/>
      </dsp:txXfrm>
    </dsp:sp>
    <dsp:sp modelId="{C64FCF27-2843-4324-A504-D5684EF4EEE4}">
      <dsp:nvSpPr>
        <dsp:cNvPr id="0" name=""/>
        <dsp:cNvSpPr/>
      </dsp:nvSpPr>
      <dsp:spPr>
        <a:xfrm>
          <a:off x="6510458" y="2173860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b="1" kern="1200" dirty="0" err="1">
              <a:solidFill>
                <a:srgbClr val="FFFF00"/>
              </a:solidFill>
            </a:rPr>
            <a:t>Inter</a:t>
          </a:r>
          <a:r>
            <a:rPr lang="nl-BE" sz="2000" b="1" kern="1200" dirty="0">
              <a:solidFill>
                <a:srgbClr val="FFFF00"/>
              </a:solidFill>
            </a:rPr>
            <a:t> </a:t>
          </a:r>
          <a:r>
            <a:rPr lang="nl-BE" sz="2000" b="1" kern="1200" dirty="0" err="1">
              <a:solidFill>
                <a:srgbClr val="FFFF00"/>
              </a:solidFill>
            </a:rPr>
            <a:t>active</a:t>
          </a:r>
          <a:r>
            <a:rPr lang="nl-BE" sz="2000" b="1" kern="1200" dirty="0">
              <a:solidFill>
                <a:srgbClr val="FFFF00"/>
              </a:solidFill>
            </a:rPr>
            <a:t> brokers </a:t>
          </a:r>
          <a:r>
            <a:rPr lang="nl-BE" sz="2000" b="1" kern="1200" dirty="0" err="1">
              <a:solidFill>
                <a:srgbClr val="FFFF00"/>
              </a:solidFill>
            </a:rPr>
            <a:t>usa</a:t>
          </a:r>
          <a:endParaRPr lang="nl-BE" sz="2000" b="1" kern="1200" dirty="0">
            <a:solidFill>
              <a:srgbClr val="FFFF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b="1" kern="1200" dirty="0">
              <a:solidFill>
                <a:srgbClr val="FFFF00"/>
              </a:solidFill>
            </a:rPr>
            <a:t>50miljard beurswaarde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6510458" y="2173860"/>
        <a:ext cx="2615219" cy="1569131"/>
      </dsp:txXfrm>
    </dsp:sp>
    <dsp:sp modelId="{31A13FA8-E89E-49E7-8D63-ECDF0F05D211}">
      <dsp:nvSpPr>
        <dsp:cNvPr id="0" name=""/>
        <dsp:cNvSpPr/>
      </dsp:nvSpPr>
      <dsp:spPr>
        <a:xfrm>
          <a:off x="2690437" y="5083338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0850" y="5126050"/>
        <a:ext cx="30075" cy="6015"/>
      </dsp:txXfrm>
    </dsp:sp>
    <dsp:sp modelId="{8A2D2775-80C8-46E9-96F9-EF26FE929B35}">
      <dsp:nvSpPr>
        <dsp:cNvPr id="0" name=""/>
        <dsp:cNvSpPr/>
      </dsp:nvSpPr>
      <dsp:spPr>
        <a:xfrm>
          <a:off x="77018" y="4344492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u="sng" kern="1200" dirty="0">
              <a:solidFill>
                <a:srgbClr val="FFFF00"/>
              </a:solidFill>
            </a:rPr>
            <a:t>BEURSEXPERT B BUSSCHAERT </a:t>
          </a:r>
          <a:r>
            <a:rPr lang="nl-BE" sz="1400" b="1" kern="1200" dirty="0"/>
            <a:t>verzorgt je adviezen voor vermogen</a:t>
          </a:r>
          <a:endParaRPr lang="en-US" sz="1400" kern="1200" dirty="0"/>
        </a:p>
      </dsp:txBody>
      <dsp:txXfrm>
        <a:off x="77018" y="4344492"/>
        <a:ext cx="2615219" cy="1569131"/>
      </dsp:txXfrm>
    </dsp:sp>
    <dsp:sp modelId="{66F02125-BCC0-4938-B40E-072167BF3EFD}">
      <dsp:nvSpPr>
        <dsp:cNvPr id="0" name=""/>
        <dsp:cNvSpPr/>
      </dsp:nvSpPr>
      <dsp:spPr>
        <a:xfrm>
          <a:off x="5907157" y="5083338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77570" y="5126050"/>
        <a:ext cx="30075" cy="6015"/>
      </dsp:txXfrm>
    </dsp:sp>
    <dsp:sp modelId="{DB134B7B-044C-48E1-8591-1DFCF0C15731}">
      <dsp:nvSpPr>
        <dsp:cNvPr id="0" name=""/>
        <dsp:cNvSpPr/>
      </dsp:nvSpPr>
      <dsp:spPr>
        <a:xfrm>
          <a:off x="3293738" y="4344492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b="1" kern="1200"/>
            <a:t>Heeft al meer dan 50 jaar ervaring in private portfolio&amp;banking service</a:t>
          </a:r>
          <a:endParaRPr lang="en-US" sz="1400" kern="1200"/>
        </a:p>
      </dsp:txBody>
      <dsp:txXfrm>
        <a:off x="3293738" y="4344492"/>
        <a:ext cx="2615219" cy="1569131"/>
      </dsp:txXfrm>
    </dsp:sp>
    <dsp:sp modelId="{187F1AF7-1604-4288-A2BB-2AA421105C17}">
      <dsp:nvSpPr>
        <dsp:cNvPr id="0" name=""/>
        <dsp:cNvSpPr/>
      </dsp:nvSpPr>
      <dsp:spPr>
        <a:xfrm>
          <a:off x="6510458" y="4344492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>
              <a:solidFill>
                <a:srgbClr val="002060"/>
              </a:solidFill>
              <a:highlight>
                <a:srgbClr val="FFFF00"/>
              </a:highlight>
            </a:rPr>
            <a:t>Heeft meer de 15 nominaties behaald en 10 </a:t>
          </a:r>
          <a:r>
            <a:rPr lang="nl-BE" sz="1600" b="1" kern="1200" dirty="0" err="1">
              <a:solidFill>
                <a:srgbClr val="002060"/>
              </a:solidFill>
              <a:highlight>
                <a:srgbClr val="FFFF00"/>
              </a:highlight>
            </a:rPr>
            <a:t>awards</a:t>
          </a:r>
          <a:r>
            <a:rPr lang="nl-BE" sz="1600" b="1" kern="1200" dirty="0">
              <a:solidFill>
                <a:srgbClr val="002060"/>
              </a:solidFill>
              <a:highlight>
                <a:srgbClr val="FFFF00"/>
              </a:highlight>
            </a:rPr>
            <a:t> in vermogensbeheer</a:t>
          </a:r>
          <a:endParaRPr lang="en-US" sz="1600" kern="1200" dirty="0">
            <a:solidFill>
              <a:srgbClr val="002060"/>
            </a:solidFill>
            <a:highlight>
              <a:srgbClr val="FFFF00"/>
            </a:highlight>
          </a:endParaRPr>
        </a:p>
      </dsp:txBody>
      <dsp:txXfrm>
        <a:off x="6510458" y="4344492"/>
        <a:ext cx="2615219" cy="1569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DF177-D31A-49F9-8908-FFD6D2AB27AC}">
      <dsp:nvSpPr>
        <dsp:cNvPr id="0" name=""/>
        <dsp:cNvSpPr/>
      </dsp:nvSpPr>
      <dsp:spPr>
        <a:xfrm>
          <a:off x="4742" y="329607"/>
          <a:ext cx="2653325" cy="16848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B2CA7-1D76-4938-AA65-725EEDE13BE8}">
      <dsp:nvSpPr>
        <dsp:cNvPr id="0" name=""/>
        <dsp:cNvSpPr/>
      </dsp:nvSpPr>
      <dsp:spPr>
        <a:xfrm>
          <a:off x="299556" y="609680"/>
          <a:ext cx="2653325" cy="1684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b="1" kern="1200"/>
            <a:t>Uitsluitend via deze site</a:t>
          </a:r>
          <a:endParaRPr lang="en-US" sz="3300" b="1" kern="1200"/>
        </a:p>
      </dsp:txBody>
      <dsp:txXfrm>
        <a:off x="348904" y="659028"/>
        <a:ext cx="2554629" cy="1586165"/>
      </dsp:txXfrm>
    </dsp:sp>
    <dsp:sp modelId="{A8A89AAB-F17A-43AD-8509-53D06CC7EADA}">
      <dsp:nvSpPr>
        <dsp:cNvPr id="0" name=""/>
        <dsp:cNvSpPr/>
      </dsp:nvSpPr>
      <dsp:spPr>
        <a:xfrm>
          <a:off x="3247695" y="329607"/>
          <a:ext cx="6953251" cy="21725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1E4DE-4CFE-492D-85E6-52ABB3F52084}">
      <dsp:nvSpPr>
        <dsp:cNvPr id="0" name=""/>
        <dsp:cNvSpPr/>
      </dsp:nvSpPr>
      <dsp:spPr>
        <a:xfrm>
          <a:off x="3542509" y="609680"/>
          <a:ext cx="6953251" cy="2172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b="1" kern="1200" dirty="0">
              <a:solidFill>
                <a:srgbClr val="FF0000"/>
              </a:solidFill>
              <a:highlight>
                <a:srgbClr val="FFFF00"/>
              </a:highlight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Mexem</a:t>
          </a:r>
          <a:r>
            <a:rPr lang="nl-BE" sz="2400" b="1" kern="1200" dirty="0">
              <a:solidFill>
                <a:srgbClr val="FF0000"/>
              </a:solidFill>
              <a:highlight>
                <a:srgbClr val="FFFF00"/>
              </a:highlight>
            </a:rPr>
            <a:t>=https://advisor.mexem.com/login</a:t>
          </a:r>
          <a:endParaRPr lang="en-US" sz="2400" kern="1200" dirty="0">
            <a:solidFill>
              <a:srgbClr val="FF0000"/>
            </a:solidFill>
            <a:highlight>
              <a:srgbClr val="FFFF00"/>
            </a:highlight>
          </a:endParaRPr>
        </a:p>
      </dsp:txBody>
      <dsp:txXfrm>
        <a:off x="3606141" y="673312"/>
        <a:ext cx="6825987" cy="20452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DAE32-C4CC-4A77-85B5-DAE3578325CE}">
      <dsp:nvSpPr>
        <dsp:cNvPr id="0" name=""/>
        <dsp:cNvSpPr/>
      </dsp:nvSpPr>
      <dsp:spPr>
        <a:xfrm>
          <a:off x="1076498" y="2200"/>
          <a:ext cx="867462" cy="8674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F22AF-E455-4210-BA2F-1730E109B89F}">
      <dsp:nvSpPr>
        <dsp:cNvPr id="0" name=""/>
        <dsp:cNvSpPr/>
      </dsp:nvSpPr>
      <dsp:spPr>
        <a:xfrm>
          <a:off x="1261367" y="187069"/>
          <a:ext cx="497724" cy="4977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141A0-83F1-4F8F-AB98-FA1CFA953742}">
      <dsp:nvSpPr>
        <dsp:cNvPr id="0" name=""/>
        <dsp:cNvSpPr/>
      </dsp:nvSpPr>
      <dsp:spPr>
        <a:xfrm>
          <a:off x="799194" y="1139856"/>
          <a:ext cx="1422070" cy="604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100" kern="1200"/>
            <a:t>Ééns per maand komen wij samen in scharpoort knokke</a:t>
          </a:r>
          <a:endParaRPr lang="en-US" sz="1100" kern="1200"/>
        </a:p>
      </dsp:txBody>
      <dsp:txXfrm>
        <a:off x="799194" y="1139856"/>
        <a:ext cx="1422070" cy="604935"/>
      </dsp:txXfrm>
    </dsp:sp>
    <dsp:sp modelId="{5D235A39-2566-4686-AD24-B5105D81A8DD}">
      <dsp:nvSpPr>
        <dsp:cNvPr id="0" name=""/>
        <dsp:cNvSpPr/>
      </dsp:nvSpPr>
      <dsp:spPr>
        <a:xfrm>
          <a:off x="2747431" y="2200"/>
          <a:ext cx="867462" cy="8674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59349-CFA7-4549-8F8C-E849950A745D}">
      <dsp:nvSpPr>
        <dsp:cNvPr id="0" name=""/>
        <dsp:cNvSpPr/>
      </dsp:nvSpPr>
      <dsp:spPr>
        <a:xfrm>
          <a:off x="2932300" y="187069"/>
          <a:ext cx="497724" cy="4977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EA4B5-615D-4030-AB68-146F931466D3}">
      <dsp:nvSpPr>
        <dsp:cNvPr id="0" name=""/>
        <dsp:cNvSpPr/>
      </dsp:nvSpPr>
      <dsp:spPr>
        <a:xfrm>
          <a:off x="2470127" y="1139856"/>
          <a:ext cx="1422070" cy="604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100" kern="1200"/>
            <a:t>Volledig onder toezicht van de regionale beleggingsclub knokke( RBK)</a:t>
          </a:r>
          <a:endParaRPr lang="en-US" sz="1100" kern="1200"/>
        </a:p>
      </dsp:txBody>
      <dsp:txXfrm>
        <a:off x="2470127" y="1139856"/>
        <a:ext cx="1422070" cy="604935"/>
      </dsp:txXfrm>
    </dsp:sp>
    <dsp:sp modelId="{844361BD-3348-4A65-86A6-977C56C06F28}">
      <dsp:nvSpPr>
        <dsp:cNvPr id="0" name=""/>
        <dsp:cNvSpPr/>
      </dsp:nvSpPr>
      <dsp:spPr>
        <a:xfrm>
          <a:off x="4418363" y="2200"/>
          <a:ext cx="867462" cy="8674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5FFEC-E7F5-4BAB-B9B4-19D40764FE43}">
      <dsp:nvSpPr>
        <dsp:cNvPr id="0" name=""/>
        <dsp:cNvSpPr/>
      </dsp:nvSpPr>
      <dsp:spPr>
        <a:xfrm>
          <a:off x="4603232" y="187069"/>
          <a:ext cx="497724" cy="4977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83113-B755-4529-AD79-29DA6CC7A7E0}">
      <dsp:nvSpPr>
        <dsp:cNvPr id="0" name=""/>
        <dsp:cNvSpPr/>
      </dsp:nvSpPr>
      <dsp:spPr>
        <a:xfrm>
          <a:off x="4141059" y="1139856"/>
          <a:ext cx="1422070" cy="604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100" kern="1200"/>
            <a:t>Uw docent is Bernard Busschaert</a:t>
          </a:r>
          <a:endParaRPr lang="en-US" sz="1100" kern="1200"/>
        </a:p>
      </dsp:txBody>
      <dsp:txXfrm>
        <a:off x="4141059" y="1139856"/>
        <a:ext cx="1422070" cy="604935"/>
      </dsp:txXfrm>
    </dsp:sp>
    <dsp:sp modelId="{62110D27-F2A7-4906-8197-397FF6BC9F00}">
      <dsp:nvSpPr>
        <dsp:cNvPr id="0" name=""/>
        <dsp:cNvSpPr/>
      </dsp:nvSpPr>
      <dsp:spPr>
        <a:xfrm>
          <a:off x="550375" y="2195651"/>
          <a:ext cx="867462" cy="8674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0EDF2-A93E-4038-9A02-BE9D0FB84BF2}">
      <dsp:nvSpPr>
        <dsp:cNvPr id="0" name=""/>
        <dsp:cNvSpPr/>
      </dsp:nvSpPr>
      <dsp:spPr>
        <a:xfrm>
          <a:off x="735244" y="2380520"/>
          <a:ext cx="497724" cy="4977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EBBAD-5789-44A6-B24B-242AE5D10A60}">
      <dsp:nvSpPr>
        <dsp:cNvPr id="0" name=""/>
        <dsp:cNvSpPr/>
      </dsp:nvSpPr>
      <dsp:spPr>
        <a:xfrm>
          <a:off x="273071" y="3333307"/>
          <a:ext cx="1422070" cy="604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100" kern="1200"/>
            <a:t>GRATIS EN IEDEREEN IS WELKOM</a:t>
          </a:r>
          <a:endParaRPr lang="en-US" sz="1100" kern="1200"/>
        </a:p>
      </dsp:txBody>
      <dsp:txXfrm>
        <a:off x="273071" y="3333307"/>
        <a:ext cx="1422070" cy="604935"/>
      </dsp:txXfrm>
    </dsp:sp>
    <dsp:sp modelId="{54959826-2549-48E9-9244-0EACC092CABC}">
      <dsp:nvSpPr>
        <dsp:cNvPr id="0" name=""/>
        <dsp:cNvSpPr/>
      </dsp:nvSpPr>
      <dsp:spPr>
        <a:xfrm>
          <a:off x="2747431" y="2100309"/>
          <a:ext cx="867462" cy="86746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BFD44-062B-4014-803B-4B360C14BD44}">
      <dsp:nvSpPr>
        <dsp:cNvPr id="0" name=""/>
        <dsp:cNvSpPr/>
      </dsp:nvSpPr>
      <dsp:spPr>
        <a:xfrm>
          <a:off x="2932300" y="2285178"/>
          <a:ext cx="497724" cy="49772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790EE-9799-474B-9202-BF9AB51AC71B}">
      <dsp:nvSpPr>
        <dsp:cNvPr id="0" name=""/>
        <dsp:cNvSpPr/>
      </dsp:nvSpPr>
      <dsp:spPr>
        <a:xfrm>
          <a:off x="1944003" y="3047280"/>
          <a:ext cx="2474317" cy="986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100" kern="1200" dirty="0"/>
            <a:t>Voor meer informatie mag je contact nemen met kantoor of bellen 050344777 of mailen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100" b="1" kern="1200" dirty="0">
              <a:solidFill>
                <a:srgbClr val="FF0000"/>
              </a:solidFill>
              <a:highlight>
                <a:srgbClr val="FFFF00"/>
              </a:highlight>
            </a:rPr>
            <a:t>bernard@busschaert.eu</a:t>
          </a:r>
          <a:endParaRPr lang="en-US" sz="1100" b="1" kern="1200" dirty="0">
            <a:solidFill>
              <a:srgbClr val="FF0000"/>
            </a:solidFill>
            <a:highlight>
              <a:srgbClr val="FFFF00"/>
            </a:highlight>
          </a:endParaRPr>
        </a:p>
      </dsp:txBody>
      <dsp:txXfrm>
        <a:off x="1944003" y="3047280"/>
        <a:ext cx="2474317" cy="986304"/>
      </dsp:txXfrm>
    </dsp:sp>
    <dsp:sp modelId="{D0CE7249-2A93-4A93-AEE7-3F495D856774}">
      <dsp:nvSpPr>
        <dsp:cNvPr id="0" name=""/>
        <dsp:cNvSpPr/>
      </dsp:nvSpPr>
      <dsp:spPr>
        <a:xfrm>
          <a:off x="4944487" y="2195651"/>
          <a:ext cx="867462" cy="8674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3FB9E-7603-4579-A5A5-6D6683576F09}">
      <dsp:nvSpPr>
        <dsp:cNvPr id="0" name=""/>
        <dsp:cNvSpPr/>
      </dsp:nvSpPr>
      <dsp:spPr>
        <a:xfrm>
          <a:off x="5129356" y="2380520"/>
          <a:ext cx="497724" cy="49772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CF1A3-1CEA-4891-B246-D6A7D7DD9510}">
      <dsp:nvSpPr>
        <dsp:cNvPr id="0" name=""/>
        <dsp:cNvSpPr/>
      </dsp:nvSpPr>
      <dsp:spPr>
        <a:xfrm>
          <a:off x="4667183" y="3333307"/>
          <a:ext cx="1422070" cy="604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100" kern="1200"/>
            <a:t>De onderwerpen zijn steeds  de evolutie van de beurzen en je beleggingen</a:t>
          </a:r>
          <a:endParaRPr lang="en-US" sz="1100" kern="1200"/>
        </a:p>
      </dsp:txBody>
      <dsp:txXfrm>
        <a:off x="4667183" y="3333307"/>
        <a:ext cx="1422070" cy="604935"/>
      </dsp:txXfrm>
    </dsp:sp>
    <dsp:sp modelId="{96386CE1-88A2-4B91-9F40-2AEA54ACD87A}">
      <dsp:nvSpPr>
        <dsp:cNvPr id="0" name=""/>
        <dsp:cNvSpPr/>
      </dsp:nvSpPr>
      <dsp:spPr>
        <a:xfrm>
          <a:off x="2747431" y="4389103"/>
          <a:ext cx="867462" cy="8674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38624-A79E-41F2-BDE7-1551C6AC4C9E}">
      <dsp:nvSpPr>
        <dsp:cNvPr id="0" name=""/>
        <dsp:cNvSpPr/>
      </dsp:nvSpPr>
      <dsp:spPr>
        <a:xfrm>
          <a:off x="2938078" y="4405701"/>
          <a:ext cx="497724" cy="49772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7F02C-CC86-4D62-B618-25C07CCBDDD7}">
      <dsp:nvSpPr>
        <dsp:cNvPr id="0" name=""/>
        <dsp:cNvSpPr/>
      </dsp:nvSpPr>
      <dsp:spPr>
        <a:xfrm>
          <a:off x="2422146" y="5316520"/>
          <a:ext cx="1422070" cy="604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100" kern="1200" dirty="0"/>
            <a:t>Uur is steeds 7 uur in de avond ;de dag zal je later medegedeeld worden  </a:t>
          </a:r>
          <a:endParaRPr lang="en-US" sz="1100" kern="1200" dirty="0"/>
        </a:p>
      </dsp:txBody>
      <dsp:txXfrm>
        <a:off x="2422146" y="5316520"/>
        <a:ext cx="1422070" cy="604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B242-1C41-4C10-8D84-36987FB16C55}">
      <dsp:nvSpPr>
        <dsp:cNvPr id="0" name=""/>
        <dsp:cNvSpPr/>
      </dsp:nvSpPr>
      <dsp:spPr>
        <a:xfrm>
          <a:off x="0" y="401353"/>
          <a:ext cx="3448752" cy="526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DE LAASTE 3000 JAAR IS ER MAAR WEINIG VERANDERD OP DEZE AARDE OM UW VERMOGEN AFTESCHERMEN  TEGEN KOOPKRACHTVERLIES</a:t>
          </a:r>
          <a:endParaRPr lang="en-US" sz="1000" kern="1200"/>
        </a:p>
      </dsp:txBody>
      <dsp:txXfrm>
        <a:off x="25702" y="427055"/>
        <a:ext cx="3397348" cy="475096"/>
      </dsp:txXfrm>
    </dsp:sp>
    <dsp:sp modelId="{73DA6E23-222E-4423-8948-6E9F4617F3DD}">
      <dsp:nvSpPr>
        <dsp:cNvPr id="0" name=""/>
        <dsp:cNvSpPr/>
      </dsp:nvSpPr>
      <dsp:spPr>
        <a:xfrm>
          <a:off x="0" y="956653"/>
          <a:ext cx="3448752" cy="526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BEURZEN.OBLIGATIES ALLES ZAL IN WAARDE VERMINDEREN</a:t>
          </a:r>
          <a:endParaRPr lang="en-US" sz="1000" kern="1200"/>
        </a:p>
      </dsp:txBody>
      <dsp:txXfrm>
        <a:off x="25702" y="982355"/>
        <a:ext cx="3397348" cy="475096"/>
      </dsp:txXfrm>
    </dsp:sp>
    <dsp:sp modelId="{25FFA75A-14B9-4430-BF3A-8547943A3082}">
      <dsp:nvSpPr>
        <dsp:cNvPr id="0" name=""/>
        <dsp:cNvSpPr/>
      </dsp:nvSpPr>
      <dsp:spPr>
        <a:xfrm>
          <a:off x="0" y="1511953"/>
          <a:ext cx="3448752" cy="526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UITSLUITEND FYSISCH GOUD KAN U BEHOEDEN VAN DIT VERLIES</a:t>
          </a:r>
          <a:endParaRPr lang="en-US" sz="1000" kern="1200"/>
        </a:p>
      </dsp:txBody>
      <dsp:txXfrm>
        <a:off x="25702" y="1537655"/>
        <a:ext cx="3397348" cy="475096"/>
      </dsp:txXfrm>
    </dsp:sp>
    <dsp:sp modelId="{295320C5-78FA-4109-9C97-D900B70013E4}">
      <dsp:nvSpPr>
        <dsp:cNvPr id="0" name=""/>
        <dsp:cNvSpPr/>
      </dsp:nvSpPr>
      <dsp:spPr>
        <a:xfrm>
          <a:off x="0" y="2067253"/>
          <a:ext cx="3448752" cy="526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GOUDSTAVEN BEHOUDEN AL SINDS 3000JAAR STEEDS HUN KOOPKRACHT</a:t>
          </a:r>
          <a:endParaRPr lang="en-US" sz="1000" kern="1200"/>
        </a:p>
      </dsp:txBody>
      <dsp:txXfrm>
        <a:off x="25702" y="2092955"/>
        <a:ext cx="3397348" cy="475096"/>
      </dsp:txXfrm>
    </dsp:sp>
    <dsp:sp modelId="{E096775B-7B39-4BF8-99D3-60B2B4E8F1F1}">
      <dsp:nvSpPr>
        <dsp:cNvPr id="0" name=""/>
        <dsp:cNvSpPr/>
      </dsp:nvSpPr>
      <dsp:spPr>
        <a:xfrm>
          <a:off x="0" y="2622553"/>
          <a:ext cx="3448752" cy="526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EN JA AZIE EN CHINA GELOVEN MASSAAL DAARIN</a:t>
          </a:r>
          <a:endParaRPr lang="en-US" sz="1000" kern="1200"/>
        </a:p>
      </dsp:txBody>
      <dsp:txXfrm>
        <a:off x="25702" y="2648255"/>
        <a:ext cx="3397348" cy="475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9/08/2023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570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Via beursexpert B.BUSSCHAERT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158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4837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360639" y="595884"/>
            <a:ext cx="4946528" cy="4938713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8980" y="1037366"/>
            <a:ext cx="9748755" cy="4150822"/>
          </a:xfrm>
        </p:spPr>
        <p:txBody>
          <a:bodyPr anchor="ctr">
            <a:noAutofit/>
          </a:bodyPr>
          <a:lstStyle>
            <a:lvl1pPr algn="ctr">
              <a:defRPr sz="9444" spc="756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2757" y="5647019"/>
            <a:ext cx="7601201" cy="70104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89" b="1" i="0" cap="all" spc="378" baseline="0">
                <a:solidFill>
                  <a:schemeClr val="tx2"/>
                </a:solidFill>
              </a:defRPr>
            </a:lvl1pPr>
            <a:lvl2pPr marL="431780" indent="0" algn="ctr">
              <a:buNone/>
              <a:defRPr sz="1889"/>
            </a:lvl2pPr>
            <a:lvl3pPr marL="863559" indent="0" algn="ctr">
              <a:buNone/>
              <a:defRPr sz="1700"/>
            </a:lvl3pPr>
            <a:lvl4pPr marL="1295339" indent="0" algn="ctr">
              <a:buNone/>
              <a:defRPr sz="1511"/>
            </a:lvl4pPr>
            <a:lvl5pPr marL="1727119" indent="0" algn="ctr">
              <a:buNone/>
              <a:defRPr sz="1511"/>
            </a:lvl5pPr>
            <a:lvl6pPr marL="2158898" indent="0" algn="ctr">
              <a:buNone/>
              <a:defRPr sz="1511"/>
            </a:lvl6pPr>
            <a:lvl7pPr marL="2590678" indent="0" algn="ctr">
              <a:buNone/>
              <a:defRPr sz="1511"/>
            </a:lvl7pPr>
            <a:lvl8pPr marL="3022458" indent="0" algn="ctr">
              <a:buNone/>
              <a:defRPr sz="1511"/>
            </a:lvl8pPr>
            <a:lvl9pPr marL="3454237" indent="0" algn="ctr">
              <a:buNone/>
              <a:defRPr sz="1511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8980" y="6021475"/>
            <a:ext cx="2201102" cy="32910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B4FE9D-F71D-4704-AE5B-400287031B1B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543" y="6021475"/>
            <a:ext cx="3887629" cy="32658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6632" y="6021475"/>
            <a:ext cx="2201103" cy="32658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67814" cy="647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26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21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10576" y="361143"/>
            <a:ext cx="1409754" cy="528927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887" y="361142"/>
            <a:ext cx="7929244" cy="528927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0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6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93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93" y="1014228"/>
            <a:ext cx="7735076" cy="3838814"/>
          </a:xfrm>
        </p:spPr>
        <p:txBody>
          <a:bodyPr anchor="b">
            <a:normAutofit/>
          </a:bodyPr>
          <a:lstStyle>
            <a:lvl1pPr>
              <a:defRPr sz="7933" spc="756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3893" y="4873127"/>
            <a:ext cx="6630064" cy="89829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89" b="1" i="0" cap="all" spc="378" baseline="0">
                <a:solidFill>
                  <a:schemeClr val="accent1"/>
                </a:solidFill>
              </a:defRPr>
            </a:lvl1pPr>
            <a:lvl2pPr marL="431780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57862" y="6021475"/>
            <a:ext cx="1411469" cy="32910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F6353B1-1FA3-445A-8117-F3082D614776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7616" y="6021475"/>
            <a:ext cx="3887629" cy="32658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3529" y="6021475"/>
            <a:ext cx="1405440" cy="32658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659247" cy="6477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84356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887" y="2159000"/>
            <a:ext cx="4535567" cy="341841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0782" y="2159000"/>
            <a:ext cx="4535567" cy="341841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500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67" y="359834"/>
            <a:ext cx="9611082" cy="141054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2575" y="2077431"/>
            <a:ext cx="4535567" cy="59738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794" b="1" cap="all" spc="189" baseline="0">
                <a:solidFill>
                  <a:schemeClr val="tx2"/>
                </a:solidFill>
              </a:defRPr>
            </a:lvl1pPr>
            <a:lvl2pPr marL="431780" indent="0">
              <a:buNone/>
              <a:defRPr sz="1794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887" y="2747485"/>
            <a:ext cx="4535567" cy="2829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7619" y="2077431"/>
            <a:ext cx="4535567" cy="59738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794" b="1" cap="all" spc="189" baseline="0">
                <a:solidFill>
                  <a:schemeClr val="tx2"/>
                </a:solidFill>
              </a:defRPr>
            </a:lvl1pPr>
            <a:lvl2pPr marL="431780" indent="0">
              <a:buNone/>
              <a:defRPr sz="1794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7619" y="2747485"/>
            <a:ext cx="4535567" cy="2829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83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909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25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6981833" y="0"/>
            <a:ext cx="4537067" cy="6477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564" y="431800"/>
            <a:ext cx="2921404" cy="1130189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794" b="1" i="0" cap="all" spc="283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814" y="869245"/>
            <a:ext cx="5818422" cy="4708173"/>
          </a:xfr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7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7565" y="1644595"/>
            <a:ext cx="2921404" cy="3932822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133"/>
              </a:spcBef>
              <a:buNone/>
              <a:defRPr sz="1511" baseline="0">
                <a:solidFill>
                  <a:schemeClr val="bg2"/>
                </a:solidFill>
              </a:defRPr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2814" y="6021475"/>
            <a:ext cx="1165264" cy="329103"/>
          </a:xfrm>
        </p:spPr>
        <p:txBody>
          <a:bodyPr/>
          <a:lstStyle/>
          <a:p>
            <a:fld id="{19127723-9AB6-4880-AA78-6BD21EBC34E1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7483" y="6021475"/>
            <a:ext cx="3289934" cy="32658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76823" y="6021475"/>
            <a:ext cx="1164414" cy="326585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67814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824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815" y="1"/>
            <a:ext cx="6949495" cy="6476999"/>
          </a:xfrm>
        </p:spPr>
        <p:txBody>
          <a:bodyPr anchor="t"/>
          <a:lstStyle>
            <a:lvl1pPr marL="0" indent="0">
              <a:buNone/>
              <a:defRPr sz="3022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6981833" y="0"/>
            <a:ext cx="4537067" cy="6477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67814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563" y="431800"/>
            <a:ext cx="2921406" cy="113018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794" b="1" i="0" spc="283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7563" y="1644595"/>
            <a:ext cx="2921406" cy="3932822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133"/>
              </a:spcBef>
              <a:buNone/>
              <a:defRPr sz="1511" baseline="0">
                <a:solidFill>
                  <a:schemeClr val="bg2"/>
                </a:solidFill>
              </a:defRPr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63" y="6021475"/>
            <a:ext cx="1164414" cy="329103"/>
          </a:xfrm>
        </p:spPr>
        <p:txBody>
          <a:bodyPr/>
          <a:lstStyle/>
          <a:p>
            <a:fld id="{19127723-9AB6-4880-AA78-6BD21EBC34E1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7483" y="6021475"/>
            <a:ext cx="3289933" cy="3265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73567" y="6021475"/>
            <a:ext cx="1166289" cy="326585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424956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2575" y="361141"/>
            <a:ext cx="9616394" cy="1409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2575" y="2159001"/>
            <a:ext cx="9616394" cy="3393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2575" y="6021475"/>
            <a:ext cx="2201102" cy="329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636" y="6021475"/>
            <a:ext cx="3887629" cy="326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5224" y="6021475"/>
            <a:ext cx="2663745" cy="326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1" y="0"/>
            <a:ext cx="836920" cy="6477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251086" y="0"/>
            <a:ext cx="267814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395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0" r:id="rId1"/>
    <p:sldLayoutId id="2147484891" r:id="rId2"/>
    <p:sldLayoutId id="2147484892" r:id="rId3"/>
    <p:sldLayoutId id="2147484893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  <p:sldLayoutId id="214748490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4816" kern="1200" cap="all" spc="189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5890" indent="-215890" algn="l" defTabSz="863559" rtl="0" eaLnBrk="1" latinLnBrk="0" hangingPunct="1">
        <a:lnSpc>
          <a:spcPct val="110000"/>
        </a:lnSpc>
        <a:spcBef>
          <a:spcPts val="661"/>
        </a:spcBef>
        <a:buClr>
          <a:schemeClr val="tx2"/>
        </a:buClr>
        <a:buFont typeface="Arial" panose="020B0604020202020204" pitchFamily="34" charset="0"/>
        <a:buChar char="•"/>
        <a:defRPr sz="188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47670" indent="-215890" algn="l" defTabSz="863559" rtl="0" eaLnBrk="1" latinLnBrk="0" hangingPunct="1">
        <a:lnSpc>
          <a:spcPct val="110000"/>
        </a:lnSpc>
        <a:spcBef>
          <a:spcPts val="661"/>
        </a:spcBef>
        <a:buClr>
          <a:schemeClr val="tx2"/>
        </a:buClr>
        <a:buFont typeface="Gill Sans MT" panose="020B0502020104020203" pitchFamily="34" charset="0"/>
        <a:buChar char="–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79449" indent="-215890" algn="l" defTabSz="863559" rtl="0" eaLnBrk="1" latinLnBrk="0" hangingPunct="1">
        <a:lnSpc>
          <a:spcPct val="110000"/>
        </a:lnSpc>
        <a:spcBef>
          <a:spcPts val="661"/>
        </a:spcBef>
        <a:buClr>
          <a:schemeClr val="tx2"/>
        </a:buClr>
        <a:buFont typeface="Arial" panose="020B0604020202020204" pitchFamily="34" charset="0"/>
        <a:buChar char="•"/>
        <a:defRPr sz="151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511229" indent="-215890" algn="l" defTabSz="863559" rtl="0" eaLnBrk="1" latinLnBrk="0" hangingPunct="1">
        <a:lnSpc>
          <a:spcPct val="110000"/>
        </a:lnSpc>
        <a:spcBef>
          <a:spcPts val="661"/>
        </a:spcBef>
        <a:buClr>
          <a:schemeClr val="tx2"/>
        </a:buClr>
        <a:buFont typeface="Gill Sans MT" panose="020B0502020104020203" pitchFamily="34" charset="0"/>
        <a:buChar char="–"/>
        <a:defRPr sz="1322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943009" indent="-215890" algn="l" defTabSz="863559" rtl="0" eaLnBrk="1" latinLnBrk="0" hangingPunct="1">
        <a:lnSpc>
          <a:spcPct val="110000"/>
        </a:lnSpc>
        <a:spcBef>
          <a:spcPts val="661"/>
        </a:spcBef>
        <a:buClr>
          <a:schemeClr val="tx2"/>
        </a:buClr>
        <a:buFont typeface="Arial" panose="020B0604020202020204" pitchFamily="34" charset="0"/>
        <a:buChar char="•"/>
        <a:defRPr sz="1322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374788" indent="-215890" algn="l" defTabSz="863559" rtl="0" eaLnBrk="1" latinLnBrk="0" hangingPunct="1">
        <a:lnSpc>
          <a:spcPct val="110000"/>
        </a:lnSpc>
        <a:spcBef>
          <a:spcPts val="661"/>
        </a:spcBef>
        <a:buClr>
          <a:schemeClr val="tx2"/>
        </a:buClr>
        <a:buFont typeface="Gill Sans MT" panose="020B0502020104020203" pitchFamily="34" charset="0"/>
        <a:buChar char="–"/>
        <a:defRPr sz="1322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806568" indent="-215890" algn="l" defTabSz="863559" rtl="0" eaLnBrk="1" latinLnBrk="0" hangingPunct="1">
        <a:lnSpc>
          <a:spcPct val="110000"/>
        </a:lnSpc>
        <a:spcBef>
          <a:spcPts val="661"/>
        </a:spcBef>
        <a:buClr>
          <a:schemeClr val="tx2"/>
        </a:buClr>
        <a:buFont typeface="Arial" panose="020B0604020202020204" pitchFamily="34" charset="0"/>
        <a:buChar char="•"/>
        <a:defRPr sz="1322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238348" indent="-215890" algn="l" defTabSz="863559" rtl="0" eaLnBrk="1" latinLnBrk="0" hangingPunct="1">
        <a:lnSpc>
          <a:spcPct val="110000"/>
        </a:lnSpc>
        <a:spcBef>
          <a:spcPts val="661"/>
        </a:spcBef>
        <a:buClr>
          <a:schemeClr val="tx2"/>
        </a:buClr>
        <a:buFont typeface="Gill Sans MT" panose="020B0502020104020203" pitchFamily="34" charset="0"/>
        <a:buChar char="–"/>
        <a:defRPr sz="1322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670127" indent="-215890" algn="l" defTabSz="863559" rtl="0" eaLnBrk="1" latinLnBrk="0" hangingPunct="1">
        <a:lnSpc>
          <a:spcPct val="110000"/>
        </a:lnSpc>
        <a:spcBef>
          <a:spcPts val="661"/>
        </a:spcBef>
        <a:buClr>
          <a:schemeClr val="tx2"/>
        </a:buClr>
        <a:buFont typeface="Arial" panose="020B0604020202020204" pitchFamily="34" charset="0"/>
        <a:buChar char="•"/>
        <a:defRPr sz="1322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9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0.png"/><Relationship Id="rId9" Type="http://schemas.microsoft.com/office/2007/relationships/diagramDrawing" Target="../diagrams/drawing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3272"/>
            <a:ext cx="5832649" cy="1436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 BUSSCHAERT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8/9/2023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914" y="2314349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00FF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00FF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00FF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00FF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00FF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00FF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00FF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00FF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00FF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00FF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00FF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 dirty="0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D09F5552-39CF-49BE-9BA3-F2C2E97DD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36920" cy="6477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6CCDD5D4-DC0E-4B2C-8B6B-FCAA00ECE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51085" y="0"/>
            <a:ext cx="267815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8A7712-AB25-F8D2-1CEC-3109D7DA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575" y="608719"/>
            <a:ext cx="3197486" cy="32778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400" spc="200" dirty="0" err="1"/>
              <a:t>Vanaf</a:t>
            </a:r>
            <a:r>
              <a:rPr lang="en-US" sz="2400" spc="200" dirty="0"/>
              <a:t> </a:t>
            </a:r>
            <a:r>
              <a:rPr lang="en-US" sz="2400" spc="200" dirty="0" err="1"/>
              <a:t>september</a:t>
            </a:r>
            <a:r>
              <a:rPr lang="en-US" sz="2400" spc="200" dirty="0"/>
              <a:t> </a:t>
            </a:r>
            <a:r>
              <a:rPr lang="en-US" sz="2400" spc="200" dirty="0" err="1"/>
              <a:t>starten</a:t>
            </a:r>
            <a:r>
              <a:rPr lang="en-US" sz="2400" spc="200" dirty="0"/>
              <a:t> </a:t>
            </a:r>
            <a:r>
              <a:rPr lang="en-US" sz="2400" spc="200" dirty="0" err="1"/>
              <a:t>wij</a:t>
            </a:r>
            <a:r>
              <a:rPr lang="en-US" sz="2400" spc="200" dirty="0"/>
              <a:t> </a:t>
            </a:r>
            <a:r>
              <a:rPr lang="en-US" sz="2400" spc="200" dirty="0" err="1"/>
              <a:t>terug</a:t>
            </a:r>
            <a:r>
              <a:rPr lang="en-US" sz="2400" spc="200" dirty="0"/>
              <a:t> met </a:t>
            </a:r>
            <a:r>
              <a:rPr lang="en-US" sz="2400" spc="200" dirty="0" err="1"/>
              <a:t>onze</a:t>
            </a:r>
            <a:r>
              <a:rPr lang="en-US" sz="2400" spc="200" dirty="0"/>
              <a:t> </a:t>
            </a:r>
            <a:r>
              <a:rPr lang="en-US" sz="2400" spc="200" dirty="0" err="1"/>
              <a:t>beleggingsavonden</a:t>
            </a:r>
            <a:br>
              <a:rPr lang="en-US" sz="2400" spc="200" dirty="0"/>
            </a:br>
            <a:r>
              <a:rPr lang="en-US" sz="2400" spc="200" dirty="0" err="1"/>
              <a:t>belegingsclub</a:t>
            </a:r>
            <a:br>
              <a:rPr lang="en-US" sz="2400" spc="200" dirty="0"/>
            </a:br>
            <a:r>
              <a:rPr lang="en-US" sz="2400" spc="200" dirty="0" err="1">
                <a:highlight>
                  <a:srgbClr val="FFFF00"/>
                </a:highlight>
              </a:rPr>
              <a:t>regionale</a:t>
            </a:r>
            <a:r>
              <a:rPr lang="en-US" sz="2400" spc="200" dirty="0">
                <a:highlight>
                  <a:srgbClr val="FFFF00"/>
                </a:highlight>
              </a:rPr>
              <a:t> </a:t>
            </a:r>
            <a:r>
              <a:rPr lang="en-US" sz="2400" spc="200" dirty="0" err="1">
                <a:highlight>
                  <a:srgbClr val="FFFF00"/>
                </a:highlight>
              </a:rPr>
              <a:t>beleggingsclub</a:t>
            </a:r>
            <a:r>
              <a:rPr lang="en-US" sz="2400" spc="200" dirty="0">
                <a:highlight>
                  <a:srgbClr val="FFFF00"/>
                </a:highlight>
              </a:rPr>
              <a:t> </a:t>
            </a:r>
            <a:r>
              <a:rPr lang="en-US" sz="2400" spc="200" dirty="0" err="1">
                <a:highlight>
                  <a:srgbClr val="FFFF00"/>
                </a:highlight>
              </a:rPr>
              <a:t>knokke</a:t>
            </a:r>
            <a:r>
              <a:rPr lang="en-US" sz="2400" spc="200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2F4F0B-DADC-BD28-F1ED-3E87A644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2574" y="6021474"/>
            <a:ext cx="2201102" cy="3291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1344"/>
              </a:spcAft>
            </a:pPr>
            <a:fld id="{79EC0A4B-AE81-4AD7-86EA-9F753B2B1EB0}" type="datetime1">
              <a:rPr lang="en-US" sz="1200"/>
              <a:pPr defTabSz="914400">
                <a:spcAft>
                  <a:spcPts val="1344"/>
                </a:spcAft>
              </a:pPr>
              <a:t>8/9/2023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693A98-1673-ACAA-9DC7-F58EFA0D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4" y="6021474"/>
            <a:ext cx="2663744" cy="326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1344"/>
              </a:spcAft>
            </a:pPr>
            <a:fld id="{80F073CC-40D5-4B23-8DF0-9BD0A0C12F2C}" type="slidenum">
              <a:rPr lang="en-US" sz="1200"/>
              <a:pPr defTabSz="914400">
                <a:spcAft>
                  <a:spcPts val="1344"/>
                </a:spcAft>
              </a:pPr>
              <a:t>10</a:t>
            </a:fld>
            <a:endParaRPr lang="en-US" sz="1200"/>
          </a:p>
        </p:txBody>
      </p:sp>
      <p:graphicFrame>
        <p:nvGraphicFramePr>
          <p:cNvPr id="22" name="Tijdelijke aanduiding voor tekst 5">
            <a:extLst>
              <a:ext uri="{FF2B5EF4-FFF2-40B4-BE49-F238E27FC236}">
                <a16:creationId xmlns:a16="http://schemas.microsoft.com/office/drawing/2014/main" id="{096FFBF2-FF23-7859-949C-0F7BA75470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706484"/>
              </p:ext>
            </p:extLst>
          </p:nvPr>
        </p:nvGraphicFramePr>
        <p:xfrm>
          <a:off x="4725716" y="128941"/>
          <a:ext cx="6362325" cy="613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Afbeelding 24">
            <a:extLst>
              <a:ext uri="{FF2B5EF4-FFF2-40B4-BE49-F238E27FC236}">
                <a16:creationId xmlns:a16="http://schemas.microsoft.com/office/drawing/2014/main" id="{C9A58E4D-C828-F7D7-8884-3BA3FE75F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644" y="4318620"/>
            <a:ext cx="5082703" cy="186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7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C94A13-5C45-CA2F-206F-B9266322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721" y="6028761"/>
            <a:ext cx="3092825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8/9/2023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45F860-AA57-2C16-114C-C7D12F04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6659" y="6028761"/>
            <a:ext cx="60474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1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038C5A7-49E3-DC0B-2A85-EECA31517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687" y="490537"/>
            <a:ext cx="76295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84574769-622A-4DC6-9C80-C21D1899F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36920" cy="6477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0022E2-857A-4FF7-B6FA-C9DC7E28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51085" y="0"/>
            <a:ext cx="267815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B66F968-C7A0-CE34-593A-7EBD9661E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18" r="-1" b="19241"/>
          <a:stretch/>
        </p:blipFill>
        <p:spPr>
          <a:xfrm>
            <a:off x="499615" y="151929"/>
            <a:ext cx="10600145" cy="6173140"/>
          </a:xfrm>
          <a:prstGeom prst="rect">
            <a:avLst/>
          </a:prstGeo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246B8BB3-7600-4116-9420-6BC8E0C8C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1045" y="0"/>
            <a:ext cx="836920" cy="6477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1F024463-4859-40A3-9403-C48A00900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36920" cy="6477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D11DD9-099A-70CD-8F07-45C05A85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2574" y="5990069"/>
            <a:ext cx="2201102" cy="3291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8/9/2023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827C3D-C9F5-4B03-58EA-0A698AF9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4" y="5990069"/>
            <a:ext cx="2663744" cy="3265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352827-8767-4EB8-88AC-7F03BF78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51085" y="0"/>
            <a:ext cx="267815" cy="6477000"/>
          </a:xfrm>
          <a:prstGeom prst="rect">
            <a:avLst/>
          </a:prstGeom>
          <a:solidFill>
            <a:srgbClr val="FF0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B1E831-9A1E-6F77-8A49-C06375214BF2}"/>
              </a:ext>
            </a:extLst>
          </p:cNvPr>
          <p:cNvSpPr txBox="1"/>
          <p:nvPr/>
        </p:nvSpPr>
        <p:spPr>
          <a:xfrm>
            <a:off x="1440082" y="5902796"/>
            <a:ext cx="9358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FF0000"/>
                </a:solidFill>
                <a:highlight>
                  <a:srgbClr val="FFFF00"/>
                </a:highlight>
              </a:rPr>
              <a:t>Hoe de waarde van je geld daalt en/of de goudstaaf  je redt</a:t>
            </a:r>
          </a:p>
        </p:txBody>
      </p:sp>
    </p:spTree>
    <p:extLst>
      <p:ext uri="{BB962C8B-B14F-4D97-AF65-F5344CB8AC3E}">
        <p14:creationId xmlns:p14="http://schemas.microsoft.com/office/powerpoint/2010/main" val="26115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8/9/2023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7552F62-1BE6-4AB5-184D-BFC0B178C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090" y="71048"/>
            <a:ext cx="6480719" cy="633490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7498" y="5924296"/>
            <a:ext cx="1465075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/>
              <a:pPr algn="l">
                <a:spcAft>
                  <a:spcPts val="600"/>
                </a:spcAft>
              </a:pPr>
              <a:t>8/9/2023</a:t>
            </a:fld>
            <a:endParaRPr lang="en-US" sz="11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/>
              <a:pPr>
                <a:spcAft>
                  <a:spcPts val="600"/>
                </a:spcAft>
              </a:pPr>
              <a:t>14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6C70292-27AD-F944-6E9D-9429143D4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50" y="574204"/>
            <a:ext cx="7225293" cy="5310589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852659-12A7-2D75-CAB7-B7904EE6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7498" y="5924296"/>
            <a:ext cx="1465075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>
                <a:solidFill>
                  <a:schemeClr val="tx1"/>
                </a:solidFill>
              </a:rPr>
              <a:pPr algn="l">
                <a:spcAft>
                  <a:spcPts val="600"/>
                </a:spcAft>
              </a:pPr>
              <a:t>8/9/2023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1A9BC8-5943-9A0B-03C5-9E5F3691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/>
              <a:pPr>
                <a:spcAft>
                  <a:spcPts val="600"/>
                </a:spcAft>
              </a:pPr>
              <a:t>15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85582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1375" y="5212404"/>
            <a:ext cx="205389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bg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8/9/2023</a:t>
            </a:fld>
            <a:endParaRPr lang="en-US" sz="100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154" y="5699760"/>
            <a:ext cx="518350" cy="518160"/>
          </a:xfrm>
          <a:prstGeom prst="ellipse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16</a:t>
            </a:fld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949DD2A-525C-0448-41B9-967E14441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8" y="0"/>
            <a:ext cx="1116124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2578E13-4136-788C-9B2E-EF9E45A5C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51" y="470623"/>
            <a:ext cx="7272808" cy="5472787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721" y="6014832"/>
            <a:ext cx="3092825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10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8/9/2023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6659" y="6014832"/>
            <a:ext cx="60474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8/9/2023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62622-3308-BF2D-DBD9-8EB1AA64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b="1"/>
              <a:t>Nieuwe obligaties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20B357-39BD-DA80-387F-6F8ED1B8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 smtClean="0"/>
              <a:pPr defTabSz="914400">
                <a:spcAft>
                  <a:spcPts val="600"/>
                </a:spcAft>
              </a:pPr>
              <a:t>8/9/2023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F02081-E221-91CA-6A2A-F3EF8C33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7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D78574D-D904-9BD4-86D0-EA55EAF3573C}"/>
              </a:ext>
            </a:extLst>
          </p:cNvPr>
          <p:cNvSpPr txBox="1"/>
          <p:nvPr/>
        </p:nvSpPr>
        <p:spPr>
          <a:xfrm>
            <a:off x="613382" y="2015066"/>
            <a:ext cx="3448752" cy="3550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18A52E8-927E-4A97-52AD-E8ECDD08173F}"/>
              </a:ext>
            </a:extLst>
          </p:cNvPr>
          <p:cNvSpPr txBox="1"/>
          <p:nvPr/>
        </p:nvSpPr>
        <p:spPr>
          <a:xfrm>
            <a:off x="5471418" y="39336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Koersnoteringen op aanvraag !</a:t>
            </a:r>
          </a:p>
          <a:p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4105D92-B50D-E408-BAA9-C7D22E074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75" y="1744762"/>
            <a:ext cx="100393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Digitale nummers en grafieken">
            <a:extLst>
              <a:ext uri="{FF2B5EF4-FFF2-40B4-BE49-F238E27FC236}">
                <a16:creationId xmlns:a16="http://schemas.microsoft.com/office/drawing/2014/main" id="{1C8634D5-F4A2-F47A-9A46-C9E3D212F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15" r="17928" b="-2"/>
          <a:stretch/>
        </p:blipFill>
        <p:spPr>
          <a:xfrm>
            <a:off x="6933491" y="10"/>
            <a:ext cx="4585409" cy="647699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CD73BE1-B840-BD5B-D947-D9AC919F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3" y="361141"/>
            <a:ext cx="5683770" cy="14092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5100" b="1" spc="20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5EBD68-E017-0E6C-F014-717F8B24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2813" y="6021474"/>
            <a:ext cx="2201102" cy="3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79EC0A4B-AE81-4AD7-86EA-9F753B2B1EB0}" type="datetime1">
              <a:rPr lang="en-US" sz="1200"/>
              <a:pPr defTabSz="914400">
                <a:spcAft>
                  <a:spcPts val="600"/>
                </a:spcAft>
                <a:defRPr/>
              </a:pPr>
              <a:t>8/9/2023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FDC14F-4904-D596-20A6-4B788536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4" y="6021474"/>
            <a:ext cx="2663744" cy="326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  <a:defRPr/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A77C1F3F-5EE5-616E-88E7-61E8A2952BE1}"/>
              </a:ext>
            </a:extLst>
          </p:cNvPr>
          <p:cNvSpPr/>
          <p:nvPr/>
        </p:nvSpPr>
        <p:spPr>
          <a:xfrm>
            <a:off x="722813" y="2159000"/>
            <a:ext cx="5683770" cy="33939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lvl="1"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Wingdings" pitchFamily="2" charset="2"/>
              <a:buChar char="§"/>
            </a:pPr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We starten heel slecht augustus 2023</a:t>
            </a:r>
          </a:p>
          <a:p>
            <a:pPr lvl="1"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Wingdings" pitchFamily="2" charset="2"/>
              <a:buChar char="§"/>
            </a:pPr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Niet alleen het weer is bijzonder zenuwachtig maar blijkbaar ook de beleggers</a:t>
            </a:r>
          </a:p>
          <a:p>
            <a:pPr lvl="1"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Wingdings" pitchFamily="2" charset="2"/>
              <a:buChar char="§"/>
            </a:pPr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Ja staan we voor een nog scherpere rentestijging??</a:t>
            </a:r>
          </a:p>
          <a:p>
            <a:pPr lvl="1"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Wingdings" pitchFamily="2" charset="2"/>
              <a:buChar char="§"/>
            </a:pPr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Staan we voor een groeivertraging ??</a:t>
            </a:r>
          </a:p>
          <a:p>
            <a:pPr lvl="1"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Wingdings" pitchFamily="2" charset="2"/>
              <a:buChar char="§"/>
            </a:pPr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Staan we voor een escalatie in oekraine??</a:t>
            </a:r>
          </a:p>
          <a:p>
            <a:pPr lvl="1"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Wingdings" pitchFamily="2" charset="2"/>
              <a:buChar char="§"/>
            </a:pPr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Staan we voor een escalatie in west –afrika?</a:t>
            </a:r>
          </a:p>
          <a:p>
            <a:pPr lvl="1"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Wingdings" pitchFamily="2" charset="2"/>
              <a:buChar char="§"/>
            </a:pPr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Staan we voor een escalatie vs-china??</a:t>
            </a:r>
          </a:p>
          <a:p>
            <a:pPr lvl="1"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Wingdings" pitchFamily="2" charset="2"/>
              <a:buChar char="§"/>
            </a:pPr>
            <a:r>
              <a:rPr lang="en-US" sz="1300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Of is het gewoon zomerrust dat ons verontrust?? </a:t>
            </a:r>
          </a:p>
        </p:txBody>
      </p:sp>
    </p:spTree>
    <p:extLst>
      <p:ext uri="{BB962C8B-B14F-4D97-AF65-F5344CB8AC3E}">
        <p14:creationId xmlns:p14="http://schemas.microsoft.com/office/powerpoint/2010/main" val="10178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8/9/2023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695524" y="18633"/>
            <a:ext cx="6752558" cy="22837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645920" lvl="3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deze</a:t>
            </a: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 week  de </a:t>
            </a:r>
            <a:r>
              <a:rPr lang="en-US" sz="24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aggressieve</a:t>
            </a: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aandelen</a:t>
            </a:r>
            <a:endParaRPr lang="en-US" sz="24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2103120" lvl="3" indent="-457200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en-US" sz="24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Hieronder</a:t>
            </a: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onze</a:t>
            </a: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keuze</a:t>
            </a: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 van </a:t>
            </a:r>
            <a:r>
              <a:rPr lang="en-US" sz="24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vorige</a:t>
            </a: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 week ;</a:t>
            </a:r>
            <a:r>
              <a:rPr lang="en-US" sz="24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opbrengst</a:t>
            </a: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 op </a:t>
            </a:r>
            <a:r>
              <a:rPr lang="en-US" sz="24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één</a:t>
            </a: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 week 5% </a:t>
            </a:r>
            <a:r>
              <a:rPr lang="en-US" sz="24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jaarbasis</a:t>
            </a: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 30%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8/9/2023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21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nl-NL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1BBBDCC-2848-157E-10FA-6DE3ABA23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147" y="2302397"/>
            <a:ext cx="6459912" cy="43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286828-0D6B-E0C7-B1EE-09E69D11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8/9/2023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C2DE4C-0ADE-5A4C-A022-422287E7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/>
              <a:pPr>
                <a:spcAft>
                  <a:spcPts val="600"/>
                </a:spcAft>
              </a:pPr>
              <a:t>22</a:t>
            </a:fld>
            <a:endParaRPr lang="en-US" sz="14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D4811D6-41EA-3A3C-F876-7CF6B335E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1AE9E-6479-7941-3042-34B6469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8/9/2023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65265-D503-9502-80AA-31B1B1A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3B36CB-E1C8-4C08-5A95-B10D2AA08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649932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57D299-7A23-15C0-4754-C3B1DC43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8/9/2023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7AB2A-4748-B2F2-41BE-25F4F37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1F7C9D-1BCF-5DEE-FBED-A4203CB6E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793948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5CC64-5046-AC56-1088-037D0EBF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8/9/2023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949EE-FDE7-E579-D22C-E449453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307E9A5-3EA4-3D47-F287-F87A6DB7F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D0D029-F363-99EA-D62E-D93F3D19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8/9/2023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877318-CF11-0FA1-ADFF-A26555FC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8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2CA014-86DD-7021-2AA8-6278C68B5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77924"/>
            <a:ext cx="11514667" cy="8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90656-B37F-EFC6-299A-144EC9D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8/9/2023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79B5F5-B4F5-65AC-42D1-A2232F4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1B612D1-07D7-BB50-9D8B-CC1E2F372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8EE78-5E93-2F5B-4DE7-41BB86B2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ADBC24-0FC3-46C4-664D-2BF8B0E6F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2D3279-1B4E-675C-A6E3-713B383E7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218734-DD6E-DAAC-F3AA-479AEEB2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F4C8BD1-595F-7330-A478-83AB28BC4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649932"/>
            <a:ext cx="11514667" cy="82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872F1-57B4-BACB-50E1-B6CD5926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EE0145-A41C-5CE3-E89C-BF3E7005C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494E13-63E2-8893-B37B-DDAA23DD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A58A12-DDC7-1F0A-ED9F-96FAAB59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29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5995808-B5F0-D1BE-C2FF-1391FD344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05916"/>
            <a:ext cx="11514667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3E3FC-DB91-0BB5-8617-B70CDF04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600" b="1" i="1" u="sng" dirty="0">
                <a:highlight>
                  <a:srgbClr val="FFFF00"/>
                </a:highlight>
              </a:rPr>
              <a:t>Je </a:t>
            </a:r>
            <a:r>
              <a:rPr lang="en-US" sz="2600" b="1" i="1" u="sng" dirty="0" err="1">
                <a:highlight>
                  <a:srgbClr val="FFFF00"/>
                </a:highlight>
              </a:rPr>
              <a:t>kunt</a:t>
            </a:r>
            <a:r>
              <a:rPr lang="en-US" sz="2600" b="1" i="1" u="sng" dirty="0">
                <a:highlight>
                  <a:srgbClr val="FFFF00"/>
                </a:highlight>
              </a:rPr>
              <a:t> je </a:t>
            </a:r>
            <a:r>
              <a:rPr lang="en-US" sz="2600" b="1" i="1" u="sng" dirty="0" err="1">
                <a:highlight>
                  <a:srgbClr val="FFFF00"/>
                </a:highlight>
              </a:rPr>
              <a:t>portefeuille</a:t>
            </a:r>
            <a:r>
              <a:rPr lang="en-US" sz="2600" b="1" i="1" u="sng" dirty="0">
                <a:highlight>
                  <a:srgbClr val="FFFF00"/>
                </a:highlight>
              </a:rPr>
              <a:t> </a:t>
            </a:r>
            <a:r>
              <a:rPr lang="en-US" sz="2600" b="1" i="1" u="sng" dirty="0" err="1">
                <a:highlight>
                  <a:srgbClr val="FFFF00"/>
                </a:highlight>
              </a:rPr>
              <a:t>overboeken</a:t>
            </a:r>
            <a:r>
              <a:rPr lang="en-US" sz="2600" b="1" i="1" u="sng" dirty="0">
                <a:highlight>
                  <a:srgbClr val="FFFF00"/>
                </a:highlight>
              </a:rPr>
              <a:t> </a:t>
            </a:r>
            <a:r>
              <a:rPr lang="en-US" sz="2600" b="1" i="1" u="sng" dirty="0" err="1">
                <a:highlight>
                  <a:srgbClr val="FFFF00"/>
                </a:highlight>
              </a:rPr>
              <a:t>naar</a:t>
            </a:r>
            <a:r>
              <a:rPr lang="en-US" sz="2600" b="1" i="1" u="sng" dirty="0">
                <a:highlight>
                  <a:srgbClr val="FFFF00"/>
                </a:highlight>
              </a:rPr>
              <a:t> </a:t>
            </a:r>
            <a:r>
              <a:rPr lang="en-US" sz="2600" b="1" i="1" u="sng" dirty="0" err="1">
                <a:highlight>
                  <a:srgbClr val="FFFF00"/>
                </a:highlight>
              </a:rPr>
              <a:t>ons</a:t>
            </a:r>
            <a:r>
              <a:rPr lang="en-US" sz="2600" b="1" i="1" u="sng" dirty="0">
                <a:highlight>
                  <a:srgbClr val="FFFF00"/>
                </a:highlight>
              </a:rPr>
              <a:t> </a:t>
            </a:r>
            <a:r>
              <a:rPr lang="en-US" sz="2600" b="1" i="1" u="sng" dirty="0" err="1">
                <a:highlight>
                  <a:srgbClr val="FFFF00"/>
                </a:highlight>
              </a:rPr>
              <a:t>zonder</a:t>
            </a:r>
            <a:r>
              <a:rPr lang="en-US" sz="2600" b="1" i="1" u="sng" dirty="0">
                <a:highlight>
                  <a:srgbClr val="FFFF00"/>
                </a:highlight>
              </a:rPr>
              <a:t> </a:t>
            </a:r>
            <a:r>
              <a:rPr lang="en-US" sz="2600" b="1" i="1" u="sng" dirty="0" err="1">
                <a:highlight>
                  <a:srgbClr val="FFFF00"/>
                </a:highlight>
              </a:rPr>
              <a:t>problemen</a:t>
            </a:r>
            <a:r>
              <a:rPr lang="en-US" sz="2600" b="1" i="1" u="sng" dirty="0">
                <a:highlight>
                  <a:srgbClr val="FFFF00"/>
                </a:highlight>
              </a:rPr>
              <a:t> </a:t>
            </a:r>
            <a:r>
              <a:rPr lang="en-US" sz="2600" b="1" i="1" u="sng" dirty="0" err="1">
                <a:highlight>
                  <a:srgbClr val="FFFF00"/>
                </a:highlight>
              </a:rPr>
              <a:t>en</a:t>
            </a:r>
            <a:r>
              <a:rPr lang="en-US" sz="2600" b="1" i="1" u="sng" dirty="0">
                <a:highlight>
                  <a:srgbClr val="FFFF00"/>
                </a:highlight>
              </a:rPr>
              <a:t> </a:t>
            </a:r>
            <a:r>
              <a:rPr lang="en-US" sz="2600" b="1" i="1" u="sng" dirty="0" err="1">
                <a:highlight>
                  <a:srgbClr val="FFFF00"/>
                </a:highlight>
              </a:rPr>
              <a:t>profiteren</a:t>
            </a:r>
            <a:r>
              <a:rPr lang="en-US" sz="2600" b="1" i="1" u="sng" dirty="0">
                <a:highlight>
                  <a:srgbClr val="FFFF00"/>
                </a:highlight>
              </a:rPr>
              <a:t> van </a:t>
            </a:r>
            <a:r>
              <a:rPr lang="en-US" sz="2600" b="1" i="1" u="sng" dirty="0" err="1">
                <a:highlight>
                  <a:srgbClr val="FFFF00"/>
                </a:highlight>
              </a:rPr>
              <a:t>onze</a:t>
            </a:r>
            <a:r>
              <a:rPr lang="en-US" sz="2600" b="1" i="1" u="sng" dirty="0">
                <a:highlight>
                  <a:srgbClr val="FFFF00"/>
                </a:highlight>
              </a:rPr>
              <a:t> </a:t>
            </a:r>
            <a:r>
              <a:rPr lang="en-US" sz="2600" b="1" i="1" u="sng" dirty="0" err="1">
                <a:highlight>
                  <a:srgbClr val="FFFF00"/>
                </a:highlight>
              </a:rPr>
              <a:t>goedkopere</a:t>
            </a:r>
            <a:r>
              <a:rPr lang="en-US" sz="2600" b="1" i="1" u="sng" dirty="0">
                <a:highlight>
                  <a:srgbClr val="FFFF00"/>
                </a:highlight>
              </a:rPr>
              <a:t> </a:t>
            </a:r>
            <a:r>
              <a:rPr lang="en-US" sz="2600" b="1" i="1" u="sng" dirty="0" err="1">
                <a:highlight>
                  <a:srgbClr val="FFFF00"/>
                </a:highlight>
              </a:rPr>
              <a:t>commissie</a:t>
            </a:r>
            <a:r>
              <a:rPr lang="en-US" sz="2600" b="1" i="1" u="sng" dirty="0">
                <a:highlight>
                  <a:srgbClr val="FFFF00"/>
                </a:highlight>
              </a:rPr>
              <a:t> die tot de </a:t>
            </a:r>
            <a:r>
              <a:rPr lang="en-US" sz="2600" b="1" i="1" u="sng" dirty="0" err="1">
                <a:highlight>
                  <a:srgbClr val="FFFF00"/>
                </a:highlight>
              </a:rPr>
              <a:t>laagste</a:t>
            </a:r>
            <a:r>
              <a:rPr lang="en-US" sz="2600" b="1" i="1" u="sng" dirty="0">
                <a:highlight>
                  <a:srgbClr val="FFFF00"/>
                </a:highlight>
              </a:rPr>
              <a:t> van </a:t>
            </a:r>
            <a:r>
              <a:rPr lang="en-US" sz="2600" b="1" i="1" u="sng" dirty="0" err="1">
                <a:highlight>
                  <a:srgbClr val="FFFF00"/>
                </a:highlight>
              </a:rPr>
              <a:t>europa</a:t>
            </a:r>
            <a:r>
              <a:rPr lang="en-US" sz="2600" b="1" i="1" u="sng" dirty="0">
                <a:highlight>
                  <a:srgbClr val="FFFF00"/>
                </a:highlight>
              </a:rPr>
              <a:t> </a:t>
            </a:r>
            <a:r>
              <a:rPr lang="en-US" sz="2600" b="1" i="1" u="sng" dirty="0" err="1">
                <a:highlight>
                  <a:srgbClr val="FFFF00"/>
                </a:highlight>
              </a:rPr>
              <a:t>behoren</a:t>
            </a:r>
            <a:endParaRPr lang="en-US" sz="2600" b="1" i="1" u="sng" dirty="0"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80184C-29EE-16BF-55BF-F2213D4F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100" dirty="0"/>
              <a:pPr>
                <a:spcAft>
                  <a:spcPts val="600"/>
                </a:spcAft>
              </a:pPr>
              <a:t>8/9/2023</a:t>
            </a:fld>
            <a:endParaRPr lang="en-US" sz="11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7C8775-F05D-84C3-2E80-7AD929DB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graphicFrame>
        <p:nvGraphicFramePr>
          <p:cNvPr id="199" name="Tijdelijke aanduiding voor tekst 2">
            <a:extLst>
              <a:ext uri="{FF2B5EF4-FFF2-40B4-BE49-F238E27FC236}">
                <a16:creationId xmlns:a16="http://schemas.microsoft.com/office/drawing/2014/main" id="{89A8FB45-4A4A-78C8-2025-28CF70B25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236163"/>
              </p:ext>
            </p:extLst>
          </p:nvPr>
        </p:nvGraphicFramePr>
        <p:xfrm>
          <a:off x="1010903" y="2252868"/>
          <a:ext cx="9503092" cy="341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00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798016-5E5A-F3F5-5ED4-D233271A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8/9/2023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DAEE8E9-6711-CF1E-5D36-38364ECB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 sz="8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57F0727-2028-8456-F20A-761EFD88C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793948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B7656-51C7-CC73-327E-99ACC391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7B3782-5E57-40F5-420C-D9C57197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EB1FE4-3434-8B9B-1BE3-5B0F9C5B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151EA3-73AE-4E89-0DD4-1BBF7224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0942FA6-6AB0-743B-9494-80B37D352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649932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ED6D2-6067-E9BE-6595-A1986626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06F282-63A1-E787-FE9C-6A2BE7CD0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E8566F-04C3-49A9-1587-40CA2593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844A1FA-42CB-5154-2141-62D0F360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6DAB501-913C-BCA8-44B3-DE1D0AD5F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649932"/>
            <a:ext cx="11514667" cy="82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8/9/2023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33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263A5AC8-4DB3-44B8-3ABF-C1538A783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82" y="2015066"/>
            <a:ext cx="3448752" cy="3550406"/>
          </a:xfrm>
        </p:spPr>
        <p:txBody>
          <a:bodyPr>
            <a:normAutofit/>
          </a:bodyPr>
          <a:lstStyle/>
          <a:p>
            <a:r>
              <a:rPr lang="nl-BE" sz="1600" b="1"/>
              <a:t>Iedereen kan orders plaatsen met limieten</a:t>
            </a:r>
          </a:p>
          <a:p>
            <a:r>
              <a:rPr lang="nl-BE" sz="1600" b="1"/>
              <a:t>Dus je moet niet aan dagkoers kopen of verkopen</a:t>
            </a:r>
          </a:p>
          <a:p>
            <a:endParaRPr lang="nl-BE" sz="1600" b="1"/>
          </a:p>
          <a:p>
            <a:r>
              <a:rPr lang="nl-BE" sz="1600" b="1"/>
              <a:t>Je denkt dat de kg naar 59000</a:t>
            </a:r>
            <a:r>
              <a:rPr lang="nl-BE" sz="1600" b="1" baseline="30000"/>
              <a:t>e</a:t>
            </a:r>
            <a:r>
              <a:rPr lang="nl-BE" sz="1600" b="1"/>
              <a:t> kan gaan en je plaatst een order aan 59000</a:t>
            </a:r>
            <a:r>
              <a:rPr lang="nl-BE" sz="1600" b="1" baseline="30000"/>
              <a:t>e</a:t>
            </a:r>
            <a:r>
              <a:rPr lang="nl-BE" sz="1600" b="1"/>
              <a:t> all-in</a:t>
            </a:r>
          </a:p>
          <a:p>
            <a:r>
              <a:rPr lang="nl-BE" sz="1600" b="1"/>
              <a:t>Voorwaarden deponeren van je goud of overboeken van de geldsom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35ADFD-A230-470C-9ECC-8A01F2D8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47309314-E4B1-4CA1-9313-ED56281F2FEC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ABA706-3FCC-482C-B9CF-EAAD4820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/>
              <a:pPr>
                <a:lnSpc>
                  <a:spcPct val="90000"/>
                </a:lnSpc>
                <a:spcAft>
                  <a:spcPts val="600"/>
                </a:spcAft>
              </a:pPr>
              <a:t>34</a:t>
            </a:fld>
            <a:endParaRPr lang="en-US" sz="17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8EC8C7E-3D3F-BE9F-8959-D1760EC71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39" b="1"/>
          <a:stretch/>
        </p:blipFill>
        <p:spPr>
          <a:xfrm>
            <a:off x="4364505" y="10"/>
            <a:ext cx="7154395" cy="647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8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000" b="1"/>
              <a:t>HOE KAN MEN ZICH BESCHERMEN TEGEN DEFLATIE OF KOOPKRACHTCRASH ??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8/9/2023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35</a:t>
            </a:fld>
            <a:endParaRPr lang="en-US" sz="17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59" y="215901"/>
            <a:ext cx="1197194" cy="532107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39" y="3339386"/>
            <a:ext cx="3174663" cy="20476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952" y="604520"/>
            <a:ext cx="892971" cy="4960952"/>
          </a:xfrm>
          <a:prstGeom prst="rect">
            <a:avLst/>
          </a:prstGeom>
        </p:spPr>
      </p:pic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123514"/>
              </p:ext>
            </p:extLst>
          </p:nvPr>
        </p:nvGraphicFramePr>
        <p:xfrm>
          <a:off x="613382" y="2015066"/>
          <a:ext cx="3448752" cy="35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ontent Placeholder 1029">
            <a:extLst>
              <a:ext uri="{FF2B5EF4-FFF2-40B4-BE49-F238E27FC236}">
                <a16:creationId xmlns:a16="http://schemas.microsoft.com/office/drawing/2014/main" id="{53D02E2A-18A0-0C44-7018-96C5D2CB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82" y="2015066"/>
            <a:ext cx="3448752" cy="3550406"/>
          </a:xfrm>
        </p:spPr>
        <p:txBody>
          <a:bodyPr>
            <a:normAutofit/>
          </a:bodyPr>
          <a:lstStyle/>
          <a:p>
            <a:r>
              <a:rPr lang="en-US" sz="3200" b="1" dirty="0">
                <a:highlight>
                  <a:srgbClr val="FF00FF"/>
                </a:highlight>
              </a:rPr>
              <a:t>Je </a:t>
            </a:r>
            <a:r>
              <a:rPr lang="en-US" sz="3200" b="1" dirty="0" err="1">
                <a:highlight>
                  <a:srgbClr val="FF00FF"/>
                </a:highlight>
              </a:rPr>
              <a:t>kan</a:t>
            </a:r>
            <a:r>
              <a:rPr lang="en-US" sz="3200" b="1" dirty="0">
                <a:highlight>
                  <a:srgbClr val="FF00FF"/>
                </a:highlight>
              </a:rPr>
              <a:t> reeds in </a:t>
            </a:r>
            <a:r>
              <a:rPr lang="en-US" sz="3200" b="1" dirty="0" err="1">
                <a:highlight>
                  <a:srgbClr val="FF00FF"/>
                </a:highlight>
              </a:rPr>
              <a:t>goud</a:t>
            </a:r>
            <a:r>
              <a:rPr lang="en-US" sz="3200" b="1" dirty="0">
                <a:highlight>
                  <a:srgbClr val="FF00FF"/>
                </a:highlight>
              </a:rPr>
              <a:t> </a:t>
            </a:r>
            <a:r>
              <a:rPr lang="en-US" sz="3200" b="1" dirty="0" err="1">
                <a:highlight>
                  <a:srgbClr val="FF00FF"/>
                </a:highlight>
              </a:rPr>
              <a:t>beleggen</a:t>
            </a:r>
            <a:r>
              <a:rPr lang="en-US" sz="3200" b="1" dirty="0">
                <a:highlight>
                  <a:srgbClr val="FF00FF"/>
                </a:highlight>
              </a:rPr>
              <a:t> </a:t>
            </a:r>
            <a:r>
              <a:rPr lang="en-US" sz="3200" b="1" dirty="0" err="1">
                <a:highlight>
                  <a:srgbClr val="FF00FF"/>
                </a:highlight>
              </a:rPr>
              <a:t>vanaf</a:t>
            </a:r>
            <a:r>
              <a:rPr lang="en-US" sz="3200" b="1" dirty="0">
                <a:highlight>
                  <a:srgbClr val="FF00FF"/>
                </a:highlight>
              </a:rPr>
              <a:t> 400 €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8/9/2023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/>
              <a:pPr>
                <a:lnSpc>
                  <a:spcPct val="90000"/>
                </a:lnSpc>
                <a:spcAft>
                  <a:spcPts val="600"/>
                </a:spcAft>
              </a:pPr>
              <a:t>36</a:t>
            </a:fld>
            <a:endParaRPr lang="en-US" sz="1700"/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4364505" y="1237954"/>
            <a:ext cx="6569682" cy="36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37068" y="539750"/>
            <a:ext cx="10444763" cy="53975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8/9/2023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8" descr="Grafiek op een document met een pen">
            <a:extLst>
              <a:ext uri="{FF2B5EF4-FFF2-40B4-BE49-F238E27FC236}">
                <a16:creationId xmlns:a16="http://schemas.microsoft.com/office/drawing/2014/main" id="{DC0EDB90-5163-07AC-6110-692399C61F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13598" r="-2" b="-2"/>
          <a:stretch/>
        </p:blipFill>
        <p:spPr>
          <a:xfrm>
            <a:off x="20" y="10"/>
            <a:ext cx="8383868" cy="6476990"/>
          </a:xfrm>
          <a:custGeom>
            <a:avLst/>
            <a:gdLst/>
            <a:ahLst/>
            <a:cxnLst/>
            <a:rect l="l" t="t" r="r" b="b"/>
            <a:pathLst>
              <a:path w="8873795" h="6858000">
                <a:moveTo>
                  <a:pt x="0" y="0"/>
                </a:moveTo>
                <a:lnTo>
                  <a:pt x="5610996" y="0"/>
                </a:lnTo>
                <a:lnTo>
                  <a:pt x="5701374" y="90399"/>
                </a:lnTo>
                <a:cubicBezTo>
                  <a:pt x="6358939" y="748110"/>
                  <a:pt x="7329180" y="1718566"/>
                  <a:pt x="8760773" y="3150477"/>
                </a:cubicBezTo>
                <a:cubicBezTo>
                  <a:pt x="8911470" y="3301208"/>
                  <a:pt x="8911470" y="3550240"/>
                  <a:pt x="8760773" y="3700971"/>
                </a:cubicBezTo>
                <a:cubicBezTo>
                  <a:pt x="8760773" y="3700971"/>
                  <a:pt x="8760773" y="3700971"/>
                  <a:pt x="5750367" y="6712045"/>
                </a:cubicBezTo>
                <a:lnTo>
                  <a:pt x="5604444" y="6858000"/>
                </a:lnTo>
                <a:lnTo>
                  <a:pt x="0" y="6858000"/>
                </a:lnTo>
                <a:close/>
              </a:path>
            </a:pathLst>
          </a:cu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AE5049E-06C3-627D-771B-B6001B76E7D1}"/>
              </a:ext>
            </a:extLst>
          </p:cNvPr>
          <p:cNvSpPr/>
          <p:nvPr/>
        </p:nvSpPr>
        <p:spPr>
          <a:xfrm>
            <a:off x="2435067" y="-44717"/>
            <a:ext cx="8419688" cy="12097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Zelfde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service </a:t>
            </a: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en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tot 75% </a:t>
            </a: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goedkoper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65678-3F22-441E-85D3-25F31DC9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9127723-9AB6-4880-AA78-6BD21EBC34E1}" type="datetime1">
              <a:rPr lang="en-US" sz="900"/>
              <a:pPr defTabSz="914400">
                <a:spcAft>
                  <a:spcPts val="600"/>
                </a:spcAft>
              </a:pPr>
              <a:t>8/9/2023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C55387-7D62-4BC0-AACC-C44E685B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/>
              <a:pPr defTabSz="91440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7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4FFAFEB-6737-25A4-F925-70C9ABD7E485}"/>
              </a:ext>
            </a:extLst>
          </p:cNvPr>
          <p:cNvSpPr/>
          <p:nvPr/>
        </p:nvSpPr>
        <p:spPr>
          <a:xfrm>
            <a:off x="2446265" y="2015066"/>
            <a:ext cx="8423196" cy="356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private banking &amp;portfolio advisor</a:t>
            </a:r>
          </a:p>
        </p:txBody>
      </p:sp>
      <p:graphicFrame>
        <p:nvGraphicFramePr>
          <p:cNvPr id="82" name="Tekstvak 2">
            <a:extLst>
              <a:ext uri="{FF2B5EF4-FFF2-40B4-BE49-F238E27FC236}">
                <a16:creationId xmlns:a16="http://schemas.microsoft.com/office/drawing/2014/main" id="{E664637D-D460-E277-39CA-5CEB02ADC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141625"/>
              </p:ext>
            </p:extLst>
          </p:nvPr>
        </p:nvGraphicFramePr>
        <p:xfrm>
          <a:off x="1616239" y="502196"/>
          <a:ext cx="9202696" cy="591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Ovaal 1">
            <a:extLst>
              <a:ext uri="{FF2B5EF4-FFF2-40B4-BE49-F238E27FC236}">
                <a16:creationId xmlns:a16="http://schemas.microsoft.com/office/drawing/2014/main" id="{EE52CA66-DD68-4A85-7E0A-4E4624D3149D}"/>
              </a:ext>
            </a:extLst>
          </p:cNvPr>
          <p:cNvSpPr/>
          <p:nvPr/>
        </p:nvSpPr>
        <p:spPr>
          <a:xfrm flipH="1">
            <a:off x="5971506" y="592212"/>
            <a:ext cx="492162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1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684903DD-B85C-D28D-2588-8817951B436E}"/>
              </a:ext>
            </a:extLst>
          </p:cNvPr>
          <p:cNvSpPr/>
          <p:nvPr/>
        </p:nvSpPr>
        <p:spPr>
          <a:xfrm>
            <a:off x="2699110" y="2734444"/>
            <a:ext cx="792088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B4B56BA2-B301-8A04-98CD-A588EC1201B4}"/>
              </a:ext>
            </a:extLst>
          </p:cNvPr>
          <p:cNvSpPr/>
          <p:nvPr/>
        </p:nvSpPr>
        <p:spPr>
          <a:xfrm>
            <a:off x="2951138" y="4750668"/>
            <a:ext cx="288032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79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370C6-C54D-2C2A-B6C1-BD578006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>
                <a:highlight>
                  <a:srgbClr val="FFFF00"/>
                </a:highlight>
              </a:rPr>
              <a:t>Onze collega’s zijn minimum 100% tot  950% duurder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493A2E-246A-DA81-B170-714B3989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570" y="2191500"/>
            <a:ext cx="4376305" cy="3637799"/>
          </a:xfrm>
        </p:spPr>
        <p:txBody>
          <a:bodyPr anchor="ctr">
            <a:normAutofit/>
          </a:bodyPr>
          <a:lstStyle/>
          <a:p>
            <a:r>
              <a:rPr lang="en-US" b="1"/>
              <a:t>Voor de private portfolio &amp;banking service </a:t>
            </a:r>
          </a:p>
          <a:p>
            <a:r>
              <a:rPr lang="en-US" b="1"/>
              <a:t>Zijn we de goedkoopste tot-75%  </a:t>
            </a:r>
          </a:p>
          <a:p>
            <a:r>
              <a:rPr lang="en-US" b="1"/>
              <a:t>En onze service is top omdat we met de grootste wereldspelers werken</a:t>
            </a:r>
          </a:p>
          <a:p>
            <a:r>
              <a:rPr lang="en-US" b="1"/>
              <a:t>Eigen vermogen is 60 miljard beurskapitalisatie dit is 6x meer dan de grootste beursbank in Belgie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DB7341-CA0E-83E6-CED0-DF1C8385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8/9/2023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11E99D-D429-7ABA-83CD-00ED9030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/>
              <a:pPr>
                <a:spcAft>
                  <a:spcPts val="600"/>
                </a:spcAft>
              </a:pPr>
              <a:t>6</a:t>
            </a:fld>
            <a:endParaRPr lang="nl-BE"/>
          </a:p>
        </p:txBody>
      </p:sp>
      <p:pic>
        <p:nvPicPr>
          <p:cNvPr id="7" name="Tijdelijke aanduiding voor inhoud 6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4A26C725-DFBF-7B10-1061-C54BB8FFC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0" r="9992" b="2"/>
          <a:stretch/>
        </p:blipFill>
        <p:spPr>
          <a:xfrm>
            <a:off x="951590" y="2139201"/>
            <a:ext cx="4807856" cy="369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D32A5-D9B7-A510-4D5D-C63824B40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83" y="4576779"/>
            <a:ext cx="9503092" cy="1438382"/>
          </a:xfrm>
        </p:spPr>
        <p:txBody>
          <a:bodyPr>
            <a:normAutofit fontScale="90000"/>
          </a:bodyPr>
          <a:lstStyle/>
          <a:p>
            <a:r>
              <a:rPr lang="nl-BE" sz="4800" b="1" u="sng" dirty="0">
                <a:solidFill>
                  <a:srgbClr val="FF0000"/>
                </a:solidFill>
              </a:rPr>
              <a:t>Hoe kan je online klant worden van      </a:t>
            </a:r>
            <a:br>
              <a:rPr lang="nl-BE" sz="4800" b="1" u="sng" dirty="0">
                <a:solidFill>
                  <a:srgbClr val="FF0000"/>
                </a:solidFill>
              </a:rPr>
            </a:br>
            <a:r>
              <a:rPr lang="nl-BE" sz="4800" b="1" u="sng" dirty="0">
                <a:solidFill>
                  <a:srgbClr val="FF0000"/>
                </a:solidFill>
              </a:rPr>
              <a:t>       ons kantoor </a:t>
            </a:r>
            <a:r>
              <a:rPr lang="nl-BE" sz="4800" b="1" u="sng" dirty="0" err="1">
                <a:solidFill>
                  <a:srgbClr val="FF0000"/>
                </a:solidFill>
              </a:rPr>
              <a:t>knokke-heist</a:t>
            </a:r>
            <a:br>
              <a:rPr lang="nl-BE" sz="4800" b="1" u="sng" dirty="0">
                <a:solidFill>
                  <a:srgbClr val="FF0000"/>
                </a:solidFill>
              </a:rPr>
            </a:br>
            <a:r>
              <a:rPr lang="nl-BE" sz="5300" b="1" u="sng" dirty="0">
                <a:solidFill>
                  <a:srgbClr val="FF0000"/>
                </a:solidFill>
              </a:rPr>
              <a:t>      </a:t>
            </a:r>
            <a:r>
              <a:rPr lang="nl-BE" sz="5300" b="1" u="sng" dirty="0">
                <a:solidFill>
                  <a:srgbClr val="0070C0"/>
                </a:solidFill>
              </a:rPr>
              <a:t>private portfolio masters</a:t>
            </a:r>
            <a:endParaRPr lang="nl-BE" sz="4800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40" name="Tijdelijke aanduiding voor inhoud 2">
            <a:extLst>
              <a:ext uri="{FF2B5EF4-FFF2-40B4-BE49-F238E27FC236}">
                <a16:creationId xmlns:a16="http://schemas.microsoft.com/office/drawing/2014/main" id="{1910D508-98DB-B9C5-12CF-2F182E0D55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265855"/>
              </p:ext>
            </p:extLst>
          </p:nvPr>
        </p:nvGraphicFramePr>
        <p:xfrm>
          <a:off x="511185" y="569626"/>
          <a:ext cx="10500503" cy="3111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8/9/2023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 smtClean="0"/>
              <a:pPr>
                <a:spcAft>
                  <a:spcPts val="600"/>
                </a:spcAft>
              </a:pPr>
              <a:t>7</a:t>
            </a:fld>
            <a:endParaRPr lang="nl-BE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8ABAF51D-9B24-2783-F6B4-C5E961582A25}"/>
              </a:ext>
            </a:extLst>
          </p:cNvPr>
          <p:cNvSpPr/>
          <p:nvPr/>
        </p:nvSpPr>
        <p:spPr>
          <a:xfrm>
            <a:off x="3815234" y="3074439"/>
            <a:ext cx="3024336" cy="13036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F0000"/>
                </a:solidFill>
                <a:highlight>
                  <a:srgbClr val="FFFF00"/>
                </a:highlight>
              </a:rPr>
              <a:t>Of op het kantoor zelf</a:t>
            </a: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ekst, schermopname, Lettertype, Merk&#10;&#10;Automatisch gegenereerde beschrijving">
            <a:extLst>
              <a:ext uri="{FF2B5EF4-FFF2-40B4-BE49-F238E27FC236}">
                <a16:creationId xmlns:a16="http://schemas.microsoft.com/office/drawing/2014/main" id="{72C6616D-88C1-EE50-809F-9DF18F6A9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35" y="430189"/>
            <a:ext cx="5358502" cy="25452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8C0AE26-F95A-9574-B694-70B317034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88" y="3930807"/>
            <a:ext cx="4292833" cy="1668966"/>
          </a:xfrm>
        </p:spPr>
        <p:txBody>
          <a:bodyPr>
            <a:normAutofit/>
          </a:bodyPr>
          <a:lstStyle/>
          <a:p>
            <a:pPr algn="r"/>
            <a:r>
              <a:rPr lang="nl-BE"/>
              <a:t>Wereld eerste kunstbeurs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625031-E2DB-8E25-27A8-37FB7A17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639" y="3938720"/>
            <a:ext cx="4439784" cy="1668967"/>
          </a:xfrm>
        </p:spPr>
        <p:txBody>
          <a:bodyPr anchor="ctr">
            <a:normAutofit fontScale="85000" lnSpcReduction="10000"/>
          </a:bodyPr>
          <a:lstStyle/>
          <a:p>
            <a:r>
              <a:rPr lang="nl-BE" sz="1700" dirty="0"/>
              <a:t>VANAF HEDEN  WERKEN WIJ MET</a:t>
            </a:r>
          </a:p>
          <a:p>
            <a:r>
              <a:rPr lang="nl-BE" sz="1700" dirty="0"/>
              <a:t>ARTEX KUNSTBEURS WERELDWIJD</a:t>
            </a:r>
          </a:p>
          <a:p>
            <a:r>
              <a:rPr lang="nl-BE" sz="1700" dirty="0"/>
              <a:t>ONZE KUNSTADVISOR IS </a:t>
            </a:r>
            <a:r>
              <a:rPr lang="nl-BE" sz="1700" dirty="0">
                <a:highlight>
                  <a:srgbClr val="FFFF00"/>
                </a:highlight>
              </a:rPr>
              <a:t>Manon Busschaert</a:t>
            </a:r>
            <a:r>
              <a:rPr lang="nl-BE" sz="1700" dirty="0"/>
              <a:t> voor De </a:t>
            </a:r>
            <a:r>
              <a:rPr lang="nl-BE" sz="1700" dirty="0" err="1"/>
              <a:t>artex</a:t>
            </a:r>
            <a:r>
              <a:rPr lang="nl-BE" sz="1700" dirty="0"/>
              <a:t> beurs</a:t>
            </a:r>
          </a:p>
          <a:p>
            <a:r>
              <a:rPr lang="nl-BE" sz="1700" dirty="0"/>
              <a:t>Beleg vanaf 100€ in een kunstwerk van 50 miljoen euro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72044F-8A0D-6A5A-DC01-3ABE50A8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100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spcAft>
                  <a:spcPts val="600"/>
                </a:spcAft>
              </a:pPr>
              <a:t>8/9/2023</a:t>
            </a:fld>
            <a:endParaRPr lang="en-US" sz="10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E210889-A1E4-0F41-C5FD-5B47B77A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 sz="1300"/>
              <a:pPr>
                <a:spcAft>
                  <a:spcPts val="600"/>
                </a:spcAft>
              </a:pPr>
              <a:t>8</a:t>
            </a:fld>
            <a:endParaRPr lang="nl-BE" sz="1300"/>
          </a:p>
        </p:txBody>
      </p:sp>
      <p:pic>
        <p:nvPicPr>
          <p:cNvPr id="15" name="Afbeelding 14" descr="Afbeelding met tekst, schermopname, persoon, Menselijk gezicht&#10;&#10;Automatisch gegenereerde beschrijving">
            <a:extLst>
              <a:ext uri="{FF2B5EF4-FFF2-40B4-BE49-F238E27FC236}">
                <a16:creationId xmlns:a16="http://schemas.microsoft.com/office/drawing/2014/main" id="{21E5BC7D-06D6-ABC7-170D-A7F1305FF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" y="430189"/>
            <a:ext cx="5599955" cy="25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8/9/2023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0</TotalTime>
  <Words>857</Words>
  <Application>Microsoft Office PowerPoint</Application>
  <PresentationFormat>Aangepast</PresentationFormat>
  <Paragraphs>176</Paragraphs>
  <Slides>36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7" baseType="lpstr">
      <vt:lpstr>Gill Sans MT</vt:lpstr>
      <vt:lpstr>Arial Black</vt:lpstr>
      <vt:lpstr>LJQQAM+ITC Zapf Chancery Medium Italic</vt:lpstr>
      <vt:lpstr>Impact</vt:lpstr>
      <vt:lpstr>Constantia</vt:lpstr>
      <vt:lpstr>Wingdings</vt:lpstr>
      <vt:lpstr>Arial Unicode MS</vt:lpstr>
      <vt:lpstr>Wingdings 3</vt:lpstr>
      <vt:lpstr>Arial</vt:lpstr>
      <vt:lpstr>Calibri</vt:lpstr>
      <vt:lpstr>Badge</vt:lpstr>
      <vt:lpstr>PowerPoint-presentatie</vt:lpstr>
      <vt:lpstr> </vt:lpstr>
      <vt:lpstr>Je kunt je portefeuille overboeken naar ons zonder problemen en profiteren van onze goedkopere commissie die tot de laagste van europa behoren</vt:lpstr>
      <vt:lpstr>PowerPoint-presentatie</vt:lpstr>
      <vt:lpstr>PowerPoint-presentatie</vt:lpstr>
      <vt:lpstr>Onze collega’s zijn minimum 100% tot  950% duurder</vt:lpstr>
      <vt:lpstr>Hoe kan je online klant worden van              ons kantoor knokke-heist       private portfolio masters</vt:lpstr>
      <vt:lpstr>Wereld eerste kunstbeurs</vt:lpstr>
      <vt:lpstr>PowerPoint-presentatie</vt:lpstr>
      <vt:lpstr>Vanaf september starten wij terug met onze beleggingsavonden belegingsclub regionale beleggingsclub knokke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Nieuwe obligaties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100</cp:revision>
  <cp:lastPrinted>2023-07-11T08:53:39Z</cp:lastPrinted>
  <dcterms:modified xsi:type="dcterms:W3CDTF">2023-08-09T08:42:05Z</dcterms:modified>
</cp:coreProperties>
</file>