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889" r:id="rId1"/>
  </p:sldMasterIdLst>
  <p:notesMasterIdLst>
    <p:notesMasterId r:id="rId38"/>
  </p:notesMasterIdLst>
  <p:sldIdLst>
    <p:sldId id="256" r:id="rId2"/>
    <p:sldId id="399" r:id="rId3"/>
    <p:sldId id="448" r:id="rId4"/>
    <p:sldId id="258" r:id="rId5"/>
    <p:sldId id="377" r:id="rId6"/>
    <p:sldId id="427" r:id="rId7"/>
    <p:sldId id="460" r:id="rId8"/>
    <p:sldId id="463" r:id="rId9"/>
    <p:sldId id="260" r:id="rId10"/>
    <p:sldId id="435" r:id="rId11"/>
    <p:sldId id="412" r:id="rId12"/>
    <p:sldId id="439" r:id="rId13"/>
    <p:sldId id="264" r:id="rId14"/>
    <p:sldId id="404" r:id="rId15"/>
    <p:sldId id="440" r:id="rId16"/>
    <p:sldId id="336" r:id="rId17"/>
    <p:sldId id="462" r:id="rId18"/>
    <p:sldId id="272" r:id="rId19"/>
    <p:sldId id="417" r:id="rId20"/>
    <p:sldId id="274" r:id="rId21"/>
    <p:sldId id="380" r:id="rId22"/>
    <p:sldId id="415" r:id="rId23"/>
    <p:sldId id="403" r:id="rId24"/>
    <p:sldId id="419" r:id="rId25"/>
    <p:sldId id="420" r:id="rId26"/>
    <p:sldId id="421" r:id="rId27"/>
    <p:sldId id="422" r:id="rId28"/>
    <p:sldId id="437" r:id="rId29"/>
    <p:sldId id="438" r:id="rId30"/>
    <p:sldId id="423" r:id="rId31"/>
    <p:sldId id="436" r:id="rId32"/>
    <p:sldId id="441" r:id="rId33"/>
    <p:sldId id="344" r:id="rId34"/>
    <p:sldId id="326" r:id="rId35"/>
    <p:sldId id="400" r:id="rId36"/>
    <p:sldId id="386" r:id="rId37"/>
  </p:sldIdLst>
  <p:sldSz cx="11518900" cy="6477000"/>
  <p:notesSz cx="9929813" cy="6797675"/>
  <p:embeddedFontLst>
    <p:embeddedFont>
      <p:font typeface="Arial Black" panose="020B0A04020102020204" pitchFamily="34" charset="0"/>
      <p:bold r:id="rId39"/>
    </p:embeddedFont>
    <p:embeddedFont>
      <p:font typeface="Calibri" panose="020F0502020204030204" pitchFamily="34" charset="0"/>
      <p:regular r:id="rId40"/>
      <p:bold r:id="rId41"/>
      <p:italic r:id="rId42"/>
      <p:boldItalic r:id="rId43"/>
    </p:embeddedFont>
    <p:embeddedFont>
      <p:font typeface="Constantia" panose="02030602050306030303" pitchFamily="18" charset="0"/>
      <p:regular r:id="rId44"/>
      <p:bold r:id="rId45"/>
      <p:italic r:id="rId46"/>
      <p:boldItalic r:id="rId47"/>
    </p:embeddedFont>
    <p:embeddedFont>
      <p:font typeface="Gill Sans MT" panose="020B0502020104020203" pitchFamily="34" charset="0"/>
      <p:regular r:id="rId48"/>
      <p:bold r:id="rId49"/>
      <p:italic r:id="rId50"/>
      <p:boldItalic r:id="rId51"/>
    </p:embeddedFont>
    <p:embeddedFont>
      <p:font typeface="Impact" panose="020B0806030902050204" pitchFamily="34" charset="0"/>
      <p:regular r:id="rId52"/>
    </p:embeddedFont>
    <p:embeddedFont>
      <p:font typeface="LJQQAM+ITC Zapf Chancery Medium Italic" panose="020B0604020202020204"/>
      <p:regular r:id="rId53"/>
    </p:embeddedFont>
    <p:embeddedFont>
      <p:font typeface="Wingdings 3" panose="05040102010807070707" pitchFamily="18" charset="2"/>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 id="399"/>
            <p14:sldId id="448"/>
          </p14:sldIdLst>
        </p14:section>
        <p14:section name="Naamloze sectie" id="{8755B586-2486-49CE-8420-C76D66869903}">
          <p14:sldIdLst>
            <p14:sldId id="258"/>
            <p14:sldId id="377"/>
            <p14:sldId id="427"/>
            <p14:sldId id="460"/>
            <p14:sldId id="463"/>
            <p14:sldId id="260"/>
            <p14:sldId id="435"/>
            <p14:sldId id="412"/>
            <p14:sldId id="439"/>
            <p14:sldId id="264"/>
            <p14:sldId id="404"/>
            <p14:sldId id="440"/>
            <p14:sldId id="336"/>
            <p14:sldId id="462"/>
            <p14:sldId id="272"/>
            <p14:sldId id="417"/>
            <p14:sldId id="274"/>
            <p14:sldId id="380"/>
            <p14:sldId id="415"/>
            <p14:sldId id="403"/>
            <p14:sldId id="419"/>
            <p14:sldId id="420"/>
            <p14:sldId id="421"/>
            <p14:sldId id="422"/>
            <p14:sldId id="437"/>
            <p14:sldId id="438"/>
            <p14:sldId id="423"/>
            <p14:sldId id="436"/>
            <p14:sldId id="441"/>
            <p14:sldId id="344"/>
            <p14:sldId id="326"/>
            <p14:sldId id="400"/>
            <p14:sldId id="386"/>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674CA-32E5-4C83-8E48-FA4D39876FFE}" v="10" dt="2023-08-11T15:38:28.2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p:cViewPr varScale="1">
        <p:scale>
          <a:sx n="109" d="100"/>
          <a:sy n="109" d="100"/>
        </p:scale>
        <p:origin x="138" y="270"/>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12" d="100"/>
          <a:sy n="112" d="100"/>
        </p:scale>
        <p:origin x="222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A48B1-3B8E-4CBC-92B9-B1F90B812F36}"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CBB4FDBB-CBF7-4F1B-A2FF-12F15C4325F2}">
      <dgm:prSet/>
      <dgm:spPr/>
      <dgm:t>
        <a:bodyPr/>
        <a:lstStyle/>
        <a:p>
          <a:r>
            <a:rPr lang="nl-BE" b="1"/>
            <a:t>Wij betalen tot een maxima van 4 per duizend  terug van je portefeuille waarde  op de kosten van je huidige bank bij transferten</a:t>
          </a:r>
          <a:endParaRPr lang="en-US"/>
        </a:p>
      </dgm:t>
    </dgm:pt>
    <dgm:pt modelId="{20428CDE-9554-4538-BC2B-B1E48DD9D2DE}" type="parTrans" cxnId="{3791571A-EDE2-44C4-9CB5-569B66BCB449}">
      <dgm:prSet/>
      <dgm:spPr/>
      <dgm:t>
        <a:bodyPr/>
        <a:lstStyle/>
        <a:p>
          <a:endParaRPr lang="en-US"/>
        </a:p>
      </dgm:t>
    </dgm:pt>
    <dgm:pt modelId="{0A047694-4111-4929-B2F1-9D9BDAE4BCE8}" type="sibTrans" cxnId="{3791571A-EDE2-44C4-9CB5-569B66BCB449}">
      <dgm:prSet/>
      <dgm:spPr/>
      <dgm:t>
        <a:bodyPr/>
        <a:lstStyle/>
        <a:p>
          <a:endParaRPr lang="en-US"/>
        </a:p>
      </dgm:t>
    </dgm:pt>
    <dgm:pt modelId="{0024B54C-84A6-4A5C-A775-36727EB18E5E}">
      <dgm:prSet/>
      <dgm:spPr/>
      <dgm:t>
        <a:bodyPr/>
        <a:lstStyle/>
        <a:p>
          <a:r>
            <a:rPr lang="nl-BE" b="1"/>
            <a:t>Wij rekenen nooit kosten zowel bij in of out transferten van titels</a:t>
          </a:r>
          <a:endParaRPr lang="en-US"/>
        </a:p>
      </dgm:t>
    </dgm:pt>
    <dgm:pt modelId="{ED0C417F-FF38-4C77-8EE3-2A7886EE9AFC}" type="parTrans" cxnId="{455C5810-9EF2-4B7B-B770-8B2DE069482C}">
      <dgm:prSet/>
      <dgm:spPr/>
      <dgm:t>
        <a:bodyPr/>
        <a:lstStyle/>
        <a:p>
          <a:endParaRPr lang="en-US"/>
        </a:p>
      </dgm:t>
    </dgm:pt>
    <dgm:pt modelId="{56EE5901-A178-4116-A372-019B094C65DD}" type="sibTrans" cxnId="{455C5810-9EF2-4B7B-B770-8B2DE069482C}">
      <dgm:prSet/>
      <dgm:spPr/>
      <dgm:t>
        <a:bodyPr/>
        <a:lstStyle/>
        <a:p>
          <a:endParaRPr lang="en-US"/>
        </a:p>
      </dgm:t>
    </dgm:pt>
    <dgm:pt modelId="{D8FEC5F3-3129-403A-90A3-5C0263149463}">
      <dgm:prSet/>
      <dgm:spPr/>
      <dgm:t>
        <a:bodyPr/>
        <a:lstStyle/>
        <a:p>
          <a:r>
            <a:rPr lang="nl-BE" b="1"/>
            <a:t>Spijtig dat onze collegas dit niet steeds doen maar juist hoge kosten aanrekenen</a:t>
          </a:r>
          <a:endParaRPr lang="en-US"/>
        </a:p>
      </dgm:t>
    </dgm:pt>
    <dgm:pt modelId="{08561EBE-D662-4216-93D6-A6D7EAE5BEEB}" type="parTrans" cxnId="{C7060977-A0B1-4967-85A6-FA0290141968}">
      <dgm:prSet/>
      <dgm:spPr/>
      <dgm:t>
        <a:bodyPr/>
        <a:lstStyle/>
        <a:p>
          <a:endParaRPr lang="en-US"/>
        </a:p>
      </dgm:t>
    </dgm:pt>
    <dgm:pt modelId="{0A3A4788-4927-4CBB-AAB7-F15D21DF49EF}" type="sibTrans" cxnId="{C7060977-A0B1-4967-85A6-FA0290141968}">
      <dgm:prSet/>
      <dgm:spPr/>
      <dgm:t>
        <a:bodyPr/>
        <a:lstStyle/>
        <a:p>
          <a:endParaRPr lang="en-US"/>
        </a:p>
      </dgm:t>
    </dgm:pt>
    <dgm:pt modelId="{8D338666-D65A-42F3-A81A-836C5C0613AD}" type="pres">
      <dgm:prSet presAssocID="{08CA48B1-3B8E-4CBC-92B9-B1F90B812F36}" presName="hierChild1" presStyleCnt="0">
        <dgm:presLayoutVars>
          <dgm:chPref val="1"/>
          <dgm:dir/>
          <dgm:animOne val="branch"/>
          <dgm:animLvl val="lvl"/>
          <dgm:resizeHandles/>
        </dgm:presLayoutVars>
      </dgm:prSet>
      <dgm:spPr/>
    </dgm:pt>
    <dgm:pt modelId="{3A2C2CC3-FE06-47A0-AD84-21200A323138}" type="pres">
      <dgm:prSet presAssocID="{CBB4FDBB-CBF7-4F1B-A2FF-12F15C4325F2}" presName="hierRoot1" presStyleCnt="0"/>
      <dgm:spPr/>
    </dgm:pt>
    <dgm:pt modelId="{868454C0-BC3B-4C96-B314-AADFFF9AB2FA}" type="pres">
      <dgm:prSet presAssocID="{CBB4FDBB-CBF7-4F1B-A2FF-12F15C4325F2}" presName="composite" presStyleCnt="0"/>
      <dgm:spPr/>
    </dgm:pt>
    <dgm:pt modelId="{D7982DC9-21D8-4148-AFF2-785D114A4AFA}" type="pres">
      <dgm:prSet presAssocID="{CBB4FDBB-CBF7-4F1B-A2FF-12F15C4325F2}" presName="background" presStyleLbl="node0" presStyleIdx="0" presStyleCnt="3"/>
      <dgm:spPr/>
    </dgm:pt>
    <dgm:pt modelId="{B7A046D3-17C9-405A-A28E-B2C276CE19FB}" type="pres">
      <dgm:prSet presAssocID="{CBB4FDBB-CBF7-4F1B-A2FF-12F15C4325F2}" presName="text" presStyleLbl="fgAcc0" presStyleIdx="0" presStyleCnt="3">
        <dgm:presLayoutVars>
          <dgm:chPref val="3"/>
        </dgm:presLayoutVars>
      </dgm:prSet>
      <dgm:spPr/>
    </dgm:pt>
    <dgm:pt modelId="{7C48031D-3122-469E-AE19-FA8B91D841C4}" type="pres">
      <dgm:prSet presAssocID="{CBB4FDBB-CBF7-4F1B-A2FF-12F15C4325F2}" presName="hierChild2" presStyleCnt="0"/>
      <dgm:spPr/>
    </dgm:pt>
    <dgm:pt modelId="{B51E2E0B-930A-40CD-B9A2-0FD0390C50CD}" type="pres">
      <dgm:prSet presAssocID="{0024B54C-84A6-4A5C-A775-36727EB18E5E}" presName="hierRoot1" presStyleCnt="0"/>
      <dgm:spPr/>
    </dgm:pt>
    <dgm:pt modelId="{228908BA-0829-45EA-93F9-9C8384F2AD80}" type="pres">
      <dgm:prSet presAssocID="{0024B54C-84A6-4A5C-A775-36727EB18E5E}" presName="composite" presStyleCnt="0"/>
      <dgm:spPr/>
    </dgm:pt>
    <dgm:pt modelId="{40FE4E87-1F20-4873-87FF-271368D714FD}" type="pres">
      <dgm:prSet presAssocID="{0024B54C-84A6-4A5C-A775-36727EB18E5E}" presName="background" presStyleLbl="node0" presStyleIdx="1" presStyleCnt="3"/>
      <dgm:spPr/>
    </dgm:pt>
    <dgm:pt modelId="{40C8AC3C-4312-4A42-8FDF-3101CFF9EEE1}" type="pres">
      <dgm:prSet presAssocID="{0024B54C-84A6-4A5C-A775-36727EB18E5E}" presName="text" presStyleLbl="fgAcc0" presStyleIdx="1" presStyleCnt="3">
        <dgm:presLayoutVars>
          <dgm:chPref val="3"/>
        </dgm:presLayoutVars>
      </dgm:prSet>
      <dgm:spPr/>
    </dgm:pt>
    <dgm:pt modelId="{B8C01428-F641-4594-8995-1F7EB3732D61}" type="pres">
      <dgm:prSet presAssocID="{0024B54C-84A6-4A5C-A775-36727EB18E5E}" presName="hierChild2" presStyleCnt="0"/>
      <dgm:spPr/>
    </dgm:pt>
    <dgm:pt modelId="{4A53747F-6420-44FE-9AFB-71320A4D6EEB}" type="pres">
      <dgm:prSet presAssocID="{D8FEC5F3-3129-403A-90A3-5C0263149463}" presName="hierRoot1" presStyleCnt="0"/>
      <dgm:spPr/>
    </dgm:pt>
    <dgm:pt modelId="{8359ADFF-F7A7-4AC9-9943-84DFF7628EAC}" type="pres">
      <dgm:prSet presAssocID="{D8FEC5F3-3129-403A-90A3-5C0263149463}" presName="composite" presStyleCnt="0"/>
      <dgm:spPr/>
    </dgm:pt>
    <dgm:pt modelId="{B7205731-9420-4C5A-9210-EB3DFA50EAB0}" type="pres">
      <dgm:prSet presAssocID="{D8FEC5F3-3129-403A-90A3-5C0263149463}" presName="background" presStyleLbl="node0" presStyleIdx="2" presStyleCnt="3"/>
      <dgm:spPr/>
    </dgm:pt>
    <dgm:pt modelId="{2272C00F-BD87-4228-93ED-D0EA17F7B7F0}" type="pres">
      <dgm:prSet presAssocID="{D8FEC5F3-3129-403A-90A3-5C0263149463}" presName="text" presStyleLbl="fgAcc0" presStyleIdx="2" presStyleCnt="3">
        <dgm:presLayoutVars>
          <dgm:chPref val="3"/>
        </dgm:presLayoutVars>
      </dgm:prSet>
      <dgm:spPr/>
    </dgm:pt>
    <dgm:pt modelId="{FD3ABD43-C2B5-4FCB-B9B7-7CFE09B8DCBE}" type="pres">
      <dgm:prSet presAssocID="{D8FEC5F3-3129-403A-90A3-5C0263149463}" presName="hierChild2" presStyleCnt="0"/>
      <dgm:spPr/>
    </dgm:pt>
  </dgm:ptLst>
  <dgm:cxnLst>
    <dgm:cxn modelId="{455C5810-9EF2-4B7B-B770-8B2DE069482C}" srcId="{08CA48B1-3B8E-4CBC-92B9-B1F90B812F36}" destId="{0024B54C-84A6-4A5C-A775-36727EB18E5E}" srcOrd="1" destOrd="0" parTransId="{ED0C417F-FF38-4C77-8EE3-2A7886EE9AFC}" sibTransId="{56EE5901-A178-4116-A372-019B094C65DD}"/>
    <dgm:cxn modelId="{3791571A-EDE2-44C4-9CB5-569B66BCB449}" srcId="{08CA48B1-3B8E-4CBC-92B9-B1F90B812F36}" destId="{CBB4FDBB-CBF7-4F1B-A2FF-12F15C4325F2}" srcOrd="0" destOrd="0" parTransId="{20428CDE-9554-4538-BC2B-B1E48DD9D2DE}" sibTransId="{0A047694-4111-4929-B2F1-9D9BDAE4BCE8}"/>
    <dgm:cxn modelId="{1C868B71-6752-491D-8D7E-88675ABACAFF}" type="presOf" srcId="{D8FEC5F3-3129-403A-90A3-5C0263149463}" destId="{2272C00F-BD87-4228-93ED-D0EA17F7B7F0}" srcOrd="0" destOrd="0" presId="urn:microsoft.com/office/officeart/2005/8/layout/hierarchy1"/>
    <dgm:cxn modelId="{7FCFF072-C2FE-4BEC-B6DD-1E76849BC245}" type="presOf" srcId="{08CA48B1-3B8E-4CBC-92B9-B1F90B812F36}" destId="{8D338666-D65A-42F3-A81A-836C5C0613AD}" srcOrd="0" destOrd="0" presId="urn:microsoft.com/office/officeart/2005/8/layout/hierarchy1"/>
    <dgm:cxn modelId="{C7060977-A0B1-4967-85A6-FA0290141968}" srcId="{08CA48B1-3B8E-4CBC-92B9-B1F90B812F36}" destId="{D8FEC5F3-3129-403A-90A3-5C0263149463}" srcOrd="2" destOrd="0" parTransId="{08561EBE-D662-4216-93D6-A6D7EAE5BEEB}" sibTransId="{0A3A4788-4927-4CBB-AAB7-F15D21DF49EF}"/>
    <dgm:cxn modelId="{BCE2B578-CD5D-4553-AA12-1FA60D62201A}" type="presOf" srcId="{CBB4FDBB-CBF7-4F1B-A2FF-12F15C4325F2}" destId="{B7A046D3-17C9-405A-A28E-B2C276CE19FB}" srcOrd="0" destOrd="0" presId="urn:microsoft.com/office/officeart/2005/8/layout/hierarchy1"/>
    <dgm:cxn modelId="{9F3F1BFA-CAF3-4E27-9163-EDECF5B7A4A4}" type="presOf" srcId="{0024B54C-84A6-4A5C-A775-36727EB18E5E}" destId="{40C8AC3C-4312-4A42-8FDF-3101CFF9EEE1}" srcOrd="0" destOrd="0" presId="urn:microsoft.com/office/officeart/2005/8/layout/hierarchy1"/>
    <dgm:cxn modelId="{777E6784-A31D-416E-9C87-C5695634D7D9}" type="presParOf" srcId="{8D338666-D65A-42F3-A81A-836C5C0613AD}" destId="{3A2C2CC3-FE06-47A0-AD84-21200A323138}" srcOrd="0" destOrd="0" presId="urn:microsoft.com/office/officeart/2005/8/layout/hierarchy1"/>
    <dgm:cxn modelId="{A2CAC87B-EA92-434D-8B47-ECF612EE5C37}" type="presParOf" srcId="{3A2C2CC3-FE06-47A0-AD84-21200A323138}" destId="{868454C0-BC3B-4C96-B314-AADFFF9AB2FA}" srcOrd="0" destOrd="0" presId="urn:microsoft.com/office/officeart/2005/8/layout/hierarchy1"/>
    <dgm:cxn modelId="{3C1670CF-4F44-401C-B4C6-BCAFEABCD2E3}" type="presParOf" srcId="{868454C0-BC3B-4C96-B314-AADFFF9AB2FA}" destId="{D7982DC9-21D8-4148-AFF2-785D114A4AFA}" srcOrd="0" destOrd="0" presId="urn:microsoft.com/office/officeart/2005/8/layout/hierarchy1"/>
    <dgm:cxn modelId="{A3C14A87-EDC8-4C7F-B5D3-F86C639980CB}" type="presParOf" srcId="{868454C0-BC3B-4C96-B314-AADFFF9AB2FA}" destId="{B7A046D3-17C9-405A-A28E-B2C276CE19FB}" srcOrd="1" destOrd="0" presId="urn:microsoft.com/office/officeart/2005/8/layout/hierarchy1"/>
    <dgm:cxn modelId="{95E66907-7029-4CB8-BB2E-7ACA26D566EF}" type="presParOf" srcId="{3A2C2CC3-FE06-47A0-AD84-21200A323138}" destId="{7C48031D-3122-469E-AE19-FA8B91D841C4}" srcOrd="1" destOrd="0" presId="urn:microsoft.com/office/officeart/2005/8/layout/hierarchy1"/>
    <dgm:cxn modelId="{E65CDC7E-F362-4706-897D-C00B6E806B74}" type="presParOf" srcId="{8D338666-D65A-42F3-A81A-836C5C0613AD}" destId="{B51E2E0B-930A-40CD-B9A2-0FD0390C50CD}" srcOrd="1" destOrd="0" presId="urn:microsoft.com/office/officeart/2005/8/layout/hierarchy1"/>
    <dgm:cxn modelId="{03F697F0-2D1A-43B0-BFFF-1DE4571A6B8A}" type="presParOf" srcId="{B51E2E0B-930A-40CD-B9A2-0FD0390C50CD}" destId="{228908BA-0829-45EA-93F9-9C8384F2AD80}" srcOrd="0" destOrd="0" presId="urn:microsoft.com/office/officeart/2005/8/layout/hierarchy1"/>
    <dgm:cxn modelId="{419EA38A-FD17-4DD4-8FE6-17C59CA0C53B}" type="presParOf" srcId="{228908BA-0829-45EA-93F9-9C8384F2AD80}" destId="{40FE4E87-1F20-4873-87FF-271368D714FD}" srcOrd="0" destOrd="0" presId="urn:microsoft.com/office/officeart/2005/8/layout/hierarchy1"/>
    <dgm:cxn modelId="{327DF15C-8700-45A4-B8F7-180201C8227C}" type="presParOf" srcId="{228908BA-0829-45EA-93F9-9C8384F2AD80}" destId="{40C8AC3C-4312-4A42-8FDF-3101CFF9EEE1}" srcOrd="1" destOrd="0" presId="urn:microsoft.com/office/officeart/2005/8/layout/hierarchy1"/>
    <dgm:cxn modelId="{84775173-4196-4D53-9C90-AE0385F41E2B}" type="presParOf" srcId="{B51E2E0B-930A-40CD-B9A2-0FD0390C50CD}" destId="{B8C01428-F641-4594-8995-1F7EB3732D61}" srcOrd="1" destOrd="0" presId="urn:microsoft.com/office/officeart/2005/8/layout/hierarchy1"/>
    <dgm:cxn modelId="{F05D2395-027B-48C2-A55E-411BCD427449}" type="presParOf" srcId="{8D338666-D65A-42F3-A81A-836C5C0613AD}" destId="{4A53747F-6420-44FE-9AFB-71320A4D6EEB}" srcOrd="2" destOrd="0" presId="urn:microsoft.com/office/officeart/2005/8/layout/hierarchy1"/>
    <dgm:cxn modelId="{B50D940C-F4FB-43A1-8139-13037C34F0FD}" type="presParOf" srcId="{4A53747F-6420-44FE-9AFB-71320A4D6EEB}" destId="{8359ADFF-F7A7-4AC9-9943-84DFF7628EAC}" srcOrd="0" destOrd="0" presId="urn:microsoft.com/office/officeart/2005/8/layout/hierarchy1"/>
    <dgm:cxn modelId="{E6A3DB5F-2399-4AC1-97C0-93F1B11F2845}" type="presParOf" srcId="{8359ADFF-F7A7-4AC9-9943-84DFF7628EAC}" destId="{B7205731-9420-4C5A-9210-EB3DFA50EAB0}" srcOrd="0" destOrd="0" presId="urn:microsoft.com/office/officeart/2005/8/layout/hierarchy1"/>
    <dgm:cxn modelId="{F27BB51A-549C-4CF4-BE53-CEBBD6C111EF}" type="presParOf" srcId="{8359ADFF-F7A7-4AC9-9943-84DFF7628EAC}" destId="{2272C00F-BD87-4228-93ED-D0EA17F7B7F0}" srcOrd="1" destOrd="0" presId="urn:microsoft.com/office/officeart/2005/8/layout/hierarchy1"/>
    <dgm:cxn modelId="{74EE3D4D-9E4B-4C78-8E69-571C6E5D0DD5}" type="presParOf" srcId="{4A53747F-6420-44FE-9AFB-71320A4D6EEB}" destId="{FD3ABD43-C2B5-4FCB-B9B7-7CFE09B8DCB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8B0D1-0B89-44FD-8D88-1DDD827507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D262D5-83AD-4D24-9034-5CF7ECD523D9}">
      <dgm:prSet/>
      <dgm:spPr/>
      <dgm:t>
        <a:bodyPr/>
        <a:lstStyle/>
        <a:p>
          <a:r>
            <a:rPr lang="nl-BE" b="1" dirty="0">
              <a:solidFill>
                <a:srgbClr val="FFFF00"/>
              </a:solidFill>
            </a:rPr>
            <a:t>Drie TOP bedrijven die samenwerken  en één  BALIE ONTVANGST KANTOOR </a:t>
          </a:r>
          <a:r>
            <a:rPr lang="nl-BE" b="1" dirty="0"/>
            <a:t>vormen voor </a:t>
          </a:r>
          <a:r>
            <a:rPr lang="nl-BE" b="1" dirty="0" err="1"/>
            <a:t>u</a:t>
          </a:r>
          <a:r>
            <a:rPr lang="nl-BE" b="1" dirty="0" err="1">
              <a:solidFill>
                <a:srgbClr val="FFFF00"/>
              </a:solidFill>
            </a:rPr>
            <a:t>EN</a:t>
          </a:r>
          <a:endParaRPr lang="en-US" dirty="0"/>
        </a:p>
      </dgm:t>
    </dgm:pt>
    <dgm:pt modelId="{1064BF61-CA4D-4D64-95D3-EF4C236977EE}" type="parTrans" cxnId="{C71EF689-680B-48AC-87EB-69FEFC84AAE7}">
      <dgm:prSet/>
      <dgm:spPr/>
      <dgm:t>
        <a:bodyPr/>
        <a:lstStyle/>
        <a:p>
          <a:endParaRPr lang="en-US"/>
        </a:p>
      </dgm:t>
    </dgm:pt>
    <dgm:pt modelId="{694F2FE9-6218-4B6E-8095-6C2D26F34170}" type="sibTrans" cxnId="{C71EF689-680B-48AC-87EB-69FEFC84AAE7}">
      <dgm:prSet/>
      <dgm:spPr/>
      <dgm:t>
        <a:bodyPr/>
        <a:lstStyle/>
        <a:p>
          <a:endParaRPr lang="en-US"/>
        </a:p>
      </dgm:t>
    </dgm:pt>
    <dgm:pt modelId="{6DA5F2E1-C651-44BF-8DF7-9AC5E71A4BB0}">
      <dgm:prSet/>
      <dgm:spPr/>
      <dgm:t>
        <a:bodyPr/>
        <a:lstStyle/>
        <a:p>
          <a:r>
            <a:rPr lang="nl-BE" b="1" dirty="0"/>
            <a:t>Interactive broker  40 miljard  beurswaarde  wereldspeler 125 beurzen</a:t>
          </a:r>
        </a:p>
        <a:p>
          <a:r>
            <a:rPr lang="nl-BE" b="1" dirty="0"/>
            <a:t>Jaarlijkse omzet 3,5 miljard$</a:t>
          </a:r>
          <a:endParaRPr lang="en-US" dirty="0"/>
        </a:p>
      </dgm:t>
    </dgm:pt>
    <dgm:pt modelId="{C406D42B-D4A6-491C-8B61-561807525967}" type="parTrans" cxnId="{12174B53-16DC-4AEE-B7D3-095901703929}">
      <dgm:prSet/>
      <dgm:spPr/>
      <dgm:t>
        <a:bodyPr/>
        <a:lstStyle/>
        <a:p>
          <a:endParaRPr lang="en-US"/>
        </a:p>
      </dgm:t>
    </dgm:pt>
    <dgm:pt modelId="{508F1CB9-B6D8-498A-A77C-F4685D9AB5AC}" type="sibTrans" cxnId="{12174B53-16DC-4AEE-B7D3-095901703929}">
      <dgm:prSet/>
      <dgm:spPr/>
      <dgm:t>
        <a:bodyPr/>
        <a:lstStyle/>
        <a:p>
          <a:endParaRPr lang="en-US"/>
        </a:p>
      </dgm:t>
    </dgm:pt>
    <dgm:pt modelId="{DF8A10F2-9EBB-45F9-B0F6-ED68DB7B1422}">
      <dgm:prSet/>
      <dgm:spPr/>
      <dgm:t>
        <a:bodyPr/>
        <a:lstStyle/>
        <a:p>
          <a:r>
            <a:rPr lang="nl-BE" b="1" dirty="0">
              <a:solidFill>
                <a:srgbClr val="FFFF00"/>
              </a:solidFill>
            </a:rPr>
            <a:t>Verzorgt uw rekening (beste beurssite sinds 2018!! </a:t>
          </a:r>
          <a:r>
            <a:rPr lang="nl-BE" dirty="0">
              <a:solidFill>
                <a:srgbClr val="FFFF00"/>
              </a:solidFill>
            </a:rPr>
            <a:t>)6x </a:t>
          </a:r>
          <a:r>
            <a:rPr lang="nl-BE" dirty="0"/>
            <a:t>groter dan de grootste </a:t>
          </a:r>
          <a:r>
            <a:rPr lang="nl-BE" dirty="0" err="1"/>
            <a:t>belgische</a:t>
          </a:r>
          <a:r>
            <a:rPr lang="nl-BE" dirty="0"/>
            <a:t> brokers/bank of 15 x groter dan  private banking </a:t>
          </a:r>
          <a:r>
            <a:rPr lang="nl-BE" dirty="0" err="1"/>
            <a:t>uitAntwerpen</a:t>
          </a:r>
          <a:endParaRPr lang="en-US" dirty="0"/>
        </a:p>
      </dgm:t>
    </dgm:pt>
    <dgm:pt modelId="{C6D411AD-62D9-4893-8AFB-0BE48345AE55}" type="parTrans" cxnId="{303D62BB-6788-40AC-95C3-6083836C65D0}">
      <dgm:prSet/>
      <dgm:spPr/>
      <dgm:t>
        <a:bodyPr/>
        <a:lstStyle/>
        <a:p>
          <a:endParaRPr lang="en-US"/>
        </a:p>
      </dgm:t>
    </dgm:pt>
    <dgm:pt modelId="{6C300D50-753B-447D-BAE0-9454DD45E484}" type="sibTrans" cxnId="{303D62BB-6788-40AC-95C3-6083836C65D0}">
      <dgm:prSet/>
      <dgm:spPr/>
      <dgm:t>
        <a:bodyPr/>
        <a:lstStyle/>
        <a:p>
          <a:endParaRPr lang="en-US"/>
        </a:p>
      </dgm:t>
    </dgm:pt>
    <dgm:pt modelId="{10F760D1-2E6D-45CC-903B-2C705D9EFCB7}">
      <dgm:prSet/>
      <dgm:spPr/>
      <dgm:t>
        <a:bodyPr/>
        <a:lstStyle/>
        <a:p>
          <a:r>
            <a:rPr lang="nl-BE" b="1" dirty="0">
              <a:solidFill>
                <a:schemeClr val="tx1"/>
              </a:solidFill>
              <a:highlight>
                <a:srgbClr val="FFFF00"/>
              </a:highlight>
            </a:rPr>
            <a:t>Mexem </a:t>
          </a:r>
          <a:r>
            <a:rPr lang="nl-BE" b="1" dirty="0" err="1">
              <a:solidFill>
                <a:schemeClr val="tx1"/>
              </a:solidFill>
              <a:highlight>
                <a:srgbClr val="FFFF00"/>
              </a:highlight>
            </a:rPr>
            <a:t>ltd</a:t>
          </a:r>
          <a:r>
            <a:rPr lang="nl-BE" b="1" dirty="0">
              <a:solidFill>
                <a:schemeClr val="tx1"/>
              </a:solidFill>
              <a:highlight>
                <a:srgbClr val="FFFF00"/>
              </a:highlight>
            </a:rPr>
            <a:t>  </a:t>
          </a:r>
          <a:r>
            <a:rPr lang="nl-BE" dirty="0"/>
            <a:t>zorgt voor je lage tarieven/kosten en financiële hulpmiddelen</a:t>
          </a:r>
          <a:endParaRPr lang="en-US" dirty="0"/>
        </a:p>
      </dgm:t>
    </dgm:pt>
    <dgm:pt modelId="{3891D0B5-6B4F-4651-B25D-623C5CE52D2C}" type="parTrans" cxnId="{94FF60B3-8188-4264-9CBA-5083C9E88409}">
      <dgm:prSet/>
      <dgm:spPr/>
      <dgm:t>
        <a:bodyPr/>
        <a:lstStyle/>
        <a:p>
          <a:endParaRPr lang="en-US"/>
        </a:p>
      </dgm:t>
    </dgm:pt>
    <dgm:pt modelId="{84CAA44F-493C-464F-BAD8-1B2B4D4F56C5}" type="sibTrans" cxnId="{94FF60B3-8188-4264-9CBA-5083C9E88409}">
      <dgm:prSet/>
      <dgm:spPr/>
      <dgm:t>
        <a:bodyPr/>
        <a:lstStyle/>
        <a:p>
          <a:endParaRPr lang="en-US"/>
        </a:p>
      </dgm:t>
    </dgm:pt>
    <dgm:pt modelId="{83D387B0-D507-41A8-90DC-C35BCD65F846}">
      <dgm:prSet/>
      <dgm:spPr/>
      <dgm:t>
        <a:bodyPr/>
        <a:lstStyle/>
        <a:p>
          <a:r>
            <a:rPr lang="nl-BE"/>
            <a:t>Administratieve introducing broker die over heel de wereld klanten groepeert en introduceert  om de goedkoopste kosten te krijgen bij de hoofd broker= </a:t>
          </a:r>
          <a:endParaRPr lang="en-US"/>
        </a:p>
      </dgm:t>
    </dgm:pt>
    <dgm:pt modelId="{03183792-D305-4B0B-8C38-AAB20C379913}" type="parTrans" cxnId="{5D4F5CCB-AB1F-48F2-B3EC-EED7DA8C14EB}">
      <dgm:prSet/>
      <dgm:spPr/>
      <dgm:t>
        <a:bodyPr/>
        <a:lstStyle/>
        <a:p>
          <a:endParaRPr lang="en-US"/>
        </a:p>
      </dgm:t>
    </dgm:pt>
    <dgm:pt modelId="{C8AD9F01-FFDD-4FB4-B414-9CCFFE7F20AE}" type="sibTrans" cxnId="{5D4F5CCB-AB1F-48F2-B3EC-EED7DA8C14EB}">
      <dgm:prSet/>
      <dgm:spPr/>
      <dgm:t>
        <a:bodyPr/>
        <a:lstStyle/>
        <a:p>
          <a:endParaRPr lang="en-US"/>
        </a:p>
      </dgm:t>
    </dgm:pt>
    <dgm:pt modelId="{EC0DD773-0880-4963-A1A0-990AA84B88B8}">
      <dgm:prSet custT="1"/>
      <dgm:spPr/>
      <dgm:t>
        <a:bodyPr/>
        <a:lstStyle/>
        <a:p>
          <a:r>
            <a:rPr lang="nl-BE" sz="2000" b="1" dirty="0" err="1">
              <a:solidFill>
                <a:srgbClr val="FFFF00"/>
              </a:solidFill>
            </a:rPr>
            <a:t>Inter</a:t>
          </a:r>
          <a:r>
            <a:rPr lang="nl-BE" sz="2000" b="1" dirty="0">
              <a:solidFill>
                <a:srgbClr val="FFFF00"/>
              </a:solidFill>
            </a:rPr>
            <a:t> </a:t>
          </a:r>
          <a:r>
            <a:rPr lang="nl-BE" sz="2000" b="1" dirty="0" err="1">
              <a:solidFill>
                <a:srgbClr val="FFFF00"/>
              </a:solidFill>
            </a:rPr>
            <a:t>active</a:t>
          </a:r>
          <a:r>
            <a:rPr lang="nl-BE" sz="2000" b="1" dirty="0">
              <a:solidFill>
                <a:srgbClr val="FFFF00"/>
              </a:solidFill>
            </a:rPr>
            <a:t> brokers </a:t>
          </a:r>
          <a:r>
            <a:rPr lang="nl-BE" sz="2000" b="1" dirty="0" err="1">
              <a:solidFill>
                <a:srgbClr val="FFFF00"/>
              </a:solidFill>
            </a:rPr>
            <a:t>usa</a:t>
          </a:r>
          <a:endParaRPr lang="nl-BE" sz="2000" b="1" dirty="0">
            <a:solidFill>
              <a:srgbClr val="FFFF00"/>
            </a:solidFill>
          </a:endParaRPr>
        </a:p>
        <a:p>
          <a:r>
            <a:rPr lang="nl-BE" sz="2000" b="1" dirty="0">
              <a:solidFill>
                <a:srgbClr val="FFFF00"/>
              </a:solidFill>
            </a:rPr>
            <a:t>50miljard beurswaarde</a:t>
          </a:r>
          <a:endParaRPr lang="en-US" sz="2000" b="1" dirty="0">
            <a:solidFill>
              <a:srgbClr val="FFFF00"/>
            </a:solidFill>
          </a:endParaRPr>
        </a:p>
      </dgm:t>
    </dgm:pt>
    <dgm:pt modelId="{012ABD82-113E-4A0D-9FFD-BD8E15932E3F}" type="parTrans" cxnId="{1A1178EB-21FA-495E-B982-4ABBC59AF2DA}">
      <dgm:prSet/>
      <dgm:spPr/>
      <dgm:t>
        <a:bodyPr/>
        <a:lstStyle/>
        <a:p>
          <a:endParaRPr lang="en-US"/>
        </a:p>
      </dgm:t>
    </dgm:pt>
    <dgm:pt modelId="{85F189D1-11EB-4CDC-A7F4-141A78F20544}" type="sibTrans" cxnId="{1A1178EB-21FA-495E-B982-4ABBC59AF2DA}">
      <dgm:prSet/>
      <dgm:spPr/>
      <dgm:t>
        <a:bodyPr/>
        <a:lstStyle/>
        <a:p>
          <a:endParaRPr lang="en-US"/>
        </a:p>
      </dgm:t>
    </dgm:pt>
    <dgm:pt modelId="{74C2B981-1258-4BC7-A9C5-FA1CF743B5BF}">
      <dgm:prSet/>
      <dgm:spPr/>
      <dgm:t>
        <a:bodyPr/>
        <a:lstStyle/>
        <a:p>
          <a:r>
            <a:rPr lang="nl-BE" b="1" u="sng" dirty="0">
              <a:solidFill>
                <a:srgbClr val="FFFF00"/>
              </a:solidFill>
            </a:rPr>
            <a:t>BEURSEXPERT B BUSSCHAERT </a:t>
          </a:r>
          <a:r>
            <a:rPr lang="nl-BE" b="1" dirty="0"/>
            <a:t>verzorgt je adviezen voor vermogen</a:t>
          </a:r>
          <a:endParaRPr lang="en-US" dirty="0"/>
        </a:p>
      </dgm:t>
    </dgm:pt>
    <dgm:pt modelId="{6C00738F-F1AF-45A3-A721-B6C9A926FB43}" type="parTrans" cxnId="{C974D8DF-1B1C-4CB8-BDD1-72EF24B66DA9}">
      <dgm:prSet/>
      <dgm:spPr/>
      <dgm:t>
        <a:bodyPr/>
        <a:lstStyle/>
        <a:p>
          <a:endParaRPr lang="en-US"/>
        </a:p>
      </dgm:t>
    </dgm:pt>
    <dgm:pt modelId="{1435D186-9613-41C4-8346-303D03532B7C}" type="sibTrans" cxnId="{C974D8DF-1B1C-4CB8-BDD1-72EF24B66DA9}">
      <dgm:prSet/>
      <dgm:spPr/>
      <dgm:t>
        <a:bodyPr/>
        <a:lstStyle/>
        <a:p>
          <a:endParaRPr lang="en-US"/>
        </a:p>
      </dgm:t>
    </dgm:pt>
    <dgm:pt modelId="{B1B584EC-D5AC-4E47-BA63-9D31AB59149B}">
      <dgm:prSet/>
      <dgm:spPr/>
      <dgm:t>
        <a:bodyPr/>
        <a:lstStyle/>
        <a:p>
          <a:r>
            <a:rPr lang="nl-BE" b="1"/>
            <a:t>Heeft al meer dan 50 jaar ervaring in private portfolio&amp;banking service</a:t>
          </a:r>
          <a:endParaRPr lang="en-US"/>
        </a:p>
      </dgm:t>
    </dgm:pt>
    <dgm:pt modelId="{983D358B-4991-4365-B2A6-83308A253404}" type="parTrans" cxnId="{75C5CDF0-D2A8-40E2-824A-89CE42795AD9}">
      <dgm:prSet/>
      <dgm:spPr/>
      <dgm:t>
        <a:bodyPr/>
        <a:lstStyle/>
        <a:p>
          <a:endParaRPr lang="en-US"/>
        </a:p>
      </dgm:t>
    </dgm:pt>
    <dgm:pt modelId="{8AE7FF57-E68E-4057-91D3-2BD044019F69}" type="sibTrans" cxnId="{75C5CDF0-D2A8-40E2-824A-89CE42795AD9}">
      <dgm:prSet/>
      <dgm:spPr/>
      <dgm:t>
        <a:bodyPr/>
        <a:lstStyle/>
        <a:p>
          <a:endParaRPr lang="en-US"/>
        </a:p>
      </dgm:t>
    </dgm:pt>
    <dgm:pt modelId="{9CAABE46-6CEB-4954-9BDF-95ED7EF5AB05}">
      <dgm:prSet custT="1"/>
      <dgm:spPr/>
      <dgm:t>
        <a:bodyPr/>
        <a:lstStyle/>
        <a:p>
          <a:r>
            <a:rPr lang="nl-BE" sz="1600" b="1" dirty="0">
              <a:solidFill>
                <a:srgbClr val="002060"/>
              </a:solidFill>
              <a:highlight>
                <a:srgbClr val="FFFF00"/>
              </a:highlight>
            </a:rPr>
            <a:t>Heeft meer de 15 nominaties behaald en 10 </a:t>
          </a:r>
          <a:r>
            <a:rPr lang="nl-BE" sz="1600" b="1" dirty="0" err="1">
              <a:solidFill>
                <a:srgbClr val="002060"/>
              </a:solidFill>
              <a:highlight>
                <a:srgbClr val="FFFF00"/>
              </a:highlight>
            </a:rPr>
            <a:t>awards</a:t>
          </a:r>
          <a:r>
            <a:rPr lang="nl-BE" sz="1600" b="1" dirty="0">
              <a:solidFill>
                <a:srgbClr val="002060"/>
              </a:solidFill>
              <a:highlight>
                <a:srgbClr val="FFFF00"/>
              </a:highlight>
            </a:rPr>
            <a:t> in vermogensbeheer</a:t>
          </a:r>
          <a:endParaRPr lang="en-US" sz="1600" dirty="0">
            <a:solidFill>
              <a:srgbClr val="002060"/>
            </a:solidFill>
            <a:highlight>
              <a:srgbClr val="FFFF00"/>
            </a:highlight>
          </a:endParaRPr>
        </a:p>
      </dgm:t>
    </dgm:pt>
    <dgm:pt modelId="{0854F86E-5C58-4732-8165-C679F4A1C264}" type="parTrans" cxnId="{9A0E56DE-B1D9-40A1-8128-0AB582654809}">
      <dgm:prSet/>
      <dgm:spPr/>
      <dgm:t>
        <a:bodyPr/>
        <a:lstStyle/>
        <a:p>
          <a:endParaRPr lang="en-US"/>
        </a:p>
      </dgm:t>
    </dgm:pt>
    <dgm:pt modelId="{42A24422-7B49-42BD-9995-F6461C027D89}" type="sibTrans" cxnId="{9A0E56DE-B1D9-40A1-8128-0AB582654809}">
      <dgm:prSet/>
      <dgm:spPr/>
      <dgm:t>
        <a:bodyPr/>
        <a:lstStyle/>
        <a:p>
          <a:endParaRPr lang="en-US"/>
        </a:p>
      </dgm:t>
    </dgm:pt>
    <dgm:pt modelId="{6FE9EF40-70EE-4A4B-850C-C7F4EFDCDCA4}" type="pres">
      <dgm:prSet presAssocID="{7208B0D1-0B89-44FD-8D88-1DDD8275075C}" presName="diagram" presStyleCnt="0">
        <dgm:presLayoutVars>
          <dgm:dir/>
          <dgm:resizeHandles val="exact"/>
        </dgm:presLayoutVars>
      </dgm:prSet>
      <dgm:spPr/>
    </dgm:pt>
    <dgm:pt modelId="{582BC967-CF17-4C83-9F6A-0EFD84532C81}" type="pres">
      <dgm:prSet presAssocID="{99D262D5-83AD-4D24-9034-5CF7ECD523D9}" presName="node" presStyleLbl="node1" presStyleIdx="0" presStyleCnt="9">
        <dgm:presLayoutVars>
          <dgm:bulletEnabled val="1"/>
        </dgm:presLayoutVars>
      </dgm:prSet>
      <dgm:spPr/>
    </dgm:pt>
    <dgm:pt modelId="{526E614C-C4CE-42B3-BCD2-4E08382B8A1A}" type="pres">
      <dgm:prSet presAssocID="{694F2FE9-6218-4B6E-8095-6C2D26F34170}" presName="sibTrans" presStyleCnt="0"/>
      <dgm:spPr/>
    </dgm:pt>
    <dgm:pt modelId="{83E1DC96-3C42-4098-8904-E0B9391E5207}" type="pres">
      <dgm:prSet presAssocID="{6DA5F2E1-C651-44BF-8DF7-9AC5E71A4BB0}" presName="node" presStyleLbl="node1" presStyleIdx="1" presStyleCnt="9">
        <dgm:presLayoutVars>
          <dgm:bulletEnabled val="1"/>
        </dgm:presLayoutVars>
      </dgm:prSet>
      <dgm:spPr/>
    </dgm:pt>
    <dgm:pt modelId="{4A945C9D-A337-45C3-820F-50AEE5EB983C}" type="pres">
      <dgm:prSet presAssocID="{508F1CB9-B6D8-498A-A77C-F4685D9AB5AC}" presName="sibTrans" presStyleCnt="0"/>
      <dgm:spPr/>
    </dgm:pt>
    <dgm:pt modelId="{FC2F0A32-3608-46AA-9BDD-DFD61AA3F736}" type="pres">
      <dgm:prSet presAssocID="{DF8A10F2-9EBB-45F9-B0F6-ED68DB7B1422}" presName="node" presStyleLbl="node1" presStyleIdx="2" presStyleCnt="9">
        <dgm:presLayoutVars>
          <dgm:bulletEnabled val="1"/>
        </dgm:presLayoutVars>
      </dgm:prSet>
      <dgm:spPr/>
    </dgm:pt>
    <dgm:pt modelId="{1B2D03A9-73F0-4327-96DD-574455AD6713}" type="pres">
      <dgm:prSet presAssocID="{6C300D50-753B-447D-BAE0-9454DD45E484}" presName="sibTrans" presStyleCnt="0"/>
      <dgm:spPr/>
    </dgm:pt>
    <dgm:pt modelId="{14F06878-3095-477E-B387-C59DBC055D3E}" type="pres">
      <dgm:prSet presAssocID="{10F760D1-2E6D-45CC-903B-2C705D9EFCB7}" presName="node" presStyleLbl="node1" presStyleIdx="3" presStyleCnt="9">
        <dgm:presLayoutVars>
          <dgm:bulletEnabled val="1"/>
        </dgm:presLayoutVars>
      </dgm:prSet>
      <dgm:spPr/>
    </dgm:pt>
    <dgm:pt modelId="{469C50EE-CD0F-43D4-BCD3-E8B752105EF8}" type="pres">
      <dgm:prSet presAssocID="{84CAA44F-493C-464F-BAD8-1B2B4D4F56C5}" presName="sibTrans" presStyleCnt="0"/>
      <dgm:spPr/>
    </dgm:pt>
    <dgm:pt modelId="{DD1136F5-F971-4280-A569-DEDD808D2605}" type="pres">
      <dgm:prSet presAssocID="{83D387B0-D507-41A8-90DC-C35BCD65F846}" presName="node" presStyleLbl="node1" presStyleIdx="4" presStyleCnt="9">
        <dgm:presLayoutVars>
          <dgm:bulletEnabled val="1"/>
        </dgm:presLayoutVars>
      </dgm:prSet>
      <dgm:spPr/>
    </dgm:pt>
    <dgm:pt modelId="{13F1E20D-C37F-41F9-B93F-01E085E2D131}" type="pres">
      <dgm:prSet presAssocID="{C8AD9F01-FFDD-4FB4-B414-9CCFFE7F20AE}" presName="sibTrans" presStyleCnt="0"/>
      <dgm:spPr/>
    </dgm:pt>
    <dgm:pt modelId="{5DFF2B9B-0A6F-44A3-81FC-A031832416E4}" type="pres">
      <dgm:prSet presAssocID="{EC0DD773-0880-4963-A1A0-990AA84B88B8}" presName="node" presStyleLbl="node1" presStyleIdx="5" presStyleCnt="9">
        <dgm:presLayoutVars>
          <dgm:bulletEnabled val="1"/>
        </dgm:presLayoutVars>
      </dgm:prSet>
      <dgm:spPr/>
    </dgm:pt>
    <dgm:pt modelId="{14D71868-F7C2-4BF1-91E7-B659573371B8}" type="pres">
      <dgm:prSet presAssocID="{85F189D1-11EB-4CDC-A7F4-141A78F20544}" presName="sibTrans" presStyleCnt="0"/>
      <dgm:spPr/>
    </dgm:pt>
    <dgm:pt modelId="{3B37B27B-4332-4B7B-8C12-757BE1F5C8F5}" type="pres">
      <dgm:prSet presAssocID="{74C2B981-1258-4BC7-A9C5-FA1CF743B5BF}" presName="node" presStyleLbl="node1" presStyleIdx="6" presStyleCnt="9">
        <dgm:presLayoutVars>
          <dgm:bulletEnabled val="1"/>
        </dgm:presLayoutVars>
      </dgm:prSet>
      <dgm:spPr/>
    </dgm:pt>
    <dgm:pt modelId="{871417D3-EC18-4D20-A3E1-1FA0F025230F}" type="pres">
      <dgm:prSet presAssocID="{1435D186-9613-41C4-8346-303D03532B7C}" presName="sibTrans" presStyleCnt="0"/>
      <dgm:spPr/>
    </dgm:pt>
    <dgm:pt modelId="{A979A260-BDB5-4AE2-89E0-B2D51AA89BCA}" type="pres">
      <dgm:prSet presAssocID="{B1B584EC-D5AC-4E47-BA63-9D31AB59149B}" presName="node" presStyleLbl="node1" presStyleIdx="7" presStyleCnt="9">
        <dgm:presLayoutVars>
          <dgm:bulletEnabled val="1"/>
        </dgm:presLayoutVars>
      </dgm:prSet>
      <dgm:spPr/>
    </dgm:pt>
    <dgm:pt modelId="{5ADA6A29-BA59-416A-8A71-EE88E4BEED6B}" type="pres">
      <dgm:prSet presAssocID="{8AE7FF57-E68E-4057-91D3-2BD044019F69}" presName="sibTrans" presStyleCnt="0"/>
      <dgm:spPr/>
    </dgm:pt>
    <dgm:pt modelId="{A0EB1547-96D3-498F-8316-00BB757B23BD}" type="pres">
      <dgm:prSet presAssocID="{9CAABE46-6CEB-4954-9BDF-95ED7EF5AB05}" presName="node" presStyleLbl="node1" presStyleIdx="8" presStyleCnt="9">
        <dgm:presLayoutVars>
          <dgm:bulletEnabled val="1"/>
        </dgm:presLayoutVars>
      </dgm:prSet>
      <dgm:spPr/>
    </dgm:pt>
  </dgm:ptLst>
  <dgm:cxnLst>
    <dgm:cxn modelId="{0802EE36-243F-434B-88EE-66C5B52696D2}" type="presOf" srcId="{9CAABE46-6CEB-4954-9BDF-95ED7EF5AB05}" destId="{A0EB1547-96D3-498F-8316-00BB757B23BD}" srcOrd="0" destOrd="0" presId="urn:microsoft.com/office/officeart/2005/8/layout/default"/>
    <dgm:cxn modelId="{DC4C8B69-F0B8-4D80-8C9B-1B360C5AE915}" type="presOf" srcId="{DF8A10F2-9EBB-45F9-B0F6-ED68DB7B1422}" destId="{FC2F0A32-3608-46AA-9BDD-DFD61AA3F736}" srcOrd="0" destOrd="0" presId="urn:microsoft.com/office/officeart/2005/8/layout/default"/>
    <dgm:cxn modelId="{F9D8146F-34E7-4BB5-8D67-0B287C99621B}" type="presOf" srcId="{74C2B981-1258-4BC7-A9C5-FA1CF743B5BF}" destId="{3B37B27B-4332-4B7B-8C12-757BE1F5C8F5}" srcOrd="0" destOrd="0" presId="urn:microsoft.com/office/officeart/2005/8/layout/default"/>
    <dgm:cxn modelId="{12174B53-16DC-4AEE-B7D3-095901703929}" srcId="{7208B0D1-0B89-44FD-8D88-1DDD8275075C}" destId="{6DA5F2E1-C651-44BF-8DF7-9AC5E71A4BB0}" srcOrd="1" destOrd="0" parTransId="{C406D42B-D4A6-491C-8B61-561807525967}" sibTransId="{508F1CB9-B6D8-498A-A77C-F4685D9AB5AC}"/>
    <dgm:cxn modelId="{F9E8B573-BE76-4174-942C-FE2DB8321576}" type="presOf" srcId="{EC0DD773-0880-4963-A1A0-990AA84B88B8}" destId="{5DFF2B9B-0A6F-44A3-81FC-A031832416E4}" srcOrd="0" destOrd="0" presId="urn:microsoft.com/office/officeart/2005/8/layout/default"/>
    <dgm:cxn modelId="{14A0B579-B91B-4F60-AEC6-BE12F9ECDFD8}" type="presOf" srcId="{B1B584EC-D5AC-4E47-BA63-9D31AB59149B}" destId="{A979A260-BDB5-4AE2-89E0-B2D51AA89BCA}" srcOrd="0" destOrd="0" presId="urn:microsoft.com/office/officeart/2005/8/layout/default"/>
    <dgm:cxn modelId="{EB283B5A-8182-40BE-89FB-A201011FB00C}" type="presOf" srcId="{10F760D1-2E6D-45CC-903B-2C705D9EFCB7}" destId="{14F06878-3095-477E-B387-C59DBC055D3E}" srcOrd="0" destOrd="0" presId="urn:microsoft.com/office/officeart/2005/8/layout/default"/>
    <dgm:cxn modelId="{C71EF689-680B-48AC-87EB-69FEFC84AAE7}" srcId="{7208B0D1-0B89-44FD-8D88-1DDD8275075C}" destId="{99D262D5-83AD-4D24-9034-5CF7ECD523D9}" srcOrd="0" destOrd="0" parTransId="{1064BF61-CA4D-4D64-95D3-EF4C236977EE}" sibTransId="{694F2FE9-6218-4B6E-8095-6C2D26F34170}"/>
    <dgm:cxn modelId="{A38CDC93-017E-4F7B-99B3-4FF121214DD2}" type="presOf" srcId="{99D262D5-83AD-4D24-9034-5CF7ECD523D9}" destId="{582BC967-CF17-4C83-9F6A-0EFD84532C81}" srcOrd="0" destOrd="0" presId="urn:microsoft.com/office/officeart/2005/8/layout/default"/>
    <dgm:cxn modelId="{785BB0AF-7B06-4A62-8D4A-BD30D96B3834}" type="presOf" srcId="{83D387B0-D507-41A8-90DC-C35BCD65F846}" destId="{DD1136F5-F971-4280-A569-DEDD808D2605}" srcOrd="0" destOrd="0" presId="urn:microsoft.com/office/officeart/2005/8/layout/default"/>
    <dgm:cxn modelId="{94FF60B3-8188-4264-9CBA-5083C9E88409}" srcId="{7208B0D1-0B89-44FD-8D88-1DDD8275075C}" destId="{10F760D1-2E6D-45CC-903B-2C705D9EFCB7}" srcOrd="3" destOrd="0" parTransId="{3891D0B5-6B4F-4651-B25D-623C5CE52D2C}" sibTransId="{84CAA44F-493C-464F-BAD8-1B2B4D4F56C5}"/>
    <dgm:cxn modelId="{303D62BB-6788-40AC-95C3-6083836C65D0}" srcId="{7208B0D1-0B89-44FD-8D88-1DDD8275075C}" destId="{DF8A10F2-9EBB-45F9-B0F6-ED68DB7B1422}" srcOrd="2" destOrd="0" parTransId="{C6D411AD-62D9-4893-8AFB-0BE48345AE55}" sibTransId="{6C300D50-753B-447D-BAE0-9454DD45E484}"/>
    <dgm:cxn modelId="{C78315C8-454F-4458-83FF-1E719810AD30}" type="presOf" srcId="{6DA5F2E1-C651-44BF-8DF7-9AC5E71A4BB0}" destId="{83E1DC96-3C42-4098-8904-E0B9391E5207}" srcOrd="0" destOrd="0" presId="urn:microsoft.com/office/officeart/2005/8/layout/default"/>
    <dgm:cxn modelId="{5D4F5CCB-AB1F-48F2-B3EC-EED7DA8C14EB}" srcId="{7208B0D1-0B89-44FD-8D88-1DDD8275075C}" destId="{83D387B0-D507-41A8-90DC-C35BCD65F846}" srcOrd="4" destOrd="0" parTransId="{03183792-D305-4B0B-8C38-AAB20C379913}" sibTransId="{C8AD9F01-FFDD-4FB4-B414-9CCFFE7F20AE}"/>
    <dgm:cxn modelId="{14895DD3-E083-48A9-A5F8-D1B2D483329A}" type="presOf" srcId="{7208B0D1-0B89-44FD-8D88-1DDD8275075C}" destId="{6FE9EF40-70EE-4A4B-850C-C7F4EFDCDCA4}" srcOrd="0" destOrd="0" presId="urn:microsoft.com/office/officeart/2005/8/layout/default"/>
    <dgm:cxn modelId="{9A0E56DE-B1D9-40A1-8128-0AB582654809}" srcId="{7208B0D1-0B89-44FD-8D88-1DDD8275075C}" destId="{9CAABE46-6CEB-4954-9BDF-95ED7EF5AB05}" srcOrd="8" destOrd="0" parTransId="{0854F86E-5C58-4732-8165-C679F4A1C264}" sibTransId="{42A24422-7B49-42BD-9995-F6461C027D89}"/>
    <dgm:cxn modelId="{C974D8DF-1B1C-4CB8-BDD1-72EF24B66DA9}" srcId="{7208B0D1-0B89-44FD-8D88-1DDD8275075C}" destId="{74C2B981-1258-4BC7-A9C5-FA1CF743B5BF}" srcOrd="6" destOrd="0" parTransId="{6C00738F-F1AF-45A3-A721-B6C9A926FB43}" sibTransId="{1435D186-9613-41C4-8346-303D03532B7C}"/>
    <dgm:cxn modelId="{1A1178EB-21FA-495E-B982-4ABBC59AF2DA}" srcId="{7208B0D1-0B89-44FD-8D88-1DDD8275075C}" destId="{EC0DD773-0880-4963-A1A0-990AA84B88B8}" srcOrd="5" destOrd="0" parTransId="{012ABD82-113E-4A0D-9FFD-BD8E15932E3F}" sibTransId="{85F189D1-11EB-4CDC-A7F4-141A78F20544}"/>
    <dgm:cxn modelId="{75C5CDF0-D2A8-40E2-824A-89CE42795AD9}" srcId="{7208B0D1-0B89-44FD-8D88-1DDD8275075C}" destId="{B1B584EC-D5AC-4E47-BA63-9D31AB59149B}" srcOrd="7" destOrd="0" parTransId="{983D358B-4991-4365-B2A6-83308A253404}" sibTransId="{8AE7FF57-E68E-4057-91D3-2BD044019F69}"/>
    <dgm:cxn modelId="{26222F5B-1AA3-40C8-AE5F-BD8C5E81A590}" type="presParOf" srcId="{6FE9EF40-70EE-4A4B-850C-C7F4EFDCDCA4}" destId="{582BC967-CF17-4C83-9F6A-0EFD84532C81}" srcOrd="0" destOrd="0" presId="urn:microsoft.com/office/officeart/2005/8/layout/default"/>
    <dgm:cxn modelId="{17E9A653-AE54-4FBC-AAF4-C0B5CDCC0988}" type="presParOf" srcId="{6FE9EF40-70EE-4A4B-850C-C7F4EFDCDCA4}" destId="{526E614C-C4CE-42B3-BCD2-4E08382B8A1A}" srcOrd="1" destOrd="0" presId="urn:microsoft.com/office/officeart/2005/8/layout/default"/>
    <dgm:cxn modelId="{47B866CA-48BE-498F-A8EB-80A3A8632402}" type="presParOf" srcId="{6FE9EF40-70EE-4A4B-850C-C7F4EFDCDCA4}" destId="{83E1DC96-3C42-4098-8904-E0B9391E5207}" srcOrd="2" destOrd="0" presId="urn:microsoft.com/office/officeart/2005/8/layout/default"/>
    <dgm:cxn modelId="{189DA810-FD6F-4316-82DC-D8643833841B}" type="presParOf" srcId="{6FE9EF40-70EE-4A4B-850C-C7F4EFDCDCA4}" destId="{4A945C9D-A337-45C3-820F-50AEE5EB983C}" srcOrd="3" destOrd="0" presId="urn:microsoft.com/office/officeart/2005/8/layout/default"/>
    <dgm:cxn modelId="{06B9883D-7C30-4EEC-AE0F-2C81BC1650E9}" type="presParOf" srcId="{6FE9EF40-70EE-4A4B-850C-C7F4EFDCDCA4}" destId="{FC2F0A32-3608-46AA-9BDD-DFD61AA3F736}" srcOrd="4" destOrd="0" presId="urn:microsoft.com/office/officeart/2005/8/layout/default"/>
    <dgm:cxn modelId="{4598F353-2CD3-49C8-A049-40AD2A0E0CA3}" type="presParOf" srcId="{6FE9EF40-70EE-4A4B-850C-C7F4EFDCDCA4}" destId="{1B2D03A9-73F0-4327-96DD-574455AD6713}" srcOrd="5" destOrd="0" presId="urn:microsoft.com/office/officeart/2005/8/layout/default"/>
    <dgm:cxn modelId="{970BE2BD-5260-4D5E-A98F-FCD3548D35ED}" type="presParOf" srcId="{6FE9EF40-70EE-4A4B-850C-C7F4EFDCDCA4}" destId="{14F06878-3095-477E-B387-C59DBC055D3E}" srcOrd="6" destOrd="0" presId="urn:microsoft.com/office/officeart/2005/8/layout/default"/>
    <dgm:cxn modelId="{382AFC81-28DF-4751-8B7E-9628775213AE}" type="presParOf" srcId="{6FE9EF40-70EE-4A4B-850C-C7F4EFDCDCA4}" destId="{469C50EE-CD0F-43D4-BCD3-E8B752105EF8}" srcOrd="7" destOrd="0" presId="urn:microsoft.com/office/officeart/2005/8/layout/default"/>
    <dgm:cxn modelId="{DB78B4E2-940C-4034-BC24-D8F86813E0C9}" type="presParOf" srcId="{6FE9EF40-70EE-4A4B-850C-C7F4EFDCDCA4}" destId="{DD1136F5-F971-4280-A569-DEDD808D2605}" srcOrd="8" destOrd="0" presId="urn:microsoft.com/office/officeart/2005/8/layout/default"/>
    <dgm:cxn modelId="{7F4A3118-9F81-4118-A639-8BF384A12501}" type="presParOf" srcId="{6FE9EF40-70EE-4A4B-850C-C7F4EFDCDCA4}" destId="{13F1E20D-C37F-41F9-B93F-01E085E2D131}" srcOrd="9" destOrd="0" presId="urn:microsoft.com/office/officeart/2005/8/layout/default"/>
    <dgm:cxn modelId="{5B929758-FE97-45D7-AC1E-948F8EE4D658}" type="presParOf" srcId="{6FE9EF40-70EE-4A4B-850C-C7F4EFDCDCA4}" destId="{5DFF2B9B-0A6F-44A3-81FC-A031832416E4}" srcOrd="10" destOrd="0" presId="urn:microsoft.com/office/officeart/2005/8/layout/default"/>
    <dgm:cxn modelId="{62EDC09E-C355-46F1-B5F6-ED5A30C2864F}" type="presParOf" srcId="{6FE9EF40-70EE-4A4B-850C-C7F4EFDCDCA4}" destId="{14D71868-F7C2-4BF1-91E7-B659573371B8}" srcOrd="11" destOrd="0" presId="urn:microsoft.com/office/officeart/2005/8/layout/default"/>
    <dgm:cxn modelId="{7F14BBBC-1C5E-4251-B497-E3C20EFF835F}" type="presParOf" srcId="{6FE9EF40-70EE-4A4B-850C-C7F4EFDCDCA4}" destId="{3B37B27B-4332-4B7B-8C12-757BE1F5C8F5}" srcOrd="12" destOrd="0" presId="urn:microsoft.com/office/officeart/2005/8/layout/default"/>
    <dgm:cxn modelId="{1EE19594-EC5D-43E7-8790-2E946BFE293F}" type="presParOf" srcId="{6FE9EF40-70EE-4A4B-850C-C7F4EFDCDCA4}" destId="{871417D3-EC18-4D20-A3E1-1FA0F025230F}" srcOrd="13" destOrd="0" presId="urn:microsoft.com/office/officeart/2005/8/layout/default"/>
    <dgm:cxn modelId="{D44E6EFB-3C36-4617-8549-2C1658F10606}" type="presParOf" srcId="{6FE9EF40-70EE-4A4B-850C-C7F4EFDCDCA4}" destId="{A979A260-BDB5-4AE2-89E0-B2D51AA89BCA}" srcOrd="14" destOrd="0" presId="urn:microsoft.com/office/officeart/2005/8/layout/default"/>
    <dgm:cxn modelId="{C3AA386D-79F4-4587-96D4-2EA1EB9CB006}" type="presParOf" srcId="{6FE9EF40-70EE-4A4B-850C-C7F4EFDCDCA4}" destId="{5ADA6A29-BA59-416A-8A71-EE88E4BEED6B}" srcOrd="15" destOrd="0" presId="urn:microsoft.com/office/officeart/2005/8/layout/default"/>
    <dgm:cxn modelId="{B8472066-460A-4E19-A8C4-5C4CEB4662E2}" type="presParOf" srcId="{6FE9EF40-70EE-4A4B-850C-C7F4EFDCDCA4}" destId="{A0EB1547-96D3-498F-8316-00BB757B23BD}"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3F159-F1D6-4FE3-B33A-A6B592245C74}" type="doc">
      <dgm:prSet loTypeId="urn:microsoft.com/office/officeart/2005/8/layout/vList2" loCatId="list" qsTypeId="urn:microsoft.com/office/officeart/2005/8/quickstyle/simple4" qsCatId="simple" csTypeId="urn:microsoft.com/office/officeart/2005/8/colors/accent5_2" csCatId="accent5"/>
      <dgm:spPr/>
      <dgm:t>
        <a:bodyPr/>
        <a:lstStyle/>
        <a:p>
          <a:endParaRPr lang="en-US"/>
        </a:p>
      </dgm:t>
    </dgm:pt>
    <dgm:pt modelId="{56448D94-16A9-4895-8FAA-122E436DE52B}">
      <dgm:prSet/>
      <dgm:spPr/>
      <dgm:t>
        <a:bodyPr/>
        <a:lstStyle/>
        <a:p>
          <a:r>
            <a:rPr lang="nl-BE" b="1"/>
            <a:t>DE LAASTE 3000 JAAR IS ER MAAR WEINIG VERANDERD OP DEZE AARDE OM UW VERMOGEN AFTESCHERMEN  TEGEN KOOPKRACHTVERLIES</a:t>
          </a:r>
          <a:endParaRPr lang="en-US"/>
        </a:p>
      </dgm:t>
    </dgm:pt>
    <dgm:pt modelId="{A41C973D-D9A6-40F8-A8D5-5CC37CBFB4DE}" type="parTrans" cxnId="{852707AF-5BD2-4370-A85B-8198B1545D54}">
      <dgm:prSet/>
      <dgm:spPr/>
      <dgm:t>
        <a:bodyPr/>
        <a:lstStyle/>
        <a:p>
          <a:endParaRPr lang="en-US"/>
        </a:p>
      </dgm:t>
    </dgm:pt>
    <dgm:pt modelId="{B30CD43A-AD03-4B59-8F4A-17A751F5C3E4}" type="sibTrans" cxnId="{852707AF-5BD2-4370-A85B-8198B1545D54}">
      <dgm:prSet/>
      <dgm:spPr/>
      <dgm:t>
        <a:bodyPr/>
        <a:lstStyle/>
        <a:p>
          <a:endParaRPr lang="en-US"/>
        </a:p>
      </dgm:t>
    </dgm:pt>
    <dgm:pt modelId="{80A314BF-352E-4944-A88C-7AB0CBF31700}">
      <dgm:prSet/>
      <dgm:spPr/>
      <dgm:t>
        <a:bodyPr/>
        <a:lstStyle/>
        <a:p>
          <a:r>
            <a:rPr lang="nl-BE" b="1"/>
            <a:t>BEURZEN.OBLIGATIES ALLES ZAL IN WAARDE VERMINDEREN</a:t>
          </a:r>
          <a:endParaRPr lang="en-US"/>
        </a:p>
      </dgm:t>
    </dgm:pt>
    <dgm:pt modelId="{1660F85B-ED05-46D7-A7DF-27F5CB77A036}" type="parTrans" cxnId="{5BEA7884-0A9C-401C-BE42-8E8023EB0C80}">
      <dgm:prSet/>
      <dgm:spPr/>
      <dgm:t>
        <a:bodyPr/>
        <a:lstStyle/>
        <a:p>
          <a:endParaRPr lang="en-US"/>
        </a:p>
      </dgm:t>
    </dgm:pt>
    <dgm:pt modelId="{1E61E9A5-B69D-413A-8173-37940B8C1274}" type="sibTrans" cxnId="{5BEA7884-0A9C-401C-BE42-8E8023EB0C80}">
      <dgm:prSet/>
      <dgm:spPr/>
      <dgm:t>
        <a:bodyPr/>
        <a:lstStyle/>
        <a:p>
          <a:endParaRPr lang="en-US"/>
        </a:p>
      </dgm:t>
    </dgm:pt>
    <dgm:pt modelId="{978A7F72-9446-4607-B7F4-6767861DBBAB}">
      <dgm:prSet/>
      <dgm:spPr/>
      <dgm:t>
        <a:bodyPr/>
        <a:lstStyle/>
        <a:p>
          <a:r>
            <a:rPr lang="nl-BE" b="1"/>
            <a:t>UITSLUITEND FYSISCH GOUD KAN U BEHOEDEN VAN DIT VERLIES</a:t>
          </a:r>
          <a:endParaRPr lang="en-US"/>
        </a:p>
      </dgm:t>
    </dgm:pt>
    <dgm:pt modelId="{425BCEB9-41CA-4976-A1CD-9C97A8CCEFD4}" type="parTrans" cxnId="{25E7FE5C-F982-40F2-8FD7-309B10E138E1}">
      <dgm:prSet/>
      <dgm:spPr/>
      <dgm:t>
        <a:bodyPr/>
        <a:lstStyle/>
        <a:p>
          <a:endParaRPr lang="en-US"/>
        </a:p>
      </dgm:t>
    </dgm:pt>
    <dgm:pt modelId="{09AB4A42-4D58-49A7-BF8D-216D6042EAA5}" type="sibTrans" cxnId="{25E7FE5C-F982-40F2-8FD7-309B10E138E1}">
      <dgm:prSet/>
      <dgm:spPr/>
      <dgm:t>
        <a:bodyPr/>
        <a:lstStyle/>
        <a:p>
          <a:endParaRPr lang="en-US"/>
        </a:p>
      </dgm:t>
    </dgm:pt>
    <dgm:pt modelId="{53A3BC40-D848-42E8-B02C-D3435AFDD15F}">
      <dgm:prSet/>
      <dgm:spPr/>
      <dgm:t>
        <a:bodyPr/>
        <a:lstStyle/>
        <a:p>
          <a:r>
            <a:rPr lang="nl-BE" b="1"/>
            <a:t>GOUDSTAVEN BEHOUDEN AL SINDS 3000JAAR STEEDS HUN KOOPKRACHT</a:t>
          </a:r>
          <a:endParaRPr lang="en-US"/>
        </a:p>
      </dgm:t>
    </dgm:pt>
    <dgm:pt modelId="{B1D13018-ADB6-4DD5-8BF3-DB717D24E0D8}" type="parTrans" cxnId="{E53D022C-5CF2-4C59-9076-C266B037367C}">
      <dgm:prSet/>
      <dgm:spPr/>
      <dgm:t>
        <a:bodyPr/>
        <a:lstStyle/>
        <a:p>
          <a:endParaRPr lang="en-US"/>
        </a:p>
      </dgm:t>
    </dgm:pt>
    <dgm:pt modelId="{4EA068D1-CC97-405E-8545-6774E79844EF}" type="sibTrans" cxnId="{E53D022C-5CF2-4C59-9076-C266B037367C}">
      <dgm:prSet/>
      <dgm:spPr/>
      <dgm:t>
        <a:bodyPr/>
        <a:lstStyle/>
        <a:p>
          <a:endParaRPr lang="en-US"/>
        </a:p>
      </dgm:t>
    </dgm:pt>
    <dgm:pt modelId="{7B162C0D-8231-49A0-8533-B5A9CBD00339}">
      <dgm:prSet/>
      <dgm:spPr/>
      <dgm:t>
        <a:bodyPr/>
        <a:lstStyle/>
        <a:p>
          <a:r>
            <a:rPr lang="nl-BE" b="1"/>
            <a:t>EN JA AZIE EN CHINA GELOVEN MASSAAL DAARIN</a:t>
          </a:r>
          <a:endParaRPr lang="en-US"/>
        </a:p>
      </dgm:t>
    </dgm:pt>
    <dgm:pt modelId="{56CAD3E1-0086-4563-814A-B26440E031E9}" type="parTrans" cxnId="{351327F7-9782-48E3-9258-05E57D700BD8}">
      <dgm:prSet/>
      <dgm:spPr/>
      <dgm:t>
        <a:bodyPr/>
        <a:lstStyle/>
        <a:p>
          <a:endParaRPr lang="en-US"/>
        </a:p>
      </dgm:t>
    </dgm:pt>
    <dgm:pt modelId="{79D97740-C8C2-4C08-9ECB-7B5FA251EA49}" type="sibTrans" cxnId="{351327F7-9782-48E3-9258-05E57D700BD8}">
      <dgm:prSet/>
      <dgm:spPr/>
      <dgm:t>
        <a:bodyPr/>
        <a:lstStyle/>
        <a:p>
          <a:endParaRPr lang="en-US"/>
        </a:p>
      </dgm:t>
    </dgm:pt>
    <dgm:pt modelId="{07112140-1C35-4468-BBEE-3F86CCBB94A1}" type="pres">
      <dgm:prSet presAssocID="{0EE3F159-F1D6-4FE3-B33A-A6B592245C74}" presName="linear" presStyleCnt="0">
        <dgm:presLayoutVars>
          <dgm:animLvl val="lvl"/>
          <dgm:resizeHandles val="exact"/>
        </dgm:presLayoutVars>
      </dgm:prSet>
      <dgm:spPr/>
    </dgm:pt>
    <dgm:pt modelId="{7E41B242-1C41-4C10-8D84-36987FB16C55}" type="pres">
      <dgm:prSet presAssocID="{56448D94-16A9-4895-8FAA-122E436DE52B}" presName="parentText" presStyleLbl="node1" presStyleIdx="0" presStyleCnt="5">
        <dgm:presLayoutVars>
          <dgm:chMax val="0"/>
          <dgm:bulletEnabled val="1"/>
        </dgm:presLayoutVars>
      </dgm:prSet>
      <dgm:spPr/>
    </dgm:pt>
    <dgm:pt modelId="{44BD79E6-D2EB-4041-9CF8-920DC0D6B14D}" type="pres">
      <dgm:prSet presAssocID="{B30CD43A-AD03-4B59-8F4A-17A751F5C3E4}" presName="spacer" presStyleCnt="0"/>
      <dgm:spPr/>
    </dgm:pt>
    <dgm:pt modelId="{73DA6E23-222E-4423-8948-6E9F4617F3DD}" type="pres">
      <dgm:prSet presAssocID="{80A314BF-352E-4944-A88C-7AB0CBF31700}" presName="parentText" presStyleLbl="node1" presStyleIdx="1" presStyleCnt="5">
        <dgm:presLayoutVars>
          <dgm:chMax val="0"/>
          <dgm:bulletEnabled val="1"/>
        </dgm:presLayoutVars>
      </dgm:prSet>
      <dgm:spPr/>
    </dgm:pt>
    <dgm:pt modelId="{B61176B5-E0F4-45E2-B9CC-EFD3B789FC6D}" type="pres">
      <dgm:prSet presAssocID="{1E61E9A5-B69D-413A-8173-37940B8C1274}" presName="spacer" presStyleCnt="0"/>
      <dgm:spPr/>
    </dgm:pt>
    <dgm:pt modelId="{25FFA75A-14B9-4430-BF3A-8547943A3082}" type="pres">
      <dgm:prSet presAssocID="{978A7F72-9446-4607-B7F4-6767861DBBAB}" presName="parentText" presStyleLbl="node1" presStyleIdx="2" presStyleCnt="5">
        <dgm:presLayoutVars>
          <dgm:chMax val="0"/>
          <dgm:bulletEnabled val="1"/>
        </dgm:presLayoutVars>
      </dgm:prSet>
      <dgm:spPr/>
    </dgm:pt>
    <dgm:pt modelId="{50C23378-6BE4-4B61-AF28-AEC502787224}" type="pres">
      <dgm:prSet presAssocID="{09AB4A42-4D58-49A7-BF8D-216D6042EAA5}" presName="spacer" presStyleCnt="0"/>
      <dgm:spPr/>
    </dgm:pt>
    <dgm:pt modelId="{295320C5-78FA-4109-9C97-D900B70013E4}" type="pres">
      <dgm:prSet presAssocID="{53A3BC40-D848-42E8-B02C-D3435AFDD15F}" presName="parentText" presStyleLbl="node1" presStyleIdx="3" presStyleCnt="5">
        <dgm:presLayoutVars>
          <dgm:chMax val="0"/>
          <dgm:bulletEnabled val="1"/>
        </dgm:presLayoutVars>
      </dgm:prSet>
      <dgm:spPr/>
    </dgm:pt>
    <dgm:pt modelId="{2426C956-4A97-4626-8865-3FBFAFE1EF2A}" type="pres">
      <dgm:prSet presAssocID="{4EA068D1-CC97-405E-8545-6774E79844EF}" presName="spacer" presStyleCnt="0"/>
      <dgm:spPr/>
    </dgm:pt>
    <dgm:pt modelId="{E096775B-7B39-4BF8-99D3-60B2B4E8F1F1}" type="pres">
      <dgm:prSet presAssocID="{7B162C0D-8231-49A0-8533-B5A9CBD00339}" presName="parentText" presStyleLbl="node1" presStyleIdx="4" presStyleCnt="5">
        <dgm:presLayoutVars>
          <dgm:chMax val="0"/>
          <dgm:bulletEnabled val="1"/>
        </dgm:presLayoutVars>
      </dgm:prSet>
      <dgm:spPr/>
    </dgm:pt>
  </dgm:ptLst>
  <dgm:cxnLst>
    <dgm:cxn modelId="{E53D022C-5CF2-4C59-9076-C266B037367C}" srcId="{0EE3F159-F1D6-4FE3-B33A-A6B592245C74}" destId="{53A3BC40-D848-42E8-B02C-D3435AFDD15F}" srcOrd="3" destOrd="0" parTransId="{B1D13018-ADB6-4DD5-8BF3-DB717D24E0D8}" sibTransId="{4EA068D1-CC97-405E-8545-6774E79844EF}"/>
    <dgm:cxn modelId="{25E7FE5C-F982-40F2-8FD7-309B10E138E1}" srcId="{0EE3F159-F1D6-4FE3-B33A-A6B592245C74}" destId="{978A7F72-9446-4607-B7F4-6767861DBBAB}" srcOrd="2" destOrd="0" parTransId="{425BCEB9-41CA-4976-A1CD-9C97A8CCEFD4}" sibTransId="{09AB4A42-4D58-49A7-BF8D-216D6042EAA5}"/>
    <dgm:cxn modelId="{B698B362-4E52-4CA8-B568-B31D02ED3086}" type="presOf" srcId="{53A3BC40-D848-42E8-B02C-D3435AFDD15F}" destId="{295320C5-78FA-4109-9C97-D900B70013E4}" srcOrd="0" destOrd="0" presId="urn:microsoft.com/office/officeart/2005/8/layout/vList2"/>
    <dgm:cxn modelId="{E16C9964-9EF1-4D33-B9C8-EC4DAAB672DC}" type="presOf" srcId="{978A7F72-9446-4607-B7F4-6767861DBBAB}" destId="{25FFA75A-14B9-4430-BF3A-8547943A3082}" srcOrd="0" destOrd="0" presId="urn:microsoft.com/office/officeart/2005/8/layout/vList2"/>
    <dgm:cxn modelId="{AE757B55-6A16-4F1D-9787-880B1D4D9563}" type="presOf" srcId="{80A314BF-352E-4944-A88C-7AB0CBF31700}" destId="{73DA6E23-222E-4423-8948-6E9F4617F3DD}" srcOrd="0" destOrd="0" presId="urn:microsoft.com/office/officeart/2005/8/layout/vList2"/>
    <dgm:cxn modelId="{5BEA7884-0A9C-401C-BE42-8E8023EB0C80}" srcId="{0EE3F159-F1D6-4FE3-B33A-A6B592245C74}" destId="{80A314BF-352E-4944-A88C-7AB0CBF31700}" srcOrd="1" destOrd="0" parTransId="{1660F85B-ED05-46D7-A7DF-27F5CB77A036}" sibTransId="{1E61E9A5-B69D-413A-8173-37940B8C1274}"/>
    <dgm:cxn modelId="{1CFD3DA7-16A8-4B9A-89AA-65D502B31945}" type="presOf" srcId="{7B162C0D-8231-49A0-8533-B5A9CBD00339}" destId="{E096775B-7B39-4BF8-99D3-60B2B4E8F1F1}" srcOrd="0" destOrd="0" presId="urn:microsoft.com/office/officeart/2005/8/layout/vList2"/>
    <dgm:cxn modelId="{852707AF-5BD2-4370-A85B-8198B1545D54}" srcId="{0EE3F159-F1D6-4FE3-B33A-A6B592245C74}" destId="{56448D94-16A9-4895-8FAA-122E436DE52B}" srcOrd="0" destOrd="0" parTransId="{A41C973D-D9A6-40F8-A8D5-5CC37CBFB4DE}" sibTransId="{B30CD43A-AD03-4B59-8F4A-17A751F5C3E4}"/>
    <dgm:cxn modelId="{272D3FD1-9DC7-49A3-B238-C27A809CB6D3}" type="presOf" srcId="{56448D94-16A9-4895-8FAA-122E436DE52B}" destId="{7E41B242-1C41-4C10-8D84-36987FB16C55}" srcOrd="0" destOrd="0" presId="urn:microsoft.com/office/officeart/2005/8/layout/vList2"/>
    <dgm:cxn modelId="{351327F7-9782-48E3-9258-05E57D700BD8}" srcId="{0EE3F159-F1D6-4FE3-B33A-A6B592245C74}" destId="{7B162C0D-8231-49A0-8533-B5A9CBD00339}" srcOrd="4" destOrd="0" parTransId="{56CAD3E1-0086-4563-814A-B26440E031E9}" sibTransId="{79D97740-C8C2-4C08-9ECB-7B5FA251EA49}"/>
    <dgm:cxn modelId="{6C5244F7-4992-44EE-B94B-04F21B8362FE}" type="presOf" srcId="{0EE3F159-F1D6-4FE3-B33A-A6B592245C74}" destId="{07112140-1C35-4468-BBEE-3F86CCBB94A1}" srcOrd="0" destOrd="0" presId="urn:microsoft.com/office/officeart/2005/8/layout/vList2"/>
    <dgm:cxn modelId="{B3375DA0-D145-4774-8510-AF907B8B7EAF}" type="presParOf" srcId="{07112140-1C35-4468-BBEE-3F86CCBB94A1}" destId="{7E41B242-1C41-4C10-8D84-36987FB16C55}" srcOrd="0" destOrd="0" presId="urn:microsoft.com/office/officeart/2005/8/layout/vList2"/>
    <dgm:cxn modelId="{D9309F71-592C-4C21-BDB7-71B22FC99721}" type="presParOf" srcId="{07112140-1C35-4468-BBEE-3F86CCBB94A1}" destId="{44BD79E6-D2EB-4041-9CF8-920DC0D6B14D}" srcOrd="1" destOrd="0" presId="urn:microsoft.com/office/officeart/2005/8/layout/vList2"/>
    <dgm:cxn modelId="{67381084-0C14-476C-A3CD-D6022B672F1E}" type="presParOf" srcId="{07112140-1C35-4468-BBEE-3F86CCBB94A1}" destId="{73DA6E23-222E-4423-8948-6E9F4617F3DD}" srcOrd="2" destOrd="0" presId="urn:microsoft.com/office/officeart/2005/8/layout/vList2"/>
    <dgm:cxn modelId="{8047C079-6ACF-4A49-A827-B823528D597E}" type="presParOf" srcId="{07112140-1C35-4468-BBEE-3F86CCBB94A1}" destId="{B61176B5-E0F4-45E2-B9CC-EFD3B789FC6D}" srcOrd="3" destOrd="0" presId="urn:microsoft.com/office/officeart/2005/8/layout/vList2"/>
    <dgm:cxn modelId="{099FC227-9C12-44C5-8C4D-F6C96A848FE3}" type="presParOf" srcId="{07112140-1C35-4468-BBEE-3F86CCBB94A1}" destId="{25FFA75A-14B9-4430-BF3A-8547943A3082}" srcOrd="4" destOrd="0" presId="urn:microsoft.com/office/officeart/2005/8/layout/vList2"/>
    <dgm:cxn modelId="{ED039FF0-32C5-4A5C-ABE1-8DD48946BB7D}" type="presParOf" srcId="{07112140-1C35-4468-BBEE-3F86CCBB94A1}" destId="{50C23378-6BE4-4B61-AF28-AEC502787224}" srcOrd="5" destOrd="0" presId="urn:microsoft.com/office/officeart/2005/8/layout/vList2"/>
    <dgm:cxn modelId="{5A321DFE-7B0D-4A22-8AC5-04806C33E246}" type="presParOf" srcId="{07112140-1C35-4468-BBEE-3F86CCBB94A1}" destId="{295320C5-78FA-4109-9C97-D900B70013E4}" srcOrd="6" destOrd="0" presId="urn:microsoft.com/office/officeart/2005/8/layout/vList2"/>
    <dgm:cxn modelId="{ECF81F4E-406C-45D2-B319-DD4E8E96CA1B}" type="presParOf" srcId="{07112140-1C35-4468-BBEE-3F86CCBB94A1}" destId="{2426C956-4A97-4626-8865-3FBFAFE1EF2A}" srcOrd="7" destOrd="0" presId="urn:microsoft.com/office/officeart/2005/8/layout/vList2"/>
    <dgm:cxn modelId="{E649782D-A72C-4C34-8D74-8A9ACA95AF6E}" type="presParOf" srcId="{07112140-1C35-4468-BBEE-3F86CCBB94A1}" destId="{E096775B-7B39-4BF8-99D3-60B2B4E8F1F1}"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2DC9-21D8-4148-AFF2-785D114A4AFA}">
      <dsp:nvSpPr>
        <dsp:cNvPr id="0" name=""/>
        <dsp:cNvSpPr/>
      </dsp:nvSpPr>
      <dsp:spPr>
        <a:xfrm>
          <a:off x="0" y="718768"/>
          <a:ext cx="2672744" cy="1697192"/>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046D3-17C9-405A-A28E-B2C276CE19FB}">
      <dsp:nvSpPr>
        <dsp:cNvPr id="0" name=""/>
        <dsp:cNvSpPr/>
      </dsp:nvSpPr>
      <dsp:spPr>
        <a:xfrm>
          <a:off x="296971" y="1000891"/>
          <a:ext cx="2672744" cy="1697192"/>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kern="1200"/>
            <a:t>Wij betalen tot een maxima van 4 per duizend  terug van je portefeuille waarde  op de kosten van je huidige bank bij transferten</a:t>
          </a:r>
          <a:endParaRPr lang="en-US" sz="1700" kern="1200"/>
        </a:p>
      </dsp:txBody>
      <dsp:txXfrm>
        <a:off x="346680" y="1050600"/>
        <a:ext cx="2573326" cy="1597774"/>
      </dsp:txXfrm>
    </dsp:sp>
    <dsp:sp modelId="{40FE4E87-1F20-4873-87FF-271368D714FD}">
      <dsp:nvSpPr>
        <dsp:cNvPr id="0" name=""/>
        <dsp:cNvSpPr/>
      </dsp:nvSpPr>
      <dsp:spPr>
        <a:xfrm>
          <a:off x="3266687" y="718768"/>
          <a:ext cx="2672744" cy="1697192"/>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8AC3C-4312-4A42-8FDF-3101CFF9EEE1}">
      <dsp:nvSpPr>
        <dsp:cNvPr id="0" name=""/>
        <dsp:cNvSpPr/>
      </dsp:nvSpPr>
      <dsp:spPr>
        <a:xfrm>
          <a:off x="3563659" y="1000891"/>
          <a:ext cx="2672744" cy="1697192"/>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kern="1200"/>
            <a:t>Wij rekenen nooit kosten zowel bij in of out transferten van titels</a:t>
          </a:r>
          <a:endParaRPr lang="en-US" sz="1700" kern="1200"/>
        </a:p>
      </dsp:txBody>
      <dsp:txXfrm>
        <a:off x="3613368" y="1050600"/>
        <a:ext cx="2573326" cy="1597774"/>
      </dsp:txXfrm>
    </dsp:sp>
    <dsp:sp modelId="{B7205731-9420-4C5A-9210-EB3DFA50EAB0}">
      <dsp:nvSpPr>
        <dsp:cNvPr id="0" name=""/>
        <dsp:cNvSpPr/>
      </dsp:nvSpPr>
      <dsp:spPr>
        <a:xfrm>
          <a:off x="6533375" y="718768"/>
          <a:ext cx="2672744" cy="1697192"/>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2C00F-BD87-4228-93ED-D0EA17F7B7F0}">
      <dsp:nvSpPr>
        <dsp:cNvPr id="0" name=""/>
        <dsp:cNvSpPr/>
      </dsp:nvSpPr>
      <dsp:spPr>
        <a:xfrm>
          <a:off x="6830347" y="1000891"/>
          <a:ext cx="2672744" cy="1697192"/>
        </a:xfrm>
        <a:prstGeom prst="roundRect">
          <a:avLst>
            <a:gd name="adj" fmla="val 10000"/>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kern="1200"/>
            <a:t>Spijtig dat onze collegas dit niet steeds doen maar juist hoge kosten aanrekenen</a:t>
          </a:r>
          <a:endParaRPr lang="en-US" sz="1700" kern="1200"/>
        </a:p>
      </dsp:txBody>
      <dsp:txXfrm>
        <a:off x="6880056" y="1050600"/>
        <a:ext cx="2573326" cy="1597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C967-CF17-4C83-9F6A-0EFD84532C81}">
      <dsp:nvSpPr>
        <dsp:cNvPr id="0" name=""/>
        <dsp:cNvSpPr/>
      </dsp:nvSpPr>
      <dsp:spPr>
        <a:xfrm>
          <a:off x="0" y="8258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kern="1200" dirty="0">
              <a:solidFill>
                <a:srgbClr val="FFFF00"/>
              </a:solidFill>
            </a:rPr>
            <a:t>Drie TOP bedrijven die samenwerken  en één  BALIE ONTVANGST KANTOOR </a:t>
          </a:r>
          <a:r>
            <a:rPr lang="nl-BE" sz="1700" b="1" kern="1200" dirty="0"/>
            <a:t>vormen voor </a:t>
          </a:r>
          <a:r>
            <a:rPr lang="nl-BE" sz="1700" b="1" kern="1200" dirty="0" err="1"/>
            <a:t>u</a:t>
          </a:r>
          <a:r>
            <a:rPr lang="nl-BE" sz="1700" b="1" kern="1200" dirty="0" err="1">
              <a:solidFill>
                <a:srgbClr val="FFFF00"/>
              </a:solidFill>
            </a:rPr>
            <a:t>EN</a:t>
          </a:r>
          <a:endParaRPr lang="en-US" sz="1700" kern="1200" dirty="0"/>
        </a:p>
      </dsp:txBody>
      <dsp:txXfrm>
        <a:off x="0" y="82583"/>
        <a:ext cx="2875842" cy="1725505"/>
      </dsp:txXfrm>
    </dsp:sp>
    <dsp:sp modelId="{83E1DC96-3C42-4098-8904-E0B9391E5207}">
      <dsp:nvSpPr>
        <dsp:cNvPr id="0" name=""/>
        <dsp:cNvSpPr/>
      </dsp:nvSpPr>
      <dsp:spPr>
        <a:xfrm>
          <a:off x="3163426" y="8258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kern="1200" dirty="0"/>
            <a:t>Interactive broker  40 miljard  beurswaarde  wereldspeler 125 beurzen</a:t>
          </a:r>
        </a:p>
        <a:p>
          <a:pPr marL="0" lvl="0" indent="0" algn="ctr" defTabSz="755650">
            <a:lnSpc>
              <a:spcPct val="90000"/>
            </a:lnSpc>
            <a:spcBef>
              <a:spcPct val="0"/>
            </a:spcBef>
            <a:spcAft>
              <a:spcPct val="35000"/>
            </a:spcAft>
            <a:buNone/>
          </a:pPr>
          <a:r>
            <a:rPr lang="nl-BE" sz="1700" b="1" kern="1200" dirty="0"/>
            <a:t>Jaarlijkse omzet 3,5 miljard$</a:t>
          </a:r>
          <a:endParaRPr lang="en-US" sz="1700" kern="1200" dirty="0"/>
        </a:p>
      </dsp:txBody>
      <dsp:txXfrm>
        <a:off x="3163426" y="82583"/>
        <a:ext cx="2875842" cy="1725505"/>
      </dsp:txXfrm>
    </dsp:sp>
    <dsp:sp modelId="{FC2F0A32-3608-46AA-9BDD-DFD61AA3F736}">
      <dsp:nvSpPr>
        <dsp:cNvPr id="0" name=""/>
        <dsp:cNvSpPr/>
      </dsp:nvSpPr>
      <dsp:spPr>
        <a:xfrm>
          <a:off x="6326853" y="8258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kern="1200" dirty="0">
              <a:solidFill>
                <a:srgbClr val="FFFF00"/>
              </a:solidFill>
            </a:rPr>
            <a:t>Verzorgt uw rekening (beste beurssite sinds 2018!! </a:t>
          </a:r>
          <a:r>
            <a:rPr lang="nl-BE" sz="1700" kern="1200" dirty="0">
              <a:solidFill>
                <a:srgbClr val="FFFF00"/>
              </a:solidFill>
            </a:rPr>
            <a:t>)6x </a:t>
          </a:r>
          <a:r>
            <a:rPr lang="nl-BE" sz="1700" kern="1200" dirty="0"/>
            <a:t>groter dan de grootste </a:t>
          </a:r>
          <a:r>
            <a:rPr lang="nl-BE" sz="1700" kern="1200" dirty="0" err="1"/>
            <a:t>belgische</a:t>
          </a:r>
          <a:r>
            <a:rPr lang="nl-BE" sz="1700" kern="1200" dirty="0"/>
            <a:t> brokers/bank of 15 x groter dan  private banking </a:t>
          </a:r>
          <a:r>
            <a:rPr lang="nl-BE" sz="1700" kern="1200" dirty="0" err="1"/>
            <a:t>uitAntwerpen</a:t>
          </a:r>
          <a:endParaRPr lang="en-US" sz="1700" kern="1200" dirty="0"/>
        </a:p>
      </dsp:txBody>
      <dsp:txXfrm>
        <a:off x="6326853" y="82583"/>
        <a:ext cx="2875842" cy="1725505"/>
      </dsp:txXfrm>
    </dsp:sp>
    <dsp:sp modelId="{14F06878-3095-477E-B387-C59DBC055D3E}">
      <dsp:nvSpPr>
        <dsp:cNvPr id="0" name=""/>
        <dsp:cNvSpPr/>
      </dsp:nvSpPr>
      <dsp:spPr>
        <a:xfrm>
          <a:off x="0" y="209567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kern="1200" dirty="0">
              <a:solidFill>
                <a:schemeClr val="tx1"/>
              </a:solidFill>
              <a:highlight>
                <a:srgbClr val="FFFF00"/>
              </a:highlight>
            </a:rPr>
            <a:t>Mexem </a:t>
          </a:r>
          <a:r>
            <a:rPr lang="nl-BE" sz="1700" b="1" kern="1200" dirty="0" err="1">
              <a:solidFill>
                <a:schemeClr val="tx1"/>
              </a:solidFill>
              <a:highlight>
                <a:srgbClr val="FFFF00"/>
              </a:highlight>
            </a:rPr>
            <a:t>ltd</a:t>
          </a:r>
          <a:r>
            <a:rPr lang="nl-BE" sz="1700" b="1" kern="1200" dirty="0">
              <a:solidFill>
                <a:schemeClr val="tx1"/>
              </a:solidFill>
              <a:highlight>
                <a:srgbClr val="FFFF00"/>
              </a:highlight>
            </a:rPr>
            <a:t>  </a:t>
          </a:r>
          <a:r>
            <a:rPr lang="nl-BE" sz="1700" kern="1200" dirty="0"/>
            <a:t>zorgt voor je lage tarieven/kosten en financiële hulpmiddelen</a:t>
          </a:r>
          <a:endParaRPr lang="en-US" sz="1700" kern="1200" dirty="0"/>
        </a:p>
      </dsp:txBody>
      <dsp:txXfrm>
        <a:off x="0" y="2095673"/>
        <a:ext cx="2875842" cy="1725505"/>
      </dsp:txXfrm>
    </dsp:sp>
    <dsp:sp modelId="{DD1136F5-F971-4280-A569-DEDD808D2605}">
      <dsp:nvSpPr>
        <dsp:cNvPr id="0" name=""/>
        <dsp:cNvSpPr/>
      </dsp:nvSpPr>
      <dsp:spPr>
        <a:xfrm>
          <a:off x="3163426" y="209567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a:t>Administratieve introducing broker die over heel de wereld klanten groepeert en introduceert  om de goedkoopste kosten te krijgen bij de hoofd broker= </a:t>
          </a:r>
          <a:endParaRPr lang="en-US" sz="1700" kern="1200"/>
        </a:p>
      </dsp:txBody>
      <dsp:txXfrm>
        <a:off x="3163426" y="2095673"/>
        <a:ext cx="2875842" cy="1725505"/>
      </dsp:txXfrm>
    </dsp:sp>
    <dsp:sp modelId="{5DFF2B9B-0A6F-44A3-81FC-A031832416E4}">
      <dsp:nvSpPr>
        <dsp:cNvPr id="0" name=""/>
        <dsp:cNvSpPr/>
      </dsp:nvSpPr>
      <dsp:spPr>
        <a:xfrm>
          <a:off x="6326853" y="209567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b="1" kern="1200" dirty="0" err="1">
              <a:solidFill>
                <a:srgbClr val="FFFF00"/>
              </a:solidFill>
            </a:rPr>
            <a:t>Inter</a:t>
          </a:r>
          <a:r>
            <a:rPr lang="nl-BE" sz="2000" b="1" kern="1200" dirty="0">
              <a:solidFill>
                <a:srgbClr val="FFFF00"/>
              </a:solidFill>
            </a:rPr>
            <a:t> </a:t>
          </a:r>
          <a:r>
            <a:rPr lang="nl-BE" sz="2000" b="1" kern="1200" dirty="0" err="1">
              <a:solidFill>
                <a:srgbClr val="FFFF00"/>
              </a:solidFill>
            </a:rPr>
            <a:t>active</a:t>
          </a:r>
          <a:r>
            <a:rPr lang="nl-BE" sz="2000" b="1" kern="1200" dirty="0">
              <a:solidFill>
                <a:srgbClr val="FFFF00"/>
              </a:solidFill>
            </a:rPr>
            <a:t> brokers </a:t>
          </a:r>
          <a:r>
            <a:rPr lang="nl-BE" sz="2000" b="1" kern="1200" dirty="0" err="1">
              <a:solidFill>
                <a:srgbClr val="FFFF00"/>
              </a:solidFill>
            </a:rPr>
            <a:t>usa</a:t>
          </a:r>
          <a:endParaRPr lang="nl-BE" sz="2000" b="1" kern="1200" dirty="0">
            <a:solidFill>
              <a:srgbClr val="FFFF00"/>
            </a:solidFill>
          </a:endParaRPr>
        </a:p>
        <a:p>
          <a:pPr marL="0" lvl="0" indent="0" algn="ctr" defTabSz="889000">
            <a:lnSpc>
              <a:spcPct val="90000"/>
            </a:lnSpc>
            <a:spcBef>
              <a:spcPct val="0"/>
            </a:spcBef>
            <a:spcAft>
              <a:spcPct val="35000"/>
            </a:spcAft>
            <a:buNone/>
          </a:pPr>
          <a:r>
            <a:rPr lang="nl-BE" sz="2000" b="1" kern="1200" dirty="0">
              <a:solidFill>
                <a:srgbClr val="FFFF00"/>
              </a:solidFill>
            </a:rPr>
            <a:t>50miljard beurswaarde</a:t>
          </a:r>
          <a:endParaRPr lang="en-US" sz="2000" b="1" kern="1200" dirty="0">
            <a:solidFill>
              <a:srgbClr val="FFFF00"/>
            </a:solidFill>
          </a:endParaRPr>
        </a:p>
      </dsp:txBody>
      <dsp:txXfrm>
        <a:off x="6326853" y="2095673"/>
        <a:ext cx="2875842" cy="1725505"/>
      </dsp:txXfrm>
    </dsp:sp>
    <dsp:sp modelId="{3B37B27B-4332-4B7B-8C12-757BE1F5C8F5}">
      <dsp:nvSpPr>
        <dsp:cNvPr id="0" name=""/>
        <dsp:cNvSpPr/>
      </dsp:nvSpPr>
      <dsp:spPr>
        <a:xfrm>
          <a:off x="0" y="410876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u="sng" kern="1200" dirty="0">
              <a:solidFill>
                <a:srgbClr val="FFFF00"/>
              </a:solidFill>
            </a:rPr>
            <a:t>BEURSEXPERT B BUSSCHAERT </a:t>
          </a:r>
          <a:r>
            <a:rPr lang="nl-BE" sz="1700" b="1" kern="1200" dirty="0"/>
            <a:t>verzorgt je adviezen voor vermogen</a:t>
          </a:r>
          <a:endParaRPr lang="en-US" sz="1700" kern="1200" dirty="0"/>
        </a:p>
      </dsp:txBody>
      <dsp:txXfrm>
        <a:off x="0" y="4108763"/>
        <a:ext cx="2875842" cy="1725505"/>
      </dsp:txXfrm>
    </dsp:sp>
    <dsp:sp modelId="{A979A260-BDB5-4AE2-89E0-B2D51AA89BCA}">
      <dsp:nvSpPr>
        <dsp:cNvPr id="0" name=""/>
        <dsp:cNvSpPr/>
      </dsp:nvSpPr>
      <dsp:spPr>
        <a:xfrm>
          <a:off x="3163426" y="410876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b="1" kern="1200"/>
            <a:t>Heeft al meer dan 50 jaar ervaring in private portfolio&amp;banking service</a:t>
          </a:r>
          <a:endParaRPr lang="en-US" sz="1700" kern="1200"/>
        </a:p>
      </dsp:txBody>
      <dsp:txXfrm>
        <a:off x="3163426" y="4108763"/>
        <a:ext cx="2875842" cy="1725505"/>
      </dsp:txXfrm>
    </dsp:sp>
    <dsp:sp modelId="{A0EB1547-96D3-498F-8316-00BB757B23BD}">
      <dsp:nvSpPr>
        <dsp:cNvPr id="0" name=""/>
        <dsp:cNvSpPr/>
      </dsp:nvSpPr>
      <dsp:spPr>
        <a:xfrm>
          <a:off x="6326853" y="4108763"/>
          <a:ext cx="2875842" cy="172550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rgbClr val="002060"/>
              </a:solidFill>
              <a:highlight>
                <a:srgbClr val="FFFF00"/>
              </a:highlight>
            </a:rPr>
            <a:t>Heeft meer de 15 nominaties behaald en 10 </a:t>
          </a:r>
          <a:r>
            <a:rPr lang="nl-BE" sz="1600" b="1" kern="1200" dirty="0" err="1">
              <a:solidFill>
                <a:srgbClr val="002060"/>
              </a:solidFill>
              <a:highlight>
                <a:srgbClr val="FFFF00"/>
              </a:highlight>
            </a:rPr>
            <a:t>awards</a:t>
          </a:r>
          <a:r>
            <a:rPr lang="nl-BE" sz="1600" b="1" kern="1200" dirty="0">
              <a:solidFill>
                <a:srgbClr val="002060"/>
              </a:solidFill>
              <a:highlight>
                <a:srgbClr val="FFFF00"/>
              </a:highlight>
            </a:rPr>
            <a:t> in vermogensbeheer</a:t>
          </a:r>
          <a:endParaRPr lang="en-US" sz="1600" kern="1200" dirty="0">
            <a:solidFill>
              <a:srgbClr val="002060"/>
            </a:solidFill>
            <a:highlight>
              <a:srgbClr val="FFFF00"/>
            </a:highlight>
          </a:endParaRPr>
        </a:p>
      </dsp:txBody>
      <dsp:txXfrm>
        <a:off x="6326853" y="4108763"/>
        <a:ext cx="2875842" cy="1725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1B242-1C41-4C10-8D84-36987FB16C55}">
      <dsp:nvSpPr>
        <dsp:cNvPr id="0" name=""/>
        <dsp:cNvSpPr/>
      </dsp:nvSpPr>
      <dsp:spPr>
        <a:xfrm>
          <a:off x="0" y="401353"/>
          <a:ext cx="3448752" cy="5265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sz="1000" b="1" kern="1200"/>
            <a:t>DE LAASTE 3000 JAAR IS ER MAAR WEINIG VERANDERD OP DEZE AARDE OM UW VERMOGEN AFTESCHERMEN  TEGEN KOOPKRACHTVERLIES</a:t>
          </a:r>
          <a:endParaRPr lang="en-US" sz="1000" kern="1200"/>
        </a:p>
      </dsp:txBody>
      <dsp:txXfrm>
        <a:off x="25702" y="427055"/>
        <a:ext cx="3397348" cy="475096"/>
      </dsp:txXfrm>
    </dsp:sp>
    <dsp:sp modelId="{73DA6E23-222E-4423-8948-6E9F4617F3DD}">
      <dsp:nvSpPr>
        <dsp:cNvPr id="0" name=""/>
        <dsp:cNvSpPr/>
      </dsp:nvSpPr>
      <dsp:spPr>
        <a:xfrm>
          <a:off x="0" y="956653"/>
          <a:ext cx="3448752" cy="5265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sz="1000" b="1" kern="1200"/>
            <a:t>BEURZEN.OBLIGATIES ALLES ZAL IN WAARDE VERMINDEREN</a:t>
          </a:r>
          <a:endParaRPr lang="en-US" sz="1000" kern="1200"/>
        </a:p>
      </dsp:txBody>
      <dsp:txXfrm>
        <a:off x="25702" y="982355"/>
        <a:ext cx="3397348" cy="475096"/>
      </dsp:txXfrm>
    </dsp:sp>
    <dsp:sp modelId="{25FFA75A-14B9-4430-BF3A-8547943A3082}">
      <dsp:nvSpPr>
        <dsp:cNvPr id="0" name=""/>
        <dsp:cNvSpPr/>
      </dsp:nvSpPr>
      <dsp:spPr>
        <a:xfrm>
          <a:off x="0" y="1511953"/>
          <a:ext cx="3448752" cy="5265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sz="1000" b="1" kern="1200"/>
            <a:t>UITSLUITEND FYSISCH GOUD KAN U BEHOEDEN VAN DIT VERLIES</a:t>
          </a:r>
          <a:endParaRPr lang="en-US" sz="1000" kern="1200"/>
        </a:p>
      </dsp:txBody>
      <dsp:txXfrm>
        <a:off x="25702" y="1537655"/>
        <a:ext cx="3397348" cy="475096"/>
      </dsp:txXfrm>
    </dsp:sp>
    <dsp:sp modelId="{295320C5-78FA-4109-9C97-D900B70013E4}">
      <dsp:nvSpPr>
        <dsp:cNvPr id="0" name=""/>
        <dsp:cNvSpPr/>
      </dsp:nvSpPr>
      <dsp:spPr>
        <a:xfrm>
          <a:off x="0" y="2067253"/>
          <a:ext cx="3448752" cy="5265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sz="1000" b="1" kern="1200"/>
            <a:t>GOUDSTAVEN BEHOUDEN AL SINDS 3000JAAR STEEDS HUN KOOPKRACHT</a:t>
          </a:r>
          <a:endParaRPr lang="en-US" sz="1000" kern="1200"/>
        </a:p>
      </dsp:txBody>
      <dsp:txXfrm>
        <a:off x="25702" y="2092955"/>
        <a:ext cx="3397348" cy="475096"/>
      </dsp:txXfrm>
    </dsp:sp>
    <dsp:sp modelId="{E096775B-7B39-4BF8-99D3-60B2B4E8F1F1}">
      <dsp:nvSpPr>
        <dsp:cNvPr id="0" name=""/>
        <dsp:cNvSpPr/>
      </dsp:nvSpPr>
      <dsp:spPr>
        <a:xfrm>
          <a:off x="0" y="2622553"/>
          <a:ext cx="3448752" cy="5265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sz="1000" b="1" kern="1200"/>
            <a:t>EN JA AZIE EN CHINA GELOVEN MASSAAL DAARIN</a:t>
          </a:r>
          <a:endParaRPr lang="en-US" sz="1000" kern="1200"/>
        </a:p>
      </dsp:txBody>
      <dsp:txXfrm>
        <a:off x="25702" y="2648255"/>
        <a:ext cx="3397348" cy="4750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554" cy="3415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624522" y="0"/>
            <a:ext cx="4302554" cy="341550"/>
          </a:xfrm>
          <a:prstGeom prst="rect">
            <a:avLst/>
          </a:prstGeom>
        </p:spPr>
        <p:txBody>
          <a:bodyPr vert="horz" lIns="91440" tIns="45720" rIns="91440" bIns="45720" rtlCol="0"/>
          <a:lstStyle>
            <a:lvl1pPr algn="r">
              <a:defRPr sz="1200"/>
            </a:lvl1pPr>
          </a:lstStyle>
          <a:p>
            <a:fld id="{E64DA3B7-C8ED-4794-95C0-F1362288985C}" type="datetimeFigureOut">
              <a:rPr lang="nl-BE" smtClean="0"/>
              <a:t>16/08/2023</a:t>
            </a:fld>
            <a:endParaRPr lang="nl-BE"/>
          </a:p>
        </p:txBody>
      </p:sp>
      <p:sp>
        <p:nvSpPr>
          <p:cNvPr id="4" name="Tijdelijke aanduiding voor dia-afbeelding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93529" y="3272215"/>
            <a:ext cx="7942756" cy="26757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456126"/>
            <a:ext cx="4302554" cy="341549"/>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624522" y="6456126"/>
            <a:ext cx="4302554" cy="341549"/>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a:t>
            </a:fld>
            <a:endParaRPr lang="nl-BE"/>
          </a:p>
        </p:txBody>
      </p:sp>
    </p:spTree>
    <p:extLst>
      <p:ext uri="{BB962C8B-B14F-4D97-AF65-F5344CB8AC3E}">
        <p14:creationId xmlns:p14="http://schemas.microsoft.com/office/powerpoint/2010/main" val="293863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2</a:t>
            </a:fld>
            <a:endParaRPr lang="nl-BE"/>
          </a:p>
        </p:txBody>
      </p:sp>
    </p:spTree>
    <p:extLst>
      <p:ext uri="{BB962C8B-B14F-4D97-AF65-F5344CB8AC3E}">
        <p14:creationId xmlns:p14="http://schemas.microsoft.com/office/powerpoint/2010/main" val="166570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Via beursexpert B.BUSSCHAERT</a:t>
            </a:r>
          </a:p>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5</a:t>
            </a:fld>
            <a:endParaRPr lang="nl-BE" dirty="0"/>
          </a:p>
        </p:txBody>
      </p:sp>
    </p:spTree>
    <p:extLst>
      <p:ext uri="{BB962C8B-B14F-4D97-AF65-F5344CB8AC3E}">
        <p14:creationId xmlns:p14="http://schemas.microsoft.com/office/powerpoint/2010/main" val="122158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11</a:t>
            </a:fld>
            <a:endParaRPr lang="nl-BE"/>
          </a:p>
        </p:txBody>
      </p:sp>
    </p:spTree>
    <p:extLst>
      <p:ext uri="{BB962C8B-B14F-4D97-AF65-F5344CB8AC3E}">
        <p14:creationId xmlns:p14="http://schemas.microsoft.com/office/powerpoint/2010/main" val="426483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36</a:t>
            </a:fld>
            <a:endParaRPr lang="nl-BE"/>
          </a:p>
        </p:txBody>
      </p:sp>
    </p:spTree>
    <p:extLst>
      <p:ext uri="{BB962C8B-B14F-4D97-AF65-F5344CB8AC3E}">
        <p14:creationId xmlns:p14="http://schemas.microsoft.com/office/powerpoint/2010/main" val="394771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360639" y="595884"/>
            <a:ext cx="4946528" cy="4938713"/>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18980" y="1037366"/>
            <a:ext cx="9748755" cy="4150822"/>
          </a:xfrm>
        </p:spPr>
        <p:txBody>
          <a:bodyPr anchor="ctr">
            <a:noAutofit/>
          </a:bodyPr>
          <a:lstStyle>
            <a:lvl1pPr algn="ctr">
              <a:defRPr sz="9444" spc="756" baseline="0"/>
            </a:lvl1pPr>
          </a:lstStyle>
          <a:p>
            <a:r>
              <a:rPr lang="nl-NL"/>
              <a:t>Klik om stijl te bewerken</a:t>
            </a:r>
            <a:endParaRPr lang="en-US" dirty="0"/>
          </a:p>
        </p:txBody>
      </p:sp>
      <p:sp>
        <p:nvSpPr>
          <p:cNvPr id="3" name="Subtitle 2"/>
          <p:cNvSpPr>
            <a:spLocks noGrp="1"/>
          </p:cNvSpPr>
          <p:nvPr>
            <p:ph type="subTitle" idx="1"/>
          </p:nvPr>
        </p:nvSpPr>
        <p:spPr>
          <a:xfrm>
            <a:off x="2092757" y="5647019"/>
            <a:ext cx="7601201" cy="701041"/>
          </a:xfrm>
        </p:spPr>
        <p:txBody>
          <a:bodyPr anchor="t">
            <a:normAutofit/>
          </a:bodyPr>
          <a:lstStyle>
            <a:lvl1pPr marL="0" indent="0" algn="ctr">
              <a:lnSpc>
                <a:spcPct val="100000"/>
              </a:lnSpc>
              <a:buNone/>
              <a:defRPr sz="1889" b="1" i="0" cap="all" spc="378" baseline="0">
                <a:solidFill>
                  <a:schemeClr val="tx2"/>
                </a:solidFill>
              </a:defRPr>
            </a:lvl1pPr>
            <a:lvl2pPr marL="431780" indent="0" algn="ctr">
              <a:buNone/>
              <a:defRPr sz="1889"/>
            </a:lvl2pPr>
            <a:lvl3pPr marL="863559" indent="0" algn="ctr">
              <a:buNone/>
              <a:defRPr sz="1700"/>
            </a:lvl3pPr>
            <a:lvl4pPr marL="1295339" indent="0" algn="ctr">
              <a:buNone/>
              <a:defRPr sz="1511"/>
            </a:lvl4pPr>
            <a:lvl5pPr marL="1727119" indent="0" algn="ctr">
              <a:buNone/>
              <a:defRPr sz="1511"/>
            </a:lvl5pPr>
            <a:lvl6pPr marL="2158898" indent="0" algn="ctr">
              <a:buNone/>
              <a:defRPr sz="1511"/>
            </a:lvl6pPr>
            <a:lvl7pPr marL="2590678" indent="0" algn="ctr">
              <a:buNone/>
              <a:defRPr sz="1511"/>
            </a:lvl7pPr>
            <a:lvl8pPr marL="3022458" indent="0" algn="ctr">
              <a:buNone/>
              <a:defRPr sz="1511"/>
            </a:lvl8pPr>
            <a:lvl9pPr marL="3454237" indent="0" algn="ctr">
              <a:buNone/>
              <a:defRPr sz="1511"/>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18980" y="6021475"/>
            <a:ext cx="2201102" cy="329103"/>
          </a:xfrm>
        </p:spPr>
        <p:txBody>
          <a:bodyPr/>
          <a:lstStyle>
            <a:lvl1pPr>
              <a:defRPr baseline="0">
                <a:solidFill>
                  <a:schemeClr val="accent1">
                    <a:lumMod val="50000"/>
                  </a:schemeClr>
                </a:solidFill>
              </a:defRPr>
            </a:lvl1pPr>
          </a:lstStyle>
          <a:p>
            <a:fld id="{B0B4FE9D-F71D-4704-AE5B-400287031B1B}" type="datetime1">
              <a:rPr lang="en-US" smtClean="0"/>
              <a:t>8/16/2023</a:t>
            </a:fld>
            <a:endParaRPr lang="en-US"/>
          </a:p>
        </p:txBody>
      </p:sp>
      <p:sp>
        <p:nvSpPr>
          <p:cNvPr id="5" name="Footer Placeholder 4"/>
          <p:cNvSpPr>
            <a:spLocks noGrp="1"/>
          </p:cNvSpPr>
          <p:nvPr>
            <p:ph type="ftr" sz="quarter" idx="11"/>
          </p:nvPr>
        </p:nvSpPr>
        <p:spPr>
          <a:xfrm>
            <a:off x="3949543" y="6021475"/>
            <a:ext cx="3887629" cy="326585"/>
          </a:xfrm>
        </p:spPr>
        <p:txBody>
          <a:bodyPr/>
          <a:lstStyle>
            <a:lvl1pPr>
              <a:defRPr baseline="0">
                <a:solidFill>
                  <a:schemeClr val="accent1">
                    <a:lumMod val="50000"/>
                  </a:schemeClr>
                </a:solidFill>
              </a:defRPr>
            </a:lvl1pPr>
          </a:lstStyle>
          <a:p>
            <a:endParaRPr lang="nl-BE"/>
          </a:p>
        </p:txBody>
      </p:sp>
      <p:sp>
        <p:nvSpPr>
          <p:cNvPr id="6" name="Slide Number Placeholder 5"/>
          <p:cNvSpPr>
            <a:spLocks noGrp="1"/>
          </p:cNvSpPr>
          <p:nvPr>
            <p:ph type="sldNum" sz="quarter" idx="12"/>
          </p:nvPr>
        </p:nvSpPr>
        <p:spPr>
          <a:xfrm>
            <a:off x="8566632" y="6021475"/>
            <a:ext cx="2201103" cy="326585"/>
          </a:xfrm>
        </p:spPr>
        <p:txBody>
          <a:bodyPr/>
          <a:lstStyle>
            <a:lvl1pPr>
              <a:defRPr baseline="0">
                <a:solidFill>
                  <a:schemeClr val="accent1">
                    <a:lumMod val="50000"/>
                  </a:schemeClr>
                </a:solidFill>
              </a:defRPr>
            </a:lvl1pPr>
          </a:lstStyle>
          <a:p>
            <a:fld id="{B6F15528-21DE-4FAA-801E-634DDDAF4B2B}" type="slidenum">
              <a:rPr lang="nl-BE" smtClean="0"/>
              <a:t>‹nr.›</a:t>
            </a:fld>
            <a:endParaRPr lang="nl-BE"/>
          </a:p>
        </p:txBody>
      </p:sp>
      <p:sp>
        <p:nvSpPr>
          <p:cNvPr id="13" name="Rectangle 12" title="left edge border"/>
          <p:cNvSpPr/>
          <p:nvPr/>
        </p:nvSpPr>
        <p:spPr>
          <a:xfrm>
            <a:off x="0" y="0"/>
            <a:ext cx="267814" cy="647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265102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8/16/2023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78218655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10576" y="361143"/>
            <a:ext cx="1409754" cy="528927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87887" y="361142"/>
            <a:ext cx="7929244" cy="528927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8/16/2023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27605053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8/16/2023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375606312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8/16/2023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54934380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63893" y="1014228"/>
            <a:ext cx="7735076" cy="3838814"/>
          </a:xfrm>
        </p:spPr>
        <p:txBody>
          <a:bodyPr anchor="b">
            <a:normAutofit/>
          </a:bodyPr>
          <a:lstStyle>
            <a:lvl1pPr>
              <a:defRPr sz="7933" spc="756"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063893" y="4873127"/>
            <a:ext cx="6630064" cy="898294"/>
          </a:xfrm>
        </p:spPr>
        <p:txBody>
          <a:bodyPr>
            <a:normAutofit/>
          </a:bodyPr>
          <a:lstStyle>
            <a:lvl1pPr marL="0" indent="0">
              <a:lnSpc>
                <a:spcPct val="100000"/>
              </a:lnSpc>
              <a:buNone/>
              <a:defRPr sz="1889" b="1" i="0" cap="all" spc="378" baseline="0">
                <a:solidFill>
                  <a:schemeClr val="accent1"/>
                </a:solidFill>
              </a:defRPr>
            </a:lvl1pPr>
            <a:lvl2pPr marL="431780" indent="0">
              <a:buNone/>
              <a:defRPr sz="1889">
                <a:solidFill>
                  <a:schemeClr val="tx1">
                    <a:tint val="75000"/>
                  </a:schemeClr>
                </a:solidFill>
              </a:defRPr>
            </a:lvl2pPr>
            <a:lvl3pPr marL="863559" indent="0">
              <a:buNone/>
              <a:defRPr sz="1700">
                <a:solidFill>
                  <a:schemeClr val="tx1">
                    <a:tint val="75000"/>
                  </a:schemeClr>
                </a:solidFill>
              </a:defRPr>
            </a:lvl3pPr>
            <a:lvl4pPr marL="1295339" indent="0">
              <a:buNone/>
              <a:defRPr sz="1511">
                <a:solidFill>
                  <a:schemeClr val="tx1">
                    <a:tint val="75000"/>
                  </a:schemeClr>
                </a:solidFill>
              </a:defRPr>
            </a:lvl4pPr>
            <a:lvl5pPr marL="1727119" indent="0">
              <a:buNone/>
              <a:defRPr sz="1511">
                <a:solidFill>
                  <a:schemeClr val="tx1">
                    <a:tint val="75000"/>
                  </a:schemeClr>
                </a:solidFill>
              </a:defRPr>
            </a:lvl5pPr>
            <a:lvl6pPr marL="2158898" indent="0">
              <a:buNone/>
              <a:defRPr sz="1511">
                <a:solidFill>
                  <a:schemeClr val="tx1">
                    <a:tint val="75000"/>
                  </a:schemeClr>
                </a:solidFill>
              </a:defRPr>
            </a:lvl6pPr>
            <a:lvl7pPr marL="2590678" indent="0">
              <a:buNone/>
              <a:defRPr sz="1511">
                <a:solidFill>
                  <a:schemeClr val="tx1">
                    <a:tint val="75000"/>
                  </a:schemeClr>
                </a:solidFill>
              </a:defRPr>
            </a:lvl7pPr>
            <a:lvl8pPr marL="3022458" indent="0">
              <a:buNone/>
              <a:defRPr sz="1511">
                <a:solidFill>
                  <a:schemeClr val="tx1">
                    <a:tint val="75000"/>
                  </a:schemeClr>
                </a:solidFill>
              </a:defRPr>
            </a:lvl8pPr>
            <a:lvl9pPr marL="3454237" indent="0">
              <a:buNone/>
              <a:defRPr sz="1511">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057862" y="6021475"/>
            <a:ext cx="1411469" cy="329103"/>
          </a:xfrm>
        </p:spPr>
        <p:txBody>
          <a:bodyPr/>
          <a:lstStyle>
            <a:lvl1pPr>
              <a:defRPr baseline="0">
                <a:solidFill>
                  <a:schemeClr val="tx2"/>
                </a:solidFill>
              </a:defRPr>
            </a:lvl1pPr>
          </a:lstStyle>
          <a:p>
            <a:fld id="{1F6353B1-1FA3-445A-8117-F3082D614776}" type="datetime1">
              <a:rPr lang="en-US" smtClean="0"/>
              <a:t>8/16/2023</a:t>
            </a:fld>
            <a:endParaRPr lang="en-US"/>
          </a:p>
        </p:txBody>
      </p:sp>
      <p:sp>
        <p:nvSpPr>
          <p:cNvPr id="5" name="Footer Placeholder 4"/>
          <p:cNvSpPr>
            <a:spLocks noGrp="1"/>
          </p:cNvSpPr>
          <p:nvPr>
            <p:ph type="ftr" sz="quarter" idx="11"/>
          </p:nvPr>
        </p:nvSpPr>
        <p:spPr>
          <a:xfrm>
            <a:off x="4987616" y="6021475"/>
            <a:ext cx="3887629" cy="326585"/>
          </a:xfrm>
        </p:spPr>
        <p:txBody>
          <a:bodyPr/>
          <a:lstStyle>
            <a:lvl1pPr>
              <a:defRPr baseline="0">
                <a:solidFill>
                  <a:schemeClr val="tx2"/>
                </a:solidFill>
              </a:defRPr>
            </a:lvl1pPr>
          </a:lstStyle>
          <a:p>
            <a:endParaRPr lang="nl-BE"/>
          </a:p>
        </p:txBody>
      </p:sp>
      <p:sp>
        <p:nvSpPr>
          <p:cNvPr id="6" name="Slide Number Placeholder 5"/>
          <p:cNvSpPr>
            <a:spLocks noGrp="1"/>
          </p:cNvSpPr>
          <p:nvPr>
            <p:ph type="sldNum" sz="quarter" idx="12"/>
          </p:nvPr>
        </p:nvSpPr>
        <p:spPr>
          <a:xfrm>
            <a:off x="9393529" y="6021475"/>
            <a:ext cx="1405440" cy="326585"/>
          </a:xfrm>
        </p:spPr>
        <p:txBody>
          <a:bodyPr/>
          <a:lstStyle>
            <a:lvl1pPr>
              <a:defRPr baseline="0">
                <a:solidFill>
                  <a:schemeClr val="tx2"/>
                </a:solidFill>
              </a:defRPr>
            </a:lvl1pPr>
          </a:lstStyle>
          <a:p>
            <a:fld id="{B6F15528-21DE-4FAA-801E-634DDDAF4B2B}" type="slidenum">
              <a:rPr lang="nl-BE" smtClean="0"/>
              <a:t>‹nr.›</a:t>
            </a:fld>
            <a:endParaRPr lang="nl-BE"/>
          </a:p>
        </p:txBody>
      </p:sp>
      <p:grpSp>
        <p:nvGrpSpPr>
          <p:cNvPr id="7" name="Group 6" title="left scallop shape"/>
          <p:cNvGrpSpPr/>
          <p:nvPr/>
        </p:nvGrpSpPr>
        <p:grpSpPr>
          <a:xfrm>
            <a:off x="0" y="0"/>
            <a:ext cx="2659247" cy="6477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843565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87887" y="2159000"/>
            <a:ext cx="4535567" cy="341841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80782" y="2159000"/>
            <a:ext cx="4535567" cy="341841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8/16/2023</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15500629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83567" y="359834"/>
            <a:ext cx="9611082" cy="1410544"/>
          </a:xfrm>
        </p:spPr>
        <p:txBody>
          <a:bodyPr/>
          <a:lstStyle/>
          <a:p>
            <a:r>
              <a:rPr lang="nl-NL"/>
              <a:t>Klik om stijl te bewerken</a:t>
            </a:r>
            <a:endParaRPr lang="en-US" dirty="0"/>
          </a:p>
        </p:txBody>
      </p:sp>
      <p:sp>
        <p:nvSpPr>
          <p:cNvPr id="3" name="Text Placeholder 2"/>
          <p:cNvSpPr>
            <a:spLocks noGrp="1"/>
          </p:cNvSpPr>
          <p:nvPr>
            <p:ph type="body" idx="1"/>
          </p:nvPr>
        </p:nvSpPr>
        <p:spPr>
          <a:xfrm>
            <a:off x="1182575" y="2077431"/>
            <a:ext cx="4535567" cy="597389"/>
          </a:xfrm>
        </p:spPr>
        <p:txBody>
          <a:bodyPr anchor="b">
            <a:noAutofit/>
          </a:bodyPr>
          <a:lstStyle>
            <a:lvl1pPr marL="0" indent="0">
              <a:lnSpc>
                <a:spcPct val="100000"/>
              </a:lnSpc>
              <a:buNone/>
              <a:defRPr sz="1794" b="1" cap="all" spc="189" baseline="0">
                <a:solidFill>
                  <a:schemeClr val="tx2"/>
                </a:solidFill>
              </a:defRPr>
            </a:lvl1pPr>
            <a:lvl2pPr marL="431780" indent="0">
              <a:buNone/>
              <a:defRPr sz="1794"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1187887" y="2747485"/>
            <a:ext cx="4535567" cy="282993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7619" y="2077431"/>
            <a:ext cx="4535567" cy="597389"/>
          </a:xfrm>
        </p:spPr>
        <p:txBody>
          <a:bodyPr anchor="b">
            <a:noAutofit/>
          </a:bodyPr>
          <a:lstStyle>
            <a:lvl1pPr marL="0" indent="0">
              <a:lnSpc>
                <a:spcPct val="100000"/>
              </a:lnSpc>
              <a:buNone/>
              <a:defRPr sz="1794" b="1" cap="all" spc="189" baseline="0">
                <a:solidFill>
                  <a:schemeClr val="tx2"/>
                </a:solidFill>
              </a:defRPr>
            </a:lvl1pPr>
            <a:lvl2pPr marL="431780" indent="0">
              <a:buNone/>
              <a:defRPr sz="1794"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6267619" y="2747485"/>
            <a:ext cx="4535567" cy="282993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8/16/2023</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61835000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8/16/2023</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06909459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D5EB-B380-46AF-AE7E-0CBAA3B3C10D}" type="datetime1">
              <a:rPr lang="en-US" smtClean="0"/>
              <a:t>8/16/2023</a:t>
            </a:fld>
            <a:endParaRPr lang="en-US"/>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95257598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6981833" y="0"/>
            <a:ext cx="4537067" cy="6477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7877564" y="431800"/>
            <a:ext cx="2921404" cy="1130189"/>
          </a:xfrm>
        </p:spPr>
        <p:txBody>
          <a:bodyPr anchor="b">
            <a:normAutofit/>
          </a:bodyPr>
          <a:lstStyle>
            <a:lvl1pPr>
              <a:lnSpc>
                <a:spcPct val="100000"/>
              </a:lnSpc>
              <a:defRPr sz="1794" b="1" i="0" cap="all" spc="283"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22814" y="869245"/>
            <a:ext cx="5818422" cy="4708173"/>
          </a:xfrm>
        </p:spPr>
        <p:txBody>
          <a:bodyPr/>
          <a:lstStyle>
            <a:lvl1pPr>
              <a:defRPr sz="3022"/>
            </a:lvl1pPr>
            <a:lvl2pPr>
              <a:defRPr sz="2644"/>
            </a:lvl2pPr>
            <a:lvl3pPr>
              <a:defRPr sz="2267"/>
            </a:lvl3pPr>
            <a:lvl4pPr>
              <a:defRPr sz="1889"/>
            </a:lvl4pPr>
            <a:lvl5pPr>
              <a:defRPr sz="1889"/>
            </a:lvl5pPr>
            <a:lvl6pPr>
              <a:defRPr sz="1889"/>
            </a:lvl6pPr>
            <a:lvl7pPr>
              <a:defRPr sz="1889"/>
            </a:lvl7pPr>
            <a:lvl8pPr>
              <a:defRPr sz="1889"/>
            </a:lvl8pPr>
            <a:lvl9pPr>
              <a:defRPr sz="188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877565" y="1644595"/>
            <a:ext cx="2921404" cy="3932822"/>
          </a:xfrm>
        </p:spPr>
        <p:txBody>
          <a:bodyPr/>
          <a:lstStyle>
            <a:lvl1pPr marL="0" indent="0">
              <a:lnSpc>
                <a:spcPct val="120000"/>
              </a:lnSpc>
              <a:spcBef>
                <a:spcPts val="1133"/>
              </a:spcBef>
              <a:buNone/>
              <a:defRPr sz="1511" baseline="0">
                <a:solidFill>
                  <a:schemeClr val="bg2"/>
                </a:solidFill>
              </a:defRPr>
            </a:lvl1pPr>
            <a:lvl2pPr marL="431780" indent="0">
              <a:buNone/>
              <a:defRPr sz="1322"/>
            </a:lvl2pPr>
            <a:lvl3pPr marL="863559" indent="0">
              <a:buNone/>
              <a:defRPr sz="1133"/>
            </a:lvl3pPr>
            <a:lvl4pPr marL="1295339" indent="0">
              <a:buNone/>
              <a:defRPr sz="944"/>
            </a:lvl4pPr>
            <a:lvl5pPr marL="1727119" indent="0">
              <a:buNone/>
              <a:defRPr sz="944"/>
            </a:lvl5pPr>
            <a:lvl6pPr marL="2158898" indent="0">
              <a:buNone/>
              <a:defRPr sz="944"/>
            </a:lvl6pPr>
            <a:lvl7pPr marL="2590678" indent="0">
              <a:buNone/>
              <a:defRPr sz="944"/>
            </a:lvl7pPr>
            <a:lvl8pPr marL="3022458" indent="0">
              <a:buNone/>
              <a:defRPr sz="944"/>
            </a:lvl8pPr>
            <a:lvl9pPr marL="3454237"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a:xfrm>
            <a:off x="722814" y="6021475"/>
            <a:ext cx="1165264" cy="329103"/>
          </a:xfrm>
        </p:spPr>
        <p:txBody>
          <a:bodyPr/>
          <a:lstStyle/>
          <a:p>
            <a:fld id="{19127723-9AB6-4880-AA78-6BD21EBC34E1}" type="datetime1">
              <a:rPr lang="en-US" smtClean="0"/>
              <a:t>8/16/2023</a:t>
            </a:fld>
            <a:endParaRPr lang="en-US"/>
          </a:p>
        </p:txBody>
      </p:sp>
      <p:sp>
        <p:nvSpPr>
          <p:cNvPr id="6" name="Footer Placeholder 5"/>
          <p:cNvSpPr>
            <a:spLocks noGrp="1"/>
          </p:cNvSpPr>
          <p:nvPr>
            <p:ph type="ftr" sz="quarter" idx="11"/>
          </p:nvPr>
        </p:nvSpPr>
        <p:spPr>
          <a:xfrm>
            <a:off x="1987483" y="6021475"/>
            <a:ext cx="3289934" cy="326585"/>
          </a:xfrm>
        </p:spPr>
        <p:txBody>
          <a:bodyPr/>
          <a:lstStyle/>
          <a:p>
            <a:endParaRPr lang="nl-BE"/>
          </a:p>
        </p:txBody>
      </p:sp>
      <p:sp>
        <p:nvSpPr>
          <p:cNvPr id="7" name="Slide Number Placeholder 6"/>
          <p:cNvSpPr>
            <a:spLocks noGrp="1"/>
          </p:cNvSpPr>
          <p:nvPr>
            <p:ph type="sldNum" sz="quarter" idx="12"/>
          </p:nvPr>
        </p:nvSpPr>
        <p:spPr>
          <a:xfrm>
            <a:off x="5376823" y="6021475"/>
            <a:ext cx="1164414" cy="326585"/>
          </a:xfrm>
        </p:spPr>
        <p:txBody>
          <a:bodyPr/>
          <a:lstStyle/>
          <a:p>
            <a:fld id="{B6F15528-21DE-4FAA-801E-634DDDAF4B2B}" type="slidenum">
              <a:rPr lang="nl-BE" smtClean="0"/>
              <a:t>‹nr.›</a:t>
            </a:fld>
            <a:endParaRPr lang="nl-BE"/>
          </a:p>
        </p:txBody>
      </p:sp>
      <p:sp>
        <p:nvSpPr>
          <p:cNvPr id="8" name="Rectangle 7" title="left edge border"/>
          <p:cNvSpPr/>
          <p:nvPr/>
        </p:nvSpPr>
        <p:spPr>
          <a:xfrm>
            <a:off x="0" y="0"/>
            <a:ext cx="267814"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824018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67815" y="1"/>
            <a:ext cx="6949495" cy="6476999"/>
          </a:xfrm>
        </p:spPr>
        <p:txBody>
          <a:bodyPr anchor="t"/>
          <a:lstStyle>
            <a:lvl1pPr marL="0" indent="0">
              <a:buNone/>
              <a:defRPr sz="3022"/>
            </a:lvl1pPr>
            <a:lvl2pPr marL="431780" indent="0">
              <a:buNone/>
              <a:defRPr sz="2644"/>
            </a:lvl2pPr>
            <a:lvl3pPr marL="863559" indent="0">
              <a:buNone/>
              <a:defRPr sz="2267"/>
            </a:lvl3pPr>
            <a:lvl4pPr marL="1295339" indent="0">
              <a:buNone/>
              <a:defRPr sz="1889"/>
            </a:lvl4pPr>
            <a:lvl5pPr marL="1727119" indent="0">
              <a:buNone/>
              <a:defRPr sz="1889"/>
            </a:lvl5pPr>
            <a:lvl6pPr marL="2158898" indent="0">
              <a:buNone/>
              <a:defRPr sz="1889"/>
            </a:lvl6pPr>
            <a:lvl7pPr marL="2590678" indent="0">
              <a:buNone/>
              <a:defRPr sz="1889"/>
            </a:lvl7pPr>
            <a:lvl8pPr marL="3022458" indent="0">
              <a:buNone/>
              <a:defRPr sz="1889"/>
            </a:lvl8pPr>
            <a:lvl9pPr marL="3454237" indent="0">
              <a:buNone/>
              <a:defRPr sz="1889"/>
            </a:lvl9pPr>
          </a:lstStyle>
          <a:p>
            <a:r>
              <a:rPr lang="nl-NL"/>
              <a:t>Klik op het pictogram als u een afbeelding wilt toevoegen</a:t>
            </a:r>
            <a:endParaRPr lang="en-US" dirty="0"/>
          </a:p>
        </p:txBody>
      </p:sp>
      <p:sp>
        <p:nvSpPr>
          <p:cNvPr id="11" name="Freeform 11" title="right scallop background shape"/>
          <p:cNvSpPr/>
          <p:nvPr/>
        </p:nvSpPr>
        <p:spPr bwMode="auto">
          <a:xfrm>
            <a:off x="6981833" y="0"/>
            <a:ext cx="4537067" cy="6477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67814"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877563" y="431800"/>
            <a:ext cx="2921406" cy="1130188"/>
          </a:xfrm>
        </p:spPr>
        <p:txBody>
          <a:bodyPr anchor="b">
            <a:normAutofit/>
          </a:bodyPr>
          <a:lstStyle>
            <a:lvl1pPr>
              <a:lnSpc>
                <a:spcPct val="100000"/>
              </a:lnSpc>
              <a:defRPr sz="1794" b="1" i="0" spc="283"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7877563" y="1644595"/>
            <a:ext cx="2921406" cy="3932822"/>
          </a:xfrm>
        </p:spPr>
        <p:txBody>
          <a:bodyPr/>
          <a:lstStyle>
            <a:lvl1pPr marL="0" indent="0">
              <a:lnSpc>
                <a:spcPct val="120000"/>
              </a:lnSpc>
              <a:spcBef>
                <a:spcPts val="1133"/>
              </a:spcBef>
              <a:buNone/>
              <a:defRPr sz="1511" baseline="0">
                <a:solidFill>
                  <a:schemeClr val="bg2"/>
                </a:solidFill>
              </a:defRPr>
            </a:lvl1pPr>
            <a:lvl2pPr marL="431780" indent="0">
              <a:buNone/>
              <a:defRPr sz="1322"/>
            </a:lvl2pPr>
            <a:lvl3pPr marL="863559" indent="0">
              <a:buNone/>
              <a:defRPr sz="1133"/>
            </a:lvl3pPr>
            <a:lvl4pPr marL="1295339" indent="0">
              <a:buNone/>
              <a:defRPr sz="944"/>
            </a:lvl4pPr>
            <a:lvl5pPr marL="1727119" indent="0">
              <a:buNone/>
              <a:defRPr sz="944"/>
            </a:lvl5pPr>
            <a:lvl6pPr marL="2158898" indent="0">
              <a:buNone/>
              <a:defRPr sz="944"/>
            </a:lvl6pPr>
            <a:lvl7pPr marL="2590678" indent="0">
              <a:buNone/>
              <a:defRPr sz="944"/>
            </a:lvl7pPr>
            <a:lvl8pPr marL="3022458" indent="0">
              <a:buNone/>
              <a:defRPr sz="944"/>
            </a:lvl8pPr>
            <a:lvl9pPr marL="3454237"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a:xfrm>
            <a:off x="723663" y="6021475"/>
            <a:ext cx="1164414" cy="329103"/>
          </a:xfrm>
        </p:spPr>
        <p:txBody>
          <a:bodyPr/>
          <a:lstStyle/>
          <a:p>
            <a:fld id="{19127723-9AB6-4880-AA78-6BD21EBC34E1}" type="datetime1">
              <a:rPr lang="en-US" smtClean="0"/>
              <a:t>8/16/2023</a:t>
            </a:fld>
            <a:endParaRPr lang="en-US"/>
          </a:p>
        </p:txBody>
      </p:sp>
      <p:sp>
        <p:nvSpPr>
          <p:cNvPr id="6" name="Footer Placeholder 5"/>
          <p:cNvSpPr>
            <a:spLocks noGrp="1"/>
          </p:cNvSpPr>
          <p:nvPr>
            <p:ph type="ftr" sz="quarter" idx="11"/>
          </p:nvPr>
        </p:nvSpPr>
        <p:spPr>
          <a:xfrm>
            <a:off x="1987483" y="6021475"/>
            <a:ext cx="3289933" cy="326585"/>
          </a:xfrm>
        </p:spPr>
        <p:txBody>
          <a:bodyPr/>
          <a:lstStyle/>
          <a:p>
            <a:endParaRPr lang="en-US" dirty="0"/>
          </a:p>
        </p:txBody>
      </p:sp>
      <p:sp>
        <p:nvSpPr>
          <p:cNvPr id="7" name="Slide Number Placeholder 6"/>
          <p:cNvSpPr>
            <a:spLocks noGrp="1"/>
          </p:cNvSpPr>
          <p:nvPr>
            <p:ph type="sldNum" sz="quarter" idx="12"/>
          </p:nvPr>
        </p:nvSpPr>
        <p:spPr>
          <a:xfrm>
            <a:off x="5373567" y="6021475"/>
            <a:ext cx="1166289" cy="326585"/>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834249560"/>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2575" y="361141"/>
            <a:ext cx="9616394" cy="1409236"/>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182575" y="2159001"/>
            <a:ext cx="9616394" cy="339394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82575" y="6021475"/>
            <a:ext cx="2201102" cy="329103"/>
          </a:xfrm>
          <a:prstGeom prst="rect">
            <a:avLst/>
          </a:prstGeom>
        </p:spPr>
        <p:txBody>
          <a:bodyPr vert="horz" lIns="91440" tIns="45720" rIns="91440" bIns="45720" rtlCol="0" anchor="ctr"/>
          <a:lstStyle>
            <a:lvl1pPr algn="l">
              <a:defRPr sz="1133">
                <a:solidFill>
                  <a:schemeClr val="tx1">
                    <a:lumMod val="65000"/>
                    <a:lumOff val="35000"/>
                  </a:schemeClr>
                </a:solidFill>
              </a:defRPr>
            </a:lvl1pPr>
          </a:lstStyle>
          <a:p>
            <a:fld id="{19127723-9AB6-4880-AA78-6BD21EBC34E1}" type="datetime1">
              <a:rPr lang="en-US" smtClean="0"/>
              <a:t>8/16/2023</a:t>
            </a:fld>
            <a:endParaRPr lang="en-US"/>
          </a:p>
        </p:txBody>
      </p:sp>
      <p:sp>
        <p:nvSpPr>
          <p:cNvPr id="5" name="Footer Placeholder 4"/>
          <p:cNvSpPr>
            <a:spLocks noGrp="1"/>
          </p:cNvSpPr>
          <p:nvPr>
            <p:ph type="ftr" sz="quarter" idx="3"/>
          </p:nvPr>
        </p:nvSpPr>
        <p:spPr>
          <a:xfrm>
            <a:off x="3815636" y="6021475"/>
            <a:ext cx="3887629" cy="326585"/>
          </a:xfrm>
          <a:prstGeom prst="rect">
            <a:avLst/>
          </a:prstGeom>
        </p:spPr>
        <p:txBody>
          <a:bodyPr vert="horz" lIns="91440" tIns="45720" rIns="91440" bIns="45720" rtlCol="0" anchor="ctr"/>
          <a:lstStyle>
            <a:lvl1pPr algn="ctr">
              <a:defRPr sz="1133">
                <a:solidFill>
                  <a:schemeClr val="tx1">
                    <a:lumMod val="65000"/>
                    <a:lumOff val="35000"/>
                  </a:schemeClr>
                </a:solidFill>
              </a:defRPr>
            </a:lvl1pPr>
          </a:lstStyle>
          <a:p>
            <a:endParaRPr lang="nl-BE"/>
          </a:p>
        </p:txBody>
      </p:sp>
      <p:sp>
        <p:nvSpPr>
          <p:cNvPr id="6" name="Slide Number Placeholder 5"/>
          <p:cNvSpPr>
            <a:spLocks noGrp="1"/>
          </p:cNvSpPr>
          <p:nvPr>
            <p:ph type="sldNum" sz="quarter" idx="4"/>
          </p:nvPr>
        </p:nvSpPr>
        <p:spPr>
          <a:xfrm>
            <a:off x="8135224" y="6021475"/>
            <a:ext cx="2663745" cy="326585"/>
          </a:xfrm>
          <a:prstGeom prst="rect">
            <a:avLst/>
          </a:prstGeom>
        </p:spPr>
        <p:txBody>
          <a:bodyPr vert="horz" lIns="91440" tIns="45720" rIns="91440" bIns="45720" rtlCol="0" anchor="ctr"/>
          <a:lstStyle>
            <a:lvl1pPr algn="r">
              <a:defRPr sz="1133">
                <a:solidFill>
                  <a:schemeClr val="tx1">
                    <a:lumMod val="65000"/>
                    <a:lumOff val="35000"/>
                  </a:schemeClr>
                </a:solidFill>
              </a:defRPr>
            </a:lvl1pPr>
          </a:lstStyle>
          <a:p>
            <a:fld id="{B6F15528-21DE-4FAA-801E-634DDDAF4B2B}" type="slidenum">
              <a:rPr lang="nl-BE" smtClean="0"/>
              <a:t>‹nr.›</a:t>
            </a:fld>
            <a:endParaRPr lang="nl-BE"/>
          </a:p>
        </p:txBody>
      </p:sp>
      <p:sp>
        <p:nvSpPr>
          <p:cNvPr id="11" name="Freeform 6" title="Left scallop edge"/>
          <p:cNvSpPr/>
          <p:nvPr/>
        </p:nvSpPr>
        <p:spPr bwMode="auto">
          <a:xfrm>
            <a:off x="1"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251086" y="0"/>
            <a:ext cx="267814"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3955907"/>
      </p:ext>
    </p:extLst>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 id="2147484897" r:id="rId8"/>
    <p:sldLayoutId id="2147484898" r:id="rId9"/>
    <p:sldLayoutId id="2147484899" r:id="rId10"/>
    <p:sldLayoutId id="2147484900" r:id="rId11"/>
    <p:sldLayoutId id="2147484901" r:id="rId12"/>
  </p:sldLayoutIdLst>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txStyles>
    <p:titleStyle>
      <a:lvl1pPr algn="l" defTabSz="863559" rtl="0" eaLnBrk="1" latinLnBrk="0" hangingPunct="1">
        <a:lnSpc>
          <a:spcPct val="90000"/>
        </a:lnSpc>
        <a:spcBef>
          <a:spcPct val="0"/>
        </a:spcBef>
        <a:buNone/>
        <a:defRPr sz="4816" kern="1200" cap="all" spc="189" baseline="0">
          <a:solidFill>
            <a:schemeClr val="tx2"/>
          </a:solidFill>
          <a:latin typeface="+mj-lt"/>
          <a:ea typeface="+mj-ea"/>
          <a:cs typeface="+mj-cs"/>
        </a:defRPr>
      </a:lvl1pPr>
    </p:titleStyle>
    <p:bodyStyle>
      <a:lvl1pPr marL="215890" indent="-215890" algn="l" defTabSz="863559" rtl="0" eaLnBrk="1" latinLnBrk="0" hangingPunct="1">
        <a:lnSpc>
          <a:spcPct val="110000"/>
        </a:lnSpc>
        <a:spcBef>
          <a:spcPts val="661"/>
        </a:spcBef>
        <a:buClr>
          <a:schemeClr val="tx2"/>
        </a:buClr>
        <a:buFont typeface="Arial" panose="020B0604020202020204" pitchFamily="34" charset="0"/>
        <a:buChar char="•"/>
        <a:defRPr sz="1889" kern="1200">
          <a:solidFill>
            <a:schemeClr val="tx1">
              <a:lumMod val="65000"/>
              <a:lumOff val="35000"/>
            </a:schemeClr>
          </a:solidFill>
          <a:latin typeface="+mn-lt"/>
          <a:ea typeface="+mn-ea"/>
          <a:cs typeface="+mn-cs"/>
        </a:defRPr>
      </a:lvl1pPr>
      <a:lvl2pPr marL="647670" indent="-215890" algn="l" defTabSz="863559" rtl="0" eaLnBrk="1" latinLnBrk="0" hangingPunct="1">
        <a:lnSpc>
          <a:spcPct val="110000"/>
        </a:lnSpc>
        <a:spcBef>
          <a:spcPts val="661"/>
        </a:spcBef>
        <a:buClr>
          <a:schemeClr val="tx2"/>
        </a:buClr>
        <a:buFont typeface="Gill Sans MT" panose="020B0502020104020203" pitchFamily="34" charset="0"/>
        <a:buChar char="–"/>
        <a:defRPr sz="1700" kern="1200">
          <a:solidFill>
            <a:schemeClr val="tx1">
              <a:lumMod val="65000"/>
              <a:lumOff val="35000"/>
            </a:schemeClr>
          </a:solidFill>
          <a:latin typeface="+mn-lt"/>
          <a:ea typeface="+mn-ea"/>
          <a:cs typeface="+mn-cs"/>
        </a:defRPr>
      </a:lvl2pPr>
      <a:lvl3pPr marL="1079449" indent="-215890" algn="l" defTabSz="863559" rtl="0" eaLnBrk="1" latinLnBrk="0" hangingPunct="1">
        <a:lnSpc>
          <a:spcPct val="110000"/>
        </a:lnSpc>
        <a:spcBef>
          <a:spcPts val="661"/>
        </a:spcBef>
        <a:buClr>
          <a:schemeClr val="tx2"/>
        </a:buClr>
        <a:buFont typeface="Arial" panose="020B0604020202020204" pitchFamily="34" charset="0"/>
        <a:buChar char="•"/>
        <a:defRPr sz="1511" kern="1200">
          <a:solidFill>
            <a:schemeClr val="tx1">
              <a:lumMod val="65000"/>
              <a:lumOff val="35000"/>
            </a:schemeClr>
          </a:solidFill>
          <a:latin typeface="+mn-lt"/>
          <a:ea typeface="+mn-ea"/>
          <a:cs typeface="+mn-cs"/>
        </a:defRPr>
      </a:lvl3pPr>
      <a:lvl4pPr marL="1511229" indent="-215890" algn="l" defTabSz="863559" rtl="0" eaLnBrk="1" latinLnBrk="0" hangingPunct="1">
        <a:lnSpc>
          <a:spcPct val="110000"/>
        </a:lnSpc>
        <a:spcBef>
          <a:spcPts val="661"/>
        </a:spcBef>
        <a:buClr>
          <a:schemeClr val="tx2"/>
        </a:buClr>
        <a:buFont typeface="Gill Sans MT" panose="020B0502020104020203" pitchFamily="34" charset="0"/>
        <a:buChar char="–"/>
        <a:defRPr sz="1322" kern="1200">
          <a:solidFill>
            <a:schemeClr val="tx1">
              <a:lumMod val="65000"/>
              <a:lumOff val="35000"/>
            </a:schemeClr>
          </a:solidFill>
          <a:latin typeface="+mn-lt"/>
          <a:ea typeface="+mn-ea"/>
          <a:cs typeface="+mn-cs"/>
        </a:defRPr>
      </a:lvl4pPr>
      <a:lvl5pPr marL="1943009" indent="-215890" algn="l" defTabSz="863559" rtl="0" eaLnBrk="1" latinLnBrk="0" hangingPunct="1">
        <a:lnSpc>
          <a:spcPct val="110000"/>
        </a:lnSpc>
        <a:spcBef>
          <a:spcPts val="661"/>
        </a:spcBef>
        <a:buClr>
          <a:schemeClr val="tx2"/>
        </a:buClr>
        <a:buFont typeface="Arial" panose="020B0604020202020204" pitchFamily="34" charset="0"/>
        <a:buChar char="•"/>
        <a:defRPr sz="1322" kern="1200">
          <a:solidFill>
            <a:schemeClr val="tx1">
              <a:lumMod val="65000"/>
              <a:lumOff val="35000"/>
            </a:schemeClr>
          </a:solidFill>
          <a:latin typeface="+mn-lt"/>
          <a:ea typeface="+mn-ea"/>
          <a:cs typeface="+mn-cs"/>
        </a:defRPr>
      </a:lvl5pPr>
      <a:lvl6pPr marL="2374788" indent="-215890" algn="l" defTabSz="863559" rtl="0" eaLnBrk="1" latinLnBrk="0" hangingPunct="1">
        <a:lnSpc>
          <a:spcPct val="110000"/>
        </a:lnSpc>
        <a:spcBef>
          <a:spcPts val="661"/>
        </a:spcBef>
        <a:buClr>
          <a:schemeClr val="tx2"/>
        </a:buClr>
        <a:buFont typeface="Gill Sans MT" panose="020B0502020104020203" pitchFamily="34" charset="0"/>
        <a:buChar char="–"/>
        <a:defRPr sz="1322" kern="1200">
          <a:solidFill>
            <a:schemeClr val="tx1">
              <a:lumMod val="65000"/>
              <a:lumOff val="35000"/>
            </a:schemeClr>
          </a:solidFill>
          <a:latin typeface="+mn-lt"/>
          <a:ea typeface="+mn-ea"/>
          <a:cs typeface="+mn-cs"/>
        </a:defRPr>
      </a:lvl6pPr>
      <a:lvl7pPr marL="2806568" indent="-215890" algn="l" defTabSz="863559" rtl="0" eaLnBrk="1" latinLnBrk="0" hangingPunct="1">
        <a:lnSpc>
          <a:spcPct val="110000"/>
        </a:lnSpc>
        <a:spcBef>
          <a:spcPts val="661"/>
        </a:spcBef>
        <a:buClr>
          <a:schemeClr val="tx2"/>
        </a:buClr>
        <a:buFont typeface="Arial" panose="020B0604020202020204" pitchFamily="34" charset="0"/>
        <a:buChar char="•"/>
        <a:defRPr sz="1322" kern="1200">
          <a:solidFill>
            <a:schemeClr val="tx1">
              <a:lumMod val="65000"/>
              <a:lumOff val="35000"/>
            </a:schemeClr>
          </a:solidFill>
          <a:latin typeface="+mn-lt"/>
          <a:ea typeface="+mn-ea"/>
          <a:cs typeface="+mn-cs"/>
        </a:defRPr>
      </a:lvl7pPr>
      <a:lvl8pPr marL="3238348" indent="-215890" algn="l" defTabSz="863559" rtl="0" eaLnBrk="1" latinLnBrk="0" hangingPunct="1">
        <a:lnSpc>
          <a:spcPct val="110000"/>
        </a:lnSpc>
        <a:spcBef>
          <a:spcPts val="661"/>
        </a:spcBef>
        <a:buClr>
          <a:schemeClr val="tx2"/>
        </a:buClr>
        <a:buFont typeface="Gill Sans MT" panose="020B0502020104020203" pitchFamily="34" charset="0"/>
        <a:buChar char="–"/>
        <a:defRPr sz="1322" kern="1200" baseline="0">
          <a:solidFill>
            <a:schemeClr val="tx1">
              <a:lumMod val="65000"/>
              <a:lumOff val="35000"/>
            </a:schemeClr>
          </a:solidFill>
          <a:latin typeface="+mn-lt"/>
          <a:ea typeface="+mn-ea"/>
          <a:cs typeface="+mn-cs"/>
        </a:defRPr>
      </a:lvl8pPr>
      <a:lvl9pPr marL="3670127" indent="-215890" algn="l" defTabSz="863559" rtl="0" eaLnBrk="1" latinLnBrk="0" hangingPunct="1">
        <a:lnSpc>
          <a:spcPct val="110000"/>
        </a:lnSpc>
        <a:spcBef>
          <a:spcPts val="661"/>
        </a:spcBef>
        <a:buClr>
          <a:schemeClr val="tx2"/>
        </a:buClr>
        <a:buFont typeface="Arial" panose="020B0604020202020204" pitchFamily="34" charset="0"/>
        <a:buChar char="•"/>
        <a:defRPr sz="1322" kern="1200" baseline="0">
          <a:solidFill>
            <a:schemeClr val="tx1">
              <a:lumMod val="65000"/>
              <a:lumOff val="35000"/>
            </a:schemeClr>
          </a:solidFill>
          <a:latin typeface="+mn-lt"/>
          <a:ea typeface="+mn-ea"/>
          <a:cs typeface="+mn-cs"/>
        </a:defRPr>
      </a:lvl9pPr>
    </p:bodyStyle>
    <p:otherStyle>
      <a:defPPr>
        <a:defRPr lang="en-US"/>
      </a:defPPr>
      <a:lvl1pPr marL="0" algn="l" defTabSz="863559" rtl="0" eaLnBrk="1" latinLnBrk="0" hangingPunct="1">
        <a:defRPr sz="1700" kern="1200">
          <a:solidFill>
            <a:schemeClr val="tx1"/>
          </a:solidFill>
          <a:latin typeface="+mn-lt"/>
          <a:ea typeface="+mn-ea"/>
          <a:cs typeface="+mn-cs"/>
        </a:defRPr>
      </a:lvl1pPr>
      <a:lvl2pPr marL="431780" algn="l" defTabSz="863559" rtl="0" eaLnBrk="1" latinLnBrk="0" hangingPunct="1">
        <a:defRPr sz="1700" kern="1200">
          <a:solidFill>
            <a:schemeClr val="tx1"/>
          </a:solidFill>
          <a:latin typeface="+mn-lt"/>
          <a:ea typeface="+mn-ea"/>
          <a:cs typeface="+mn-cs"/>
        </a:defRPr>
      </a:lvl2pPr>
      <a:lvl3pPr marL="863559" algn="l" defTabSz="863559" rtl="0" eaLnBrk="1" latinLnBrk="0" hangingPunct="1">
        <a:defRPr sz="1700" kern="1200">
          <a:solidFill>
            <a:schemeClr val="tx1"/>
          </a:solidFill>
          <a:latin typeface="+mn-lt"/>
          <a:ea typeface="+mn-ea"/>
          <a:cs typeface="+mn-cs"/>
        </a:defRPr>
      </a:lvl3pPr>
      <a:lvl4pPr marL="1295339" algn="l" defTabSz="863559" rtl="0" eaLnBrk="1" latinLnBrk="0" hangingPunct="1">
        <a:defRPr sz="1700" kern="1200">
          <a:solidFill>
            <a:schemeClr val="tx1"/>
          </a:solidFill>
          <a:latin typeface="+mn-lt"/>
          <a:ea typeface="+mn-ea"/>
          <a:cs typeface="+mn-cs"/>
        </a:defRPr>
      </a:lvl4pPr>
      <a:lvl5pPr marL="1727119" algn="l" defTabSz="863559" rtl="0" eaLnBrk="1" latinLnBrk="0" hangingPunct="1">
        <a:defRPr sz="1700" kern="1200">
          <a:solidFill>
            <a:schemeClr val="tx1"/>
          </a:solidFill>
          <a:latin typeface="+mn-lt"/>
          <a:ea typeface="+mn-ea"/>
          <a:cs typeface="+mn-cs"/>
        </a:defRPr>
      </a:lvl5pPr>
      <a:lvl6pPr marL="2158898" algn="l" defTabSz="863559" rtl="0" eaLnBrk="1" latinLnBrk="0" hangingPunct="1">
        <a:defRPr sz="1700" kern="1200">
          <a:solidFill>
            <a:schemeClr val="tx1"/>
          </a:solidFill>
          <a:latin typeface="+mn-lt"/>
          <a:ea typeface="+mn-ea"/>
          <a:cs typeface="+mn-cs"/>
        </a:defRPr>
      </a:lvl6pPr>
      <a:lvl7pPr marL="2590678" algn="l" defTabSz="863559" rtl="0" eaLnBrk="1" latinLnBrk="0" hangingPunct="1">
        <a:defRPr sz="1700" kern="1200">
          <a:solidFill>
            <a:schemeClr val="tx1"/>
          </a:solidFill>
          <a:latin typeface="+mn-lt"/>
          <a:ea typeface="+mn-ea"/>
          <a:cs typeface="+mn-cs"/>
        </a:defRPr>
      </a:lvl7pPr>
      <a:lvl8pPr marL="3022458" algn="l" defTabSz="863559" rtl="0" eaLnBrk="1" latinLnBrk="0" hangingPunct="1">
        <a:defRPr sz="1700" kern="1200">
          <a:solidFill>
            <a:schemeClr val="tx1"/>
          </a:solidFill>
          <a:latin typeface="+mn-lt"/>
          <a:ea typeface="+mn-ea"/>
          <a:cs typeface="+mn-cs"/>
        </a:defRPr>
      </a:lvl8pPr>
      <a:lvl9pPr marL="3454237" algn="l" defTabSz="863559"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2.png"/><Relationship Id="rId7" Type="http://schemas.openxmlformats.org/officeDocument/2006/relationships/diagramQuickStyle" Target="../diagrams/quickStyle3.xml"/><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3.png"/><Relationship Id="rId9" Type="http://schemas.microsoft.com/office/2007/relationships/diagramDrawing" Target="../diagrams/drawing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dvisor.mexem.com/log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object 3"/>
          <p:cNvSpPr txBox="1"/>
          <p:nvPr/>
        </p:nvSpPr>
        <p:spPr>
          <a:xfrm>
            <a:off x="1212588" y="53272"/>
            <a:ext cx="5832649" cy="1436797"/>
          </a:xfrm>
          <a:prstGeom prst="rect">
            <a:avLst/>
          </a:prstGeom>
        </p:spPr>
        <p:txBody>
          <a:bodyPr vert="horz" lIns="91440" tIns="45720" rIns="91440" bIns="45720" rtlCol="0" anchor="t">
            <a:noAutofit/>
          </a:bodyPr>
          <a:lstStyle/>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Beleggersadvies</a:t>
            </a:r>
            <a:endParaRPr lang="en-US" sz="3200" b="1" dirty="0">
              <a:solidFill>
                <a:schemeClr val="tx1">
                  <a:lumMod val="65000"/>
                  <a:lumOff val="35000"/>
                </a:schemeClr>
              </a:solidFill>
              <a:latin typeface="+mj-lt"/>
              <a:ea typeface="+mj-ea"/>
              <a:cs typeface="+mj-cs"/>
            </a:endParaRPr>
          </a:p>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Uw</a:t>
            </a:r>
            <a:r>
              <a:rPr lang="en-US" sz="3200" b="1" dirty="0">
                <a:solidFill>
                  <a:schemeClr val="tx1">
                    <a:lumMod val="65000"/>
                    <a:lumOff val="35000"/>
                  </a:schemeClr>
                </a:solidFill>
                <a:latin typeface="+mj-lt"/>
                <a:ea typeface="+mj-ea"/>
                <a:cs typeface="+mj-cs"/>
              </a:rPr>
              <a:t> docent</a:t>
            </a:r>
          </a:p>
          <a:p>
            <a:pPr marL="1028700" lvl="1" indent="-571500" algn="just">
              <a:lnSpc>
                <a:spcPct val="90000"/>
              </a:lnSpc>
              <a:spcBef>
                <a:spcPct val="0"/>
              </a:spcBef>
              <a:spcAft>
                <a:spcPts val="600"/>
              </a:spcAft>
              <a:buFont typeface="Arial" panose="020B0604020202020204" pitchFamily="34" charset="0"/>
              <a:buChar char="•"/>
            </a:pPr>
            <a:r>
              <a:rPr lang="en-US" sz="3200" b="1" dirty="0">
                <a:solidFill>
                  <a:schemeClr val="tx1">
                    <a:lumMod val="65000"/>
                    <a:lumOff val="35000"/>
                  </a:schemeClr>
                </a:solidFill>
                <a:latin typeface="+mj-lt"/>
                <a:ea typeface="+mj-ea"/>
                <a:cs typeface="+mj-cs"/>
              </a:rPr>
              <a:t>B BUSSCHAERT</a:t>
            </a:r>
          </a:p>
          <a:p>
            <a:pPr marL="1028700" lvl="1" indent="-571500" algn="just">
              <a:lnSpc>
                <a:spcPct val="90000"/>
              </a:lnSpc>
              <a:spcBef>
                <a:spcPct val="0"/>
              </a:spcBef>
              <a:spcAft>
                <a:spcPts val="600"/>
              </a:spcAft>
              <a:buFont typeface="Arial" panose="020B0604020202020204" pitchFamily="34" charset="0"/>
              <a:buChar char="•"/>
            </a:pPr>
            <a:endParaRPr lang="en-US" sz="4400" b="1" dirty="0">
              <a:solidFill>
                <a:srgbClr val="FF0000"/>
              </a:solidFill>
              <a:latin typeface="+mj-lt"/>
              <a:ea typeface="+mj-ea"/>
              <a:cs typeface="+mj-cs"/>
            </a:endParaRP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EC7C6A84-4328-493F-A9BC-6CC7A43A8B74}" type="datetime1">
              <a:rPr lang="en-US" sz="900"/>
              <a:pPr defTabSz="914400">
                <a:spcAft>
                  <a:spcPts val="600"/>
                </a:spcAft>
              </a:pPr>
              <a:t>8/16/2023</a:t>
            </a:fld>
            <a:endParaRPr lang="en-US" sz="900"/>
          </a:p>
        </p:txBody>
      </p:sp>
      <p:sp>
        <p:nvSpPr>
          <p:cNvPr id="4" name="object 4"/>
          <p:cNvSpPr txBox="1"/>
          <p:nvPr/>
        </p:nvSpPr>
        <p:spPr>
          <a:xfrm>
            <a:off x="6082749" y="482676"/>
            <a:ext cx="4786710" cy="5100144"/>
          </a:xfrm>
          <a:prstGeom prst="rect">
            <a:avLst/>
          </a:prstGeom>
        </p:spPr>
        <p:txBody>
          <a:bodyPr vert="horz" lIns="91440" tIns="45720" rIns="91440" bIns="45720" rtlCol="0">
            <a:normAutofit/>
          </a:bodyPr>
          <a:lstStyle/>
          <a:p>
            <a:pPr marL="0" marR="0">
              <a:spcBef>
                <a:spcPts val="1000"/>
              </a:spcBef>
              <a:buClr>
                <a:schemeClr val="accent1"/>
              </a:buClr>
              <a:buSzPct val="80000"/>
              <a:buFont typeface="Wingdings 3" charset="2"/>
              <a:buChar char=""/>
            </a:pPr>
            <a:endParaRPr lang="en-US" b="1" spc="-21" dirty="0">
              <a:solidFill>
                <a:schemeClr val="tx1">
                  <a:lumMod val="75000"/>
                  <a:lumOff val="25000"/>
                </a:schemeClr>
              </a:solidFill>
            </a:endParaRPr>
          </a:p>
        </p:txBody>
      </p:sp>
      <p:sp>
        <p:nvSpPr>
          <p:cNvPr id="5" name="object 5"/>
          <p:cNvSpPr txBox="1"/>
          <p:nvPr/>
        </p:nvSpPr>
        <p:spPr>
          <a:xfrm>
            <a:off x="934914" y="2314349"/>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chemeClr val="tx2"/>
                </a:solidFill>
                <a:latin typeface="Arial Black"/>
                <a:cs typeface="Arial Black"/>
              </a:rPr>
              <a:t>Fondsen</a:t>
            </a:r>
            <a:r>
              <a:rPr sz="2300" spc="20" dirty="0">
                <a:solidFill>
                  <a:schemeClr val="tx2"/>
                </a:solidFill>
                <a:latin typeface="Arial Black"/>
                <a:cs typeface="Arial Black"/>
              </a:rPr>
              <a:t> </a:t>
            </a:r>
            <a:r>
              <a:rPr sz="2300" spc="-21" dirty="0">
                <a:solidFill>
                  <a:schemeClr val="tx2"/>
                </a:solidFill>
                <a:latin typeface="Arial Black"/>
                <a:cs typeface="Arial Black"/>
              </a:rPr>
              <a:t>overzicht</a:t>
            </a:r>
          </a:p>
          <a:p>
            <a:pPr marL="0" marR="0">
              <a:lnSpc>
                <a:spcPts val="3243"/>
              </a:lnSpc>
              <a:spcBef>
                <a:spcPts val="696"/>
              </a:spcBef>
              <a:spcAft>
                <a:spcPts val="0"/>
              </a:spcAft>
            </a:pPr>
            <a:r>
              <a:rPr sz="2300" dirty="0">
                <a:solidFill>
                  <a:schemeClr val="tx2"/>
                </a:solidFill>
                <a:latin typeface="Arial Black"/>
                <a:cs typeface="Arial Black"/>
              </a:rPr>
              <a:t>Obligaties </a:t>
            </a:r>
            <a:r>
              <a:rPr sz="2300" spc="-21" dirty="0">
                <a:solidFill>
                  <a:schemeClr val="tx2"/>
                </a:solidFill>
                <a:latin typeface="Arial Black"/>
                <a:cs typeface="Arial Black"/>
              </a:rPr>
              <a:t>overzicht</a:t>
            </a:r>
          </a:p>
          <a:p>
            <a:pPr marL="0" marR="0">
              <a:lnSpc>
                <a:spcPts val="3243"/>
              </a:lnSpc>
              <a:spcBef>
                <a:spcPts val="686"/>
              </a:spcBef>
              <a:spcAft>
                <a:spcPts val="0"/>
              </a:spcAft>
            </a:pPr>
            <a:r>
              <a:rPr sz="2300" dirty="0">
                <a:solidFill>
                  <a:schemeClr val="tx2"/>
                </a:solidFill>
                <a:latin typeface="Arial Black"/>
                <a:cs typeface="Arial Black"/>
              </a:rPr>
              <a:t>Aandelen </a:t>
            </a:r>
            <a:r>
              <a:rPr sz="2300" spc="-21" dirty="0">
                <a:solidFill>
                  <a:schemeClr val="tx2"/>
                </a:solidFill>
                <a:latin typeface="Arial Black"/>
                <a:cs typeface="Arial Black"/>
              </a:rPr>
              <a:t>overzicht</a:t>
            </a:r>
          </a:p>
        </p:txBody>
      </p:sp>
      <p:sp>
        <p:nvSpPr>
          <p:cNvPr id="7" name="object 7"/>
          <p:cNvSpPr txBox="1"/>
          <p:nvPr/>
        </p:nvSpPr>
        <p:spPr>
          <a:xfrm>
            <a:off x="4665996" y="2160265"/>
            <a:ext cx="6768752" cy="1744965"/>
          </a:xfrm>
          <a:prstGeom prst="rect">
            <a:avLst/>
          </a:prstGeom>
        </p:spPr>
        <p:txBody>
          <a:bodyPr vert="horz" wrap="square" lIns="0" tIns="0" rIns="0" bIns="0" rtlCol="0">
            <a:spAutoFit/>
          </a:bodyPr>
          <a:lstStyle/>
          <a:p>
            <a:pPr marL="0" marR="0">
              <a:lnSpc>
                <a:spcPts val="3384"/>
              </a:lnSpc>
              <a:spcBef>
                <a:spcPts val="0"/>
              </a:spcBef>
              <a:spcAft>
                <a:spcPts val="600"/>
              </a:spcAft>
            </a:pPr>
            <a:r>
              <a:rPr lang="nl-NL" sz="2400" spc="-27" dirty="0">
                <a:highlight>
                  <a:srgbClr val="FF00FF"/>
                </a:highlight>
                <a:latin typeface="Arial Black"/>
                <a:cs typeface="Arial Black"/>
              </a:rPr>
              <a:t>Onze adviezen zijn geen aan/verkoop opdrachten </a:t>
            </a:r>
            <a:r>
              <a:rPr sz="2400" spc="-27" dirty="0" err="1">
                <a:highlight>
                  <a:srgbClr val="FF00FF"/>
                </a:highlight>
                <a:latin typeface="Arial Black"/>
                <a:cs typeface="Arial Black"/>
              </a:rPr>
              <a:t>voor</a:t>
            </a:r>
            <a:r>
              <a:rPr sz="2400" spc="37" dirty="0">
                <a:highlight>
                  <a:srgbClr val="FF00FF"/>
                </a:highlight>
                <a:latin typeface="Arial Black"/>
                <a:cs typeface="Arial Black"/>
              </a:rPr>
              <a:t> </a:t>
            </a:r>
            <a:r>
              <a:rPr sz="2400" dirty="0">
                <a:highlight>
                  <a:srgbClr val="FF00FF"/>
                </a:highlight>
                <a:latin typeface="Arial Black"/>
                <a:cs typeface="Arial Black"/>
              </a:rPr>
              <a:t>persoonlijke vermogensbeheer</a:t>
            </a:r>
            <a:endParaRPr lang="nl-BE" sz="2400" dirty="0">
              <a:highlight>
                <a:srgbClr val="FF00FF"/>
              </a:highlight>
              <a:latin typeface="Arial Black"/>
              <a:cs typeface="Arial Black"/>
            </a:endParaRPr>
          </a:p>
          <a:p>
            <a:pPr marL="0" marR="0">
              <a:lnSpc>
                <a:spcPts val="2880"/>
              </a:lnSpc>
              <a:spcBef>
                <a:spcPts val="0"/>
              </a:spcBef>
              <a:spcAft>
                <a:spcPts val="600"/>
              </a:spcAft>
            </a:pPr>
            <a:r>
              <a:rPr sz="2400" dirty="0">
                <a:highlight>
                  <a:srgbClr val="FF00FF"/>
                </a:highlight>
                <a:latin typeface="Arial Black"/>
                <a:cs typeface="Arial Black"/>
              </a:rPr>
              <a:t>Maar </a:t>
            </a:r>
            <a:r>
              <a:rPr sz="2400" dirty="0" err="1">
                <a:highlight>
                  <a:srgbClr val="FF00FF"/>
                </a:highlight>
                <a:latin typeface="Arial Black"/>
                <a:cs typeface="Arial Black"/>
              </a:rPr>
              <a:t>louter</a:t>
            </a:r>
            <a:r>
              <a:rPr sz="2400" dirty="0">
                <a:highlight>
                  <a:srgbClr val="FF00FF"/>
                </a:highlight>
                <a:latin typeface="Arial Black"/>
                <a:cs typeface="Arial Black"/>
              </a:rPr>
              <a:t> </a:t>
            </a:r>
            <a:r>
              <a:rPr sz="2400" dirty="0" err="1">
                <a:highlight>
                  <a:srgbClr val="FF00FF"/>
                </a:highlight>
                <a:latin typeface="Arial Black"/>
                <a:cs typeface="Arial Black"/>
              </a:rPr>
              <a:t>informatie</a:t>
            </a:r>
            <a:r>
              <a:rPr lang="nl-NL" sz="2400" dirty="0">
                <a:highlight>
                  <a:srgbClr val="FF00FF"/>
                </a:highlight>
                <a:latin typeface="Arial Black"/>
                <a:cs typeface="Arial Black"/>
              </a:rPr>
              <a:t>  berichten</a:t>
            </a:r>
            <a:endParaRPr lang="nl-BE" sz="2400" dirty="0">
              <a:highlight>
                <a:srgbClr val="FF00FF"/>
              </a:highlight>
              <a:latin typeface="Arial Black"/>
              <a:cs typeface="Arial Black"/>
            </a:endParaRPr>
          </a:p>
        </p:txBody>
      </p:sp>
      <p:sp>
        <p:nvSpPr>
          <p:cNvPr id="8" name="object 8"/>
          <p:cNvSpPr txBox="1"/>
          <p:nvPr/>
        </p:nvSpPr>
        <p:spPr>
          <a:xfrm>
            <a:off x="1335954" y="4410266"/>
            <a:ext cx="9680080" cy="408060"/>
          </a:xfrm>
          <a:prstGeom prst="rect">
            <a:avLst/>
          </a:prstGeom>
        </p:spPr>
        <p:txBody>
          <a:bodyPr vert="horz" wrap="square" lIns="0" tIns="0" rIns="0" bIns="0" rtlCol="0">
            <a:spAutoFit/>
          </a:bodyPr>
          <a:lstStyle/>
          <a:p>
            <a:pPr marL="0" marR="0">
              <a:lnSpc>
                <a:spcPts val="3384"/>
              </a:lnSpc>
              <a:spcBef>
                <a:spcPts val="0"/>
              </a:spcBef>
              <a:spcAft>
                <a:spcPts val="600"/>
              </a:spcAft>
            </a:pPr>
            <a:r>
              <a:rPr sz="2400" dirty="0">
                <a:solidFill>
                  <a:srgbClr val="FF3333"/>
                </a:solidFill>
                <a:highlight>
                  <a:srgbClr val="00FF00"/>
                </a:highlight>
                <a:latin typeface="Arial Black"/>
                <a:cs typeface="Arial Black"/>
              </a:rPr>
              <a:t>Met</a:t>
            </a:r>
            <a:r>
              <a:rPr sz="2400" spc="15" dirty="0">
                <a:solidFill>
                  <a:srgbClr val="FF3333"/>
                </a:solidFill>
                <a:highlight>
                  <a:srgbClr val="00FF00"/>
                </a:highlight>
                <a:latin typeface="Arial Black"/>
                <a:cs typeface="Arial Black"/>
              </a:rPr>
              <a:t> </a:t>
            </a:r>
            <a:r>
              <a:rPr sz="2400" spc="-11" dirty="0">
                <a:solidFill>
                  <a:srgbClr val="FF3333"/>
                </a:solidFill>
                <a:highlight>
                  <a:srgbClr val="00FF00"/>
                </a:highlight>
                <a:latin typeface="Arial Black"/>
                <a:cs typeface="Arial Black"/>
              </a:rPr>
              <a:t>de</a:t>
            </a:r>
            <a:r>
              <a:rPr sz="2400" dirty="0">
                <a:solidFill>
                  <a:srgbClr val="FF3333"/>
                </a:solidFill>
                <a:highlight>
                  <a:srgbClr val="00FF00"/>
                </a:highlight>
                <a:latin typeface="Arial Black"/>
                <a:cs typeface="Arial Black"/>
              </a:rPr>
              <a:t> hulp van</a:t>
            </a:r>
            <a:r>
              <a:rPr sz="2400" spc="51" dirty="0">
                <a:solidFill>
                  <a:srgbClr val="FF3333"/>
                </a:solidFill>
                <a:highlight>
                  <a:srgbClr val="00FF00"/>
                </a:highlight>
                <a:latin typeface="Arial Black"/>
                <a:cs typeface="Arial Black"/>
              </a:rPr>
              <a:t> </a:t>
            </a:r>
            <a:r>
              <a:rPr sz="2400" spc="-17" dirty="0">
                <a:solidFill>
                  <a:srgbClr val="000033"/>
                </a:solidFill>
                <a:highlight>
                  <a:srgbClr val="FFFF00"/>
                </a:highlight>
                <a:latin typeface="Arial Black"/>
                <a:cs typeface="Arial Black"/>
              </a:rPr>
              <a:t>VECTOR</a:t>
            </a:r>
            <a:r>
              <a:rPr sz="2400" spc="25" dirty="0">
                <a:solidFill>
                  <a:srgbClr val="000033"/>
                </a:solidFill>
                <a:highlight>
                  <a:srgbClr val="FFFF00"/>
                </a:highlight>
                <a:latin typeface="Arial Black"/>
                <a:cs typeface="Arial Black"/>
              </a:rPr>
              <a:t> </a:t>
            </a:r>
            <a:r>
              <a:rPr sz="2400" dirty="0">
                <a:solidFill>
                  <a:srgbClr val="000033"/>
                </a:solidFill>
                <a:highlight>
                  <a:srgbClr val="FFFF00"/>
                </a:highlight>
                <a:latin typeface="Arial Black"/>
                <a:cs typeface="Arial Black"/>
              </a:rPr>
              <a:t>VEST UNIVERSITY</a:t>
            </a:r>
            <a:r>
              <a:rPr sz="2400" spc="56" dirty="0">
                <a:solidFill>
                  <a:srgbClr val="000033"/>
                </a:solidFill>
                <a:highlight>
                  <a:srgbClr val="FFFF00"/>
                </a:highlight>
                <a:latin typeface="Arial Black"/>
                <a:cs typeface="Arial Black"/>
              </a:rPr>
              <a:t> </a:t>
            </a:r>
            <a:r>
              <a:rPr sz="2400" dirty="0">
                <a:solidFill>
                  <a:srgbClr val="FF3333"/>
                </a:solidFill>
                <a:latin typeface="Arial Black"/>
                <a:cs typeface="Arial Black"/>
              </a:rPr>
              <a:t>TRAINING</a:t>
            </a:r>
            <a:endParaRPr lang="nl-BE" sz="2400" dirty="0">
              <a:solidFill>
                <a:srgbClr val="FF3333"/>
              </a:solidFill>
              <a:latin typeface="Arial Black"/>
              <a:cs typeface="Arial Black"/>
            </a:endParaRPr>
          </a:p>
        </p:txBody>
      </p:sp>
      <p:sp>
        <p:nvSpPr>
          <p:cNvPr id="9" name="object 9"/>
          <p:cNvSpPr txBox="1"/>
          <p:nvPr/>
        </p:nvSpPr>
        <p:spPr>
          <a:xfrm>
            <a:off x="2172751" y="5553505"/>
            <a:ext cx="8696707" cy="346249"/>
          </a:xfrm>
          <a:prstGeom prst="rect">
            <a:avLst/>
          </a:prstGeom>
        </p:spPr>
        <p:txBody>
          <a:bodyPr vert="horz" wrap="square" lIns="0" tIns="0" rIns="0" bIns="0" rtlCol="0">
            <a:spAutoFit/>
          </a:bodyPr>
          <a:lstStyle/>
          <a:p>
            <a:pPr marL="0" marR="0">
              <a:lnSpc>
                <a:spcPts val="2679"/>
              </a:lnSpc>
              <a:spcBef>
                <a:spcPts val="0"/>
              </a:spcBef>
              <a:spcAft>
                <a:spcPts val="600"/>
              </a:spcAft>
            </a:pPr>
            <a:r>
              <a:rPr sz="2000" b="1" dirty="0">
                <a:highlight>
                  <a:srgbClr val="00FF00"/>
                </a:highlight>
                <a:latin typeface="Arial Unicode MS"/>
                <a:cs typeface="Arial Unicode MS"/>
              </a:rPr>
              <a:t>UITGEVER </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MANON</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BUSSCHAERT </a:t>
            </a:r>
            <a:r>
              <a:rPr sz="2800" b="1" dirty="0">
                <a:highlight>
                  <a:srgbClr val="00FF00"/>
                </a:highlight>
                <a:latin typeface="Arial Unicode MS"/>
                <a:cs typeface="Arial Unicode MS"/>
              </a:rPr>
              <a:t>PIERSLN</a:t>
            </a:r>
            <a:r>
              <a:rPr sz="2000" b="1" dirty="0">
                <a:highlight>
                  <a:srgbClr val="00FF00"/>
                </a:highlight>
                <a:latin typeface="Arial Unicode MS"/>
                <a:cs typeface="Arial Unicode MS"/>
              </a:rPr>
              <a:t> 113 KNOKKE-HEIST</a:t>
            </a:r>
            <a:endParaRPr lang="nl-BE" sz="2000" b="1" dirty="0">
              <a:highlight>
                <a:srgbClr val="00FF00"/>
              </a:highlight>
              <a:latin typeface="Arial Unicode MS"/>
              <a:cs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7"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60639" y="595884"/>
            <a:ext cx="4946527" cy="493871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nl-BE"/>
          </a:p>
        </p:txBody>
      </p:sp>
      <p:sp>
        <p:nvSpPr>
          <p:cNvPr id="128" name="Rectangle 106">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7814" cy="647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129" name="Rectangle 108">
            <a:extLst>
              <a:ext uri="{FF2B5EF4-FFF2-40B4-BE49-F238E27FC236}">
                <a16:creationId xmlns:a16="http://schemas.microsoft.com/office/drawing/2014/main" id="{D4A29828-0E9F-418B-A95D-A7D6ABF1C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1518899"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8A7712-AB25-F8D2-1CEC-3109D7DA4A81}"/>
              </a:ext>
            </a:extLst>
          </p:cNvPr>
          <p:cNvSpPr>
            <a:spLocks noGrp="1"/>
          </p:cNvSpPr>
          <p:nvPr>
            <p:ph type="title"/>
          </p:nvPr>
        </p:nvSpPr>
        <p:spPr>
          <a:xfrm>
            <a:off x="1235123" y="2419432"/>
            <a:ext cx="9707259" cy="1638136"/>
          </a:xfrm>
        </p:spPr>
        <p:txBody>
          <a:bodyPr vert="horz" lIns="91440" tIns="45720" rIns="91440" bIns="45720" rtlCol="0" anchor="t">
            <a:normAutofit fontScale="90000"/>
          </a:bodyPr>
          <a:lstStyle/>
          <a:p>
            <a:pPr algn="ctr" defTabSz="914400"/>
            <a:r>
              <a:rPr lang="en-US" sz="1700" spc="800" dirty="0" err="1">
                <a:highlight>
                  <a:srgbClr val="00FFFF"/>
                </a:highlight>
              </a:rPr>
              <a:t>Vanaf</a:t>
            </a:r>
            <a:r>
              <a:rPr lang="en-US" sz="1700" spc="800" dirty="0">
                <a:highlight>
                  <a:srgbClr val="00FFFF"/>
                </a:highlight>
              </a:rPr>
              <a:t> </a:t>
            </a:r>
            <a:r>
              <a:rPr lang="en-US" sz="1700" spc="800" dirty="0" err="1">
                <a:highlight>
                  <a:srgbClr val="00FFFF"/>
                </a:highlight>
              </a:rPr>
              <a:t>september</a:t>
            </a:r>
            <a:r>
              <a:rPr lang="en-US" sz="1700" spc="800" dirty="0">
                <a:highlight>
                  <a:srgbClr val="00FFFF"/>
                </a:highlight>
              </a:rPr>
              <a:t> </a:t>
            </a:r>
            <a:r>
              <a:rPr lang="en-US" sz="1700" spc="800" dirty="0" err="1">
                <a:highlight>
                  <a:srgbClr val="00FFFF"/>
                </a:highlight>
              </a:rPr>
              <a:t>starten</a:t>
            </a:r>
            <a:r>
              <a:rPr lang="en-US" sz="1700" spc="800" dirty="0">
                <a:highlight>
                  <a:srgbClr val="00FFFF"/>
                </a:highlight>
              </a:rPr>
              <a:t> </a:t>
            </a:r>
            <a:r>
              <a:rPr lang="en-US" sz="1700" spc="800" dirty="0" err="1">
                <a:highlight>
                  <a:srgbClr val="00FFFF"/>
                </a:highlight>
              </a:rPr>
              <a:t>wij</a:t>
            </a:r>
            <a:r>
              <a:rPr lang="en-US" sz="1700" spc="800" dirty="0">
                <a:highlight>
                  <a:srgbClr val="00FFFF"/>
                </a:highlight>
              </a:rPr>
              <a:t> </a:t>
            </a:r>
            <a:r>
              <a:rPr lang="en-US" sz="1700" spc="800" dirty="0" err="1">
                <a:highlight>
                  <a:srgbClr val="00FFFF"/>
                </a:highlight>
              </a:rPr>
              <a:t>terug</a:t>
            </a:r>
            <a:r>
              <a:rPr lang="en-US" sz="1700" spc="800" dirty="0">
                <a:highlight>
                  <a:srgbClr val="00FFFF"/>
                </a:highlight>
              </a:rPr>
              <a:t> met </a:t>
            </a:r>
            <a:r>
              <a:rPr lang="en-US" sz="1700" spc="800" dirty="0" err="1">
                <a:highlight>
                  <a:srgbClr val="00FFFF"/>
                </a:highlight>
              </a:rPr>
              <a:t>onze</a:t>
            </a:r>
            <a:r>
              <a:rPr lang="en-US" sz="1700" spc="800" dirty="0">
                <a:highlight>
                  <a:srgbClr val="00FFFF"/>
                </a:highlight>
              </a:rPr>
              <a:t> </a:t>
            </a:r>
            <a:r>
              <a:rPr lang="en-US" sz="1700" spc="800" dirty="0" err="1">
                <a:highlight>
                  <a:srgbClr val="00FFFF"/>
                </a:highlight>
              </a:rPr>
              <a:t>beleggingsavond</a:t>
            </a:r>
            <a:r>
              <a:rPr lang="en-US" sz="1700" spc="800" dirty="0">
                <a:highlight>
                  <a:srgbClr val="00FFFF"/>
                </a:highlight>
              </a:rPr>
              <a:t> </a:t>
            </a:r>
            <a:r>
              <a:rPr lang="en-US" sz="1700" spc="800" dirty="0" err="1">
                <a:highlight>
                  <a:srgbClr val="00FFFF"/>
                </a:highlight>
              </a:rPr>
              <a:t>en</a:t>
            </a:r>
            <a:br>
              <a:rPr lang="en-US" sz="1700" spc="800" dirty="0">
                <a:highlight>
                  <a:srgbClr val="00FFFF"/>
                </a:highlight>
              </a:rPr>
            </a:br>
            <a:r>
              <a:rPr lang="en-US" sz="1700" spc="800" dirty="0" err="1">
                <a:highlight>
                  <a:srgbClr val="00FFFF"/>
                </a:highlight>
              </a:rPr>
              <a:t>belegingsclub</a:t>
            </a:r>
            <a:br>
              <a:rPr lang="en-US" sz="1700" spc="800" dirty="0">
                <a:highlight>
                  <a:srgbClr val="00FFFF"/>
                </a:highlight>
              </a:rPr>
            </a:br>
            <a:r>
              <a:rPr lang="en-US" sz="1700" spc="800" dirty="0" err="1">
                <a:highlight>
                  <a:srgbClr val="FFFF00"/>
                </a:highlight>
              </a:rPr>
              <a:t>regionale</a:t>
            </a:r>
            <a:r>
              <a:rPr lang="en-US" sz="1700" spc="800" dirty="0">
                <a:highlight>
                  <a:srgbClr val="FFFF00"/>
                </a:highlight>
              </a:rPr>
              <a:t> </a:t>
            </a:r>
            <a:r>
              <a:rPr lang="en-US" sz="1700" spc="800" dirty="0" err="1">
                <a:highlight>
                  <a:srgbClr val="FFFF00"/>
                </a:highlight>
              </a:rPr>
              <a:t>beleggingsclub</a:t>
            </a:r>
            <a:r>
              <a:rPr lang="en-US" sz="1700" spc="800" dirty="0">
                <a:highlight>
                  <a:srgbClr val="FFFF00"/>
                </a:highlight>
              </a:rPr>
              <a:t> </a:t>
            </a:r>
            <a:r>
              <a:rPr lang="en-US" sz="1700" spc="800" dirty="0" err="1">
                <a:highlight>
                  <a:srgbClr val="FFFF00"/>
                </a:highlight>
              </a:rPr>
              <a:t>knokke</a:t>
            </a:r>
            <a:br>
              <a:rPr lang="en-US" sz="1700" spc="800" dirty="0">
                <a:highlight>
                  <a:srgbClr val="FFFF00"/>
                </a:highlight>
              </a:rPr>
            </a:br>
            <a:br>
              <a:rPr lang="en-US" sz="1700" spc="800" dirty="0">
                <a:highlight>
                  <a:srgbClr val="FFFF00"/>
                </a:highlight>
              </a:rPr>
            </a:br>
            <a:br>
              <a:rPr lang="en-US" sz="1700" spc="800" dirty="0">
                <a:highlight>
                  <a:srgbClr val="FFFF00"/>
                </a:highlight>
              </a:rPr>
            </a:br>
            <a:r>
              <a:rPr lang="en-US" sz="1700" spc="800" dirty="0" err="1">
                <a:highlight>
                  <a:srgbClr val="FFFF00"/>
                </a:highlight>
              </a:rPr>
              <a:t>uw</a:t>
            </a:r>
            <a:r>
              <a:rPr lang="en-US" sz="1700" spc="800" dirty="0">
                <a:highlight>
                  <a:srgbClr val="FFFF00"/>
                </a:highlight>
              </a:rPr>
              <a:t> docent BERNARD BUSSCHAERT</a:t>
            </a:r>
            <a:br>
              <a:rPr lang="en-US" sz="1700" spc="800" dirty="0">
                <a:highlight>
                  <a:srgbClr val="FFFF00"/>
                </a:highlight>
              </a:rPr>
            </a:br>
            <a:br>
              <a:rPr lang="en-US" sz="1700" spc="800" dirty="0">
                <a:highlight>
                  <a:srgbClr val="FFFF00"/>
                </a:highlight>
              </a:rPr>
            </a:br>
            <a:r>
              <a:rPr lang="en-US" sz="1700" spc="800" dirty="0" err="1">
                <a:highlight>
                  <a:srgbClr val="FFFF00"/>
                </a:highlight>
              </a:rPr>
              <a:t>éénmaal</a:t>
            </a:r>
            <a:r>
              <a:rPr lang="en-US" sz="1700" spc="800" dirty="0">
                <a:highlight>
                  <a:srgbClr val="FFFF00"/>
                </a:highlight>
              </a:rPr>
              <a:t> per </a:t>
            </a:r>
            <a:r>
              <a:rPr lang="en-US" sz="1700" spc="800" dirty="0" err="1">
                <a:highlight>
                  <a:srgbClr val="FFFF00"/>
                </a:highlight>
              </a:rPr>
              <a:t>maand</a:t>
            </a:r>
            <a:r>
              <a:rPr lang="en-US" sz="1700" spc="800" dirty="0">
                <a:highlight>
                  <a:srgbClr val="FFFF00"/>
                </a:highlight>
              </a:rPr>
              <a:t> in </a:t>
            </a:r>
            <a:r>
              <a:rPr lang="en-US" sz="1700" spc="800" dirty="0" err="1">
                <a:highlight>
                  <a:srgbClr val="FFFF00"/>
                </a:highlight>
              </a:rPr>
              <a:t>scharpoort</a:t>
            </a:r>
            <a:r>
              <a:rPr lang="en-US" sz="1700" spc="800" dirty="0">
                <a:highlight>
                  <a:srgbClr val="FFFF00"/>
                </a:highlight>
              </a:rPr>
              <a:t> </a:t>
            </a:r>
            <a:br>
              <a:rPr lang="en-US" sz="1700" spc="800" dirty="0">
                <a:highlight>
                  <a:srgbClr val="FFFF00"/>
                </a:highlight>
              </a:rPr>
            </a:br>
            <a:br>
              <a:rPr lang="en-US" sz="1700" spc="800" dirty="0">
                <a:highlight>
                  <a:srgbClr val="FFFF00"/>
                </a:highlight>
              </a:rPr>
            </a:br>
            <a:r>
              <a:rPr lang="en-US" sz="1700" spc="800" dirty="0" err="1">
                <a:highlight>
                  <a:srgbClr val="FFFF00"/>
                </a:highlight>
              </a:rPr>
              <a:t>iedereen</a:t>
            </a:r>
            <a:r>
              <a:rPr lang="en-US" sz="1700" spc="800" dirty="0">
                <a:highlight>
                  <a:srgbClr val="FFFF00"/>
                </a:highlight>
              </a:rPr>
              <a:t> is </a:t>
            </a:r>
            <a:r>
              <a:rPr lang="en-US" sz="1700" spc="800" dirty="0" err="1">
                <a:highlight>
                  <a:srgbClr val="FFFF00"/>
                </a:highlight>
              </a:rPr>
              <a:t>welkom</a:t>
            </a:r>
            <a:r>
              <a:rPr lang="en-US" sz="1700" spc="800" dirty="0">
                <a:highlight>
                  <a:srgbClr val="FFFF00"/>
                </a:highlight>
              </a:rPr>
              <a:t> </a:t>
            </a:r>
            <a:br>
              <a:rPr lang="en-US" sz="1700" spc="800" dirty="0">
                <a:highlight>
                  <a:srgbClr val="FFFF00"/>
                </a:highlight>
              </a:rPr>
            </a:br>
            <a:br>
              <a:rPr lang="en-US" sz="1700" spc="800" dirty="0">
                <a:highlight>
                  <a:srgbClr val="FFFF00"/>
                </a:highlight>
              </a:rPr>
            </a:br>
            <a:r>
              <a:rPr lang="en-US" sz="1700" spc="800" dirty="0" err="1">
                <a:highlight>
                  <a:srgbClr val="FFFF00"/>
                </a:highlight>
              </a:rPr>
              <a:t>beursoverzicht</a:t>
            </a:r>
            <a:r>
              <a:rPr lang="en-US" sz="1700" spc="800" dirty="0">
                <a:highlight>
                  <a:srgbClr val="FFFF00"/>
                </a:highlight>
              </a:rPr>
              <a:t> </a:t>
            </a:r>
            <a:r>
              <a:rPr lang="en-US" sz="1700" spc="800" dirty="0" err="1">
                <a:highlight>
                  <a:srgbClr val="FFFF00"/>
                </a:highlight>
              </a:rPr>
              <a:t>en</a:t>
            </a:r>
            <a:r>
              <a:rPr lang="en-US" sz="1700" spc="800" dirty="0">
                <a:highlight>
                  <a:srgbClr val="FFFF00"/>
                </a:highlight>
              </a:rPr>
              <a:t> </a:t>
            </a:r>
            <a:r>
              <a:rPr lang="en-US" sz="1700" spc="800" dirty="0" err="1">
                <a:highlight>
                  <a:srgbClr val="FFFF00"/>
                </a:highlight>
              </a:rPr>
              <a:t>beleggingsmogelijkheden</a:t>
            </a:r>
            <a:br>
              <a:rPr lang="en-US" sz="1700" spc="800" dirty="0">
                <a:highlight>
                  <a:srgbClr val="FFFF00"/>
                </a:highlight>
              </a:rPr>
            </a:br>
            <a:br>
              <a:rPr lang="en-US" sz="1700" spc="800" dirty="0">
                <a:highlight>
                  <a:srgbClr val="FFFF00"/>
                </a:highlight>
              </a:rPr>
            </a:br>
            <a:r>
              <a:rPr lang="en-US" sz="1700" spc="800" dirty="0">
                <a:highlight>
                  <a:srgbClr val="FFFF00"/>
                </a:highlight>
              </a:rPr>
              <a:t>steeds om 19 </a:t>
            </a:r>
            <a:r>
              <a:rPr lang="en-US" sz="1700" spc="800" dirty="0" err="1">
                <a:highlight>
                  <a:srgbClr val="FFFF00"/>
                </a:highlight>
              </a:rPr>
              <a:t>uur</a:t>
            </a:r>
            <a:r>
              <a:rPr lang="en-US" sz="1700" spc="800" dirty="0">
                <a:highlight>
                  <a:srgbClr val="FFFF00"/>
                </a:highlight>
              </a:rPr>
              <a:t> </a:t>
            </a:r>
            <a:br>
              <a:rPr lang="en-US" sz="1700" spc="800" dirty="0">
                <a:highlight>
                  <a:srgbClr val="FFFF00"/>
                </a:highlight>
              </a:rPr>
            </a:br>
            <a:br>
              <a:rPr lang="en-US" sz="1700" spc="800" dirty="0">
                <a:highlight>
                  <a:srgbClr val="FFFF00"/>
                </a:highlight>
              </a:rPr>
            </a:br>
            <a:r>
              <a:rPr lang="en-US" sz="1700" spc="800" dirty="0" err="1">
                <a:highlight>
                  <a:srgbClr val="FFFF00"/>
                </a:highlight>
              </a:rPr>
              <a:t>wij</a:t>
            </a:r>
            <a:r>
              <a:rPr lang="en-US" sz="1700" spc="800" dirty="0">
                <a:highlight>
                  <a:srgbClr val="FFFF00"/>
                </a:highlight>
              </a:rPr>
              <a:t> </a:t>
            </a:r>
            <a:r>
              <a:rPr lang="en-US" sz="1700" spc="800" dirty="0" err="1">
                <a:highlight>
                  <a:srgbClr val="FFFF00"/>
                </a:highlight>
              </a:rPr>
              <a:t>melden</a:t>
            </a:r>
            <a:r>
              <a:rPr lang="en-US" sz="1700" spc="800" dirty="0">
                <a:highlight>
                  <a:srgbClr val="FFFF00"/>
                </a:highlight>
              </a:rPr>
              <a:t> u later de </a:t>
            </a:r>
            <a:r>
              <a:rPr lang="en-US" sz="1700" spc="800" dirty="0" err="1">
                <a:highlight>
                  <a:srgbClr val="FFFF00"/>
                </a:highlight>
              </a:rPr>
              <a:t>juiste</a:t>
            </a:r>
            <a:r>
              <a:rPr lang="en-US" sz="1700" spc="800" dirty="0">
                <a:highlight>
                  <a:srgbClr val="FFFF00"/>
                </a:highlight>
              </a:rPr>
              <a:t> datum  </a:t>
            </a:r>
          </a:p>
        </p:txBody>
      </p:sp>
      <p:sp>
        <p:nvSpPr>
          <p:cNvPr id="130" name="Freeform 6">
            <a:extLst>
              <a:ext uri="{FF2B5EF4-FFF2-40B4-BE49-F238E27FC236}">
                <a16:creationId xmlns:a16="http://schemas.microsoft.com/office/drawing/2014/main" id="{397636A1-434C-40B3-A908-6730DB23C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nl-BE"/>
          </a:p>
        </p:txBody>
      </p:sp>
      <p:pic>
        <p:nvPicPr>
          <p:cNvPr id="25" name="Afbeelding 24">
            <a:extLst>
              <a:ext uri="{FF2B5EF4-FFF2-40B4-BE49-F238E27FC236}">
                <a16:creationId xmlns:a16="http://schemas.microsoft.com/office/drawing/2014/main" id="{C9A58E4D-C828-F7D7-8884-3BA3FE75FE0B}"/>
              </a:ext>
            </a:extLst>
          </p:cNvPr>
          <p:cNvPicPr>
            <a:picLocks noChangeAspect="1"/>
          </p:cNvPicPr>
          <p:nvPr/>
        </p:nvPicPr>
        <p:blipFill rotWithShape="1">
          <a:blip r:embed="rId2"/>
          <a:srcRect l="27416" r="7290"/>
          <a:stretch/>
        </p:blipFill>
        <p:spPr>
          <a:xfrm>
            <a:off x="3340204" y="35303"/>
            <a:ext cx="5497098" cy="2195085"/>
          </a:xfrm>
          <a:prstGeom prst="rect">
            <a:avLst/>
          </a:prstGeom>
        </p:spPr>
      </p:pic>
      <p:sp>
        <p:nvSpPr>
          <p:cNvPr id="4" name="Tijdelijke aanduiding voor datum 3">
            <a:extLst>
              <a:ext uri="{FF2B5EF4-FFF2-40B4-BE49-F238E27FC236}">
                <a16:creationId xmlns:a16="http://schemas.microsoft.com/office/drawing/2014/main" id="{3F2F4F0B-DADC-BD28-F1ED-3E87A644B9B2}"/>
              </a:ext>
            </a:extLst>
          </p:cNvPr>
          <p:cNvSpPr>
            <a:spLocks noGrp="1"/>
          </p:cNvSpPr>
          <p:nvPr>
            <p:ph type="dt" sz="half" idx="10"/>
          </p:nvPr>
        </p:nvSpPr>
        <p:spPr>
          <a:xfrm>
            <a:off x="1281238" y="6021474"/>
            <a:ext cx="2192577" cy="329103"/>
          </a:xfrm>
        </p:spPr>
        <p:txBody>
          <a:bodyPr vert="horz" lIns="91440" tIns="45720" rIns="91440" bIns="45720" rtlCol="0" anchor="ctr">
            <a:normAutofit/>
          </a:bodyPr>
          <a:lstStyle/>
          <a:p>
            <a:pPr defTabSz="914400">
              <a:spcAft>
                <a:spcPts val="1344"/>
              </a:spcAft>
            </a:pPr>
            <a:fld id="{79EC0A4B-AE81-4AD7-86EA-9F753B2B1EB0}" type="datetime1">
              <a:rPr lang="en-US" sz="1200">
                <a:solidFill>
                  <a:schemeClr val="accent1">
                    <a:lumMod val="50000"/>
                  </a:schemeClr>
                </a:solidFill>
              </a:rPr>
              <a:pPr defTabSz="914400">
                <a:spcAft>
                  <a:spcPts val="1344"/>
                </a:spcAft>
              </a:pPr>
              <a:t>8/16/2023</a:t>
            </a:fld>
            <a:endParaRPr lang="en-US" sz="1200">
              <a:solidFill>
                <a:schemeClr val="accent1">
                  <a:lumMod val="50000"/>
                </a:schemeClr>
              </a:solidFill>
            </a:endParaRPr>
          </a:p>
        </p:txBody>
      </p:sp>
      <p:sp>
        <p:nvSpPr>
          <p:cNvPr id="5" name="Tijdelijke aanduiding voor dianummer 4">
            <a:extLst>
              <a:ext uri="{FF2B5EF4-FFF2-40B4-BE49-F238E27FC236}">
                <a16:creationId xmlns:a16="http://schemas.microsoft.com/office/drawing/2014/main" id="{7D693A98-1673-ACAA-9DC7-F58EFA0DC5BE}"/>
              </a:ext>
            </a:extLst>
          </p:cNvPr>
          <p:cNvSpPr>
            <a:spLocks noGrp="1"/>
          </p:cNvSpPr>
          <p:nvPr>
            <p:ph type="sldNum" sz="quarter" idx="12"/>
          </p:nvPr>
        </p:nvSpPr>
        <p:spPr>
          <a:xfrm>
            <a:off x="8566632" y="6021474"/>
            <a:ext cx="2201102" cy="326585"/>
          </a:xfrm>
        </p:spPr>
        <p:txBody>
          <a:bodyPr vert="horz" lIns="91440" tIns="45720" rIns="91440" bIns="45720" rtlCol="0" anchor="ctr">
            <a:normAutofit/>
          </a:bodyPr>
          <a:lstStyle/>
          <a:p>
            <a:pPr defTabSz="914400">
              <a:spcAft>
                <a:spcPts val="1344"/>
              </a:spcAft>
            </a:pPr>
            <a:fld id="{80F073CC-40D5-4B23-8DF0-9BD0A0C12F2C}" type="slidenum">
              <a:rPr lang="en-US" sz="1200">
                <a:solidFill>
                  <a:schemeClr val="accent1">
                    <a:lumMod val="50000"/>
                  </a:schemeClr>
                </a:solidFill>
              </a:rPr>
              <a:pPr defTabSz="914400">
                <a:spcAft>
                  <a:spcPts val="1344"/>
                </a:spcAft>
              </a:pPr>
              <a:t>10</a:t>
            </a:fld>
            <a:endParaRPr lang="en-US" sz="1200">
              <a:solidFill>
                <a:schemeClr val="accent1">
                  <a:lumMod val="50000"/>
                </a:schemeClr>
              </a:solidFill>
            </a:endParaRPr>
          </a:p>
        </p:txBody>
      </p:sp>
    </p:spTree>
    <p:extLst>
      <p:ext uri="{BB962C8B-B14F-4D97-AF65-F5344CB8AC3E}">
        <p14:creationId xmlns:p14="http://schemas.microsoft.com/office/powerpoint/2010/main" val="29770736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1C94A13-5C45-CA2F-206F-B92663220DD2}"/>
              </a:ext>
            </a:extLst>
          </p:cNvPr>
          <p:cNvSpPr>
            <a:spLocks noGrp="1"/>
          </p:cNvSpPr>
          <p:nvPr>
            <p:ph type="dt" sz="half" idx="10"/>
          </p:nvPr>
        </p:nvSpPr>
        <p:spPr>
          <a:xfrm>
            <a:off x="7524721" y="6028761"/>
            <a:ext cx="3092825" cy="344840"/>
          </a:xfrm>
        </p:spPr>
        <p:txBody>
          <a:bodyPr vert="horz" lIns="91440" tIns="45720" rIns="91440" bIns="45720" rtlCol="0" anchor="ctr">
            <a:normAutofit/>
          </a:bodyPr>
          <a:lstStyle/>
          <a:p>
            <a:pPr>
              <a:spcAft>
                <a:spcPts val="600"/>
              </a:spcAft>
            </a:pPr>
            <a:fld id="{79EC0A4B-AE81-4AD7-86EA-9F753B2B1EB0}" type="datetime1">
              <a:rPr lang="en-US" sz="1100">
                <a:solidFill>
                  <a:srgbClr val="FFFFFF"/>
                </a:solidFill>
              </a:rPr>
              <a:pPr>
                <a:spcAft>
                  <a:spcPts val="600"/>
                </a:spcAft>
              </a:pPr>
              <a:t>8/16/2023</a:t>
            </a:fld>
            <a:endParaRPr lang="en-US" sz="1100">
              <a:solidFill>
                <a:srgbClr val="FFFFFF"/>
              </a:solidFill>
            </a:endParaRPr>
          </a:p>
        </p:txBody>
      </p:sp>
      <p:sp>
        <p:nvSpPr>
          <p:cNvPr id="5" name="Tijdelijke aanduiding voor dianummer 4">
            <a:extLst>
              <a:ext uri="{FF2B5EF4-FFF2-40B4-BE49-F238E27FC236}">
                <a16:creationId xmlns:a16="http://schemas.microsoft.com/office/drawing/2014/main" id="{C245F860-AA57-2C16-114C-C7D12F047565}"/>
              </a:ext>
            </a:extLst>
          </p:cNvPr>
          <p:cNvSpPr>
            <a:spLocks noGrp="1"/>
          </p:cNvSpPr>
          <p:nvPr>
            <p:ph type="sldNum" sz="quarter" idx="12"/>
          </p:nvPr>
        </p:nvSpPr>
        <p:spPr>
          <a:xfrm>
            <a:off x="10686659" y="6028761"/>
            <a:ext cx="604742" cy="344840"/>
          </a:xfrm>
          <a:prstGeom prst="ellipse">
            <a:avLst/>
          </a:prstGeom>
        </p:spPr>
        <p:txBody>
          <a:bodyPr vert="horz" lIns="91440" tIns="45720" rIns="91440" bIns="45720" rtlCol="0" anchor="ctr">
            <a:normAutofit/>
          </a:bodyPr>
          <a:lstStyle/>
          <a:p>
            <a:pPr>
              <a:lnSpc>
                <a:spcPct val="90000"/>
              </a:lnSpc>
              <a:spcAft>
                <a:spcPts val="600"/>
              </a:spcAft>
            </a:pPr>
            <a:fld id="{80F073CC-40D5-4B23-8DF0-9BD0A0C12F2C}" type="slidenum">
              <a:rPr lang="en-US" sz="1100" smtClean="0"/>
              <a:pPr>
                <a:lnSpc>
                  <a:spcPct val="90000"/>
                </a:lnSpc>
                <a:spcAft>
                  <a:spcPts val="600"/>
                </a:spcAft>
              </a:pPr>
              <a:t>11</a:t>
            </a:fld>
            <a:endParaRPr lang="en-US" sz="1100"/>
          </a:p>
        </p:txBody>
      </p:sp>
      <p:pic>
        <p:nvPicPr>
          <p:cNvPr id="12" name="Afbeelding 11">
            <a:extLst>
              <a:ext uri="{FF2B5EF4-FFF2-40B4-BE49-F238E27FC236}">
                <a16:creationId xmlns:a16="http://schemas.microsoft.com/office/drawing/2014/main" id="{3038C5A7-49E3-DC0B-2A85-EECA3151782A}"/>
              </a:ext>
            </a:extLst>
          </p:cNvPr>
          <p:cNvPicPr>
            <a:picLocks noChangeAspect="1"/>
          </p:cNvPicPr>
          <p:nvPr/>
        </p:nvPicPr>
        <p:blipFill>
          <a:blip r:embed="rId3"/>
          <a:stretch>
            <a:fillRect/>
          </a:stretch>
        </p:blipFill>
        <p:spPr>
          <a:xfrm>
            <a:off x="1944687" y="490537"/>
            <a:ext cx="7629525" cy="5495925"/>
          </a:xfrm>
          <a:prstGeom prst="rect">
            <a:avLst/>
          </a:prstGeom>
        </p:spPr>
      </p:pic>
    </p:spTree>
    <p:extLst>
      <p:ext uri="{BB962C8B-B14F-4D97-AF65-F5344CB8AC3E}">
        <p14:creationId xmlns:p14="http://schemas.microsoft.com/office/powerpoint/2010/main" val="6550023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84574769-622A-4DC6-9C80-C21D1899F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nl-BE"/>
          </a:p>
        </p:txBody>
      </p:sp>
      <p:sp>
        <p:nvSpPr>
          <p:cNvPr id="12" name="Rectangle 11">
            <a:extLst>
              <a:ext uri="{FF2B5EF4-FFF2-40B4-BE49-F238E27FC236}">
                <a16:creationId xmlns:a16="http://schemas.microsoft.com/office/drawing/2014/main" id="{AE0022E2-857A-4FF7-B6FA-C9DC7E280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51085" y="0"/>
            <a:ext cx="267815"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pic>
        <p:nvPicPr>
          <p:cNvPr id="3" name="Afbeelding 2">
            <a:extLst>
              <a:ext uri="{FF2B5EF4-FFF2-40B4-BE49-F238E27FC236}">
                <a16:creationId xmlns:a16="http://schemas.microsoft.com/office/drawing/2014/main" id="{2B66F968-C7A0-CE34-593A-7EBD9661E8CF}"/>
              </a:ext>
            </a:extLst>
          </p:cNvPr>
          <p:cNvPicPr>
            <a:picLocks noChangeAspect="1"/>
          </p:cNvPicPr>
          <p:nvPr/>
        </p:nvPicPr>
        <p:blipFill rotWithShape="1">
          <a:blip r:embed="rId2"/>
          <a:srcRect t="19618" r="-1" b="19241"/>
          <a:stretch/>
        </p:blipFill>
        <p:spPr>
          <a:xfrm>
            <a:off x="499615" y="151929"/>
            <a:ext cx="10600145" cy="6173140"/>
          </a:xfrm>
          <a:prstGeom prst="rect">
            <a:avLst/>
          </a:prstGeom>
        </p:spPr>
      </p:pic>
      <p:sp>
        <p:nvSpPr>
          <p:cNvPr id="14" name="Freeform 6">
            <a:extLst>
              <a:ext uri="{FF2B5EF4-FFF2-40B4-BE49-F238E27FC236}">
                <a16:creationId xmlns:a16="http://schemas.microsoft.com/office/drawing/2014/main" id="{246B8BB3-7600-4116-9420-6BC8E0C8C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1045"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solidFill>
          <a:ln w="0">
            <a:noFill/>
            <a:prstDash val="solid"/>
            <a:round/>
            <a:headEnd/>
            <a:tailEnd/>
          </a:ln>
        </p:spPr>
        <p:txBody>
          <a:bodyPr/>
          <a:lstStyle/>
          <a:p>
            <a:endParaRPr lang="nl-BE"/>
          </a:p>
        </p:txBody>
      </p:sp>
      <p:sp>
        <p:nvSpPr>
          <p:cNvPr id="16" name="Freeform 6">
            <a:extLst>
              <a:ext uri="{FF2B5EF4-FFF2-40B4-BE49-F238E27FC236}">
                <a16:creationId xmlns:a16="http://schemas.microsoft.com/office/drawing/2014/main" id="{1F024463-4859-40A3-9403-C48A00900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nl-BE"/>
          </a:p>
        </p:txBody>
      </p:sp>
      <p:sp>
        <p:nvSpPr>
          <p:cNvPr id="4" name="Tijdelijke aanduiding voor datum 3">
            <a:extLst>
              <a:ext uri="{FF2B5EF4-FFF2-40B4-BE49-F238E27FC236}">
                <a16:creationId xmlns:a16="http://schemas.microsoft.com/office/drawing/2014/main" id="{9FD11DD9-099A-70CD-8F07-45C05A85BE08}"/>
              </a:ext>
            </a:extLst>
          </p:cNvPr>
          <p:cNvSpPr>
            <a:spLocks noGrp="1"/>
          </p:cNvSpPr>
          <p:nvPr>
            <p:ph type="dt" sz="half" idx="10"/>
          </p:nvPr>
        </p:nvSpPr>
        <p:spPr>
          <a:xfrm>
            <a:off x="1182574" y="5990069"/>
            <a:ext cx="2201102" cy="329103"/>
          </a:xfrm>
        </p:spPr>
        <p:txBody>
          <a:bodyPr vert="horz" lIns="91440" tIns="45720" rIns="91440" bIns="45720" rtlCol="0" anchor="ctr">
            <a:normAutofit/>
          </a:bodyPr>
          <a:lstStyle/>
          <a:p>
            <a:pPr>
              <a:spcAft>
                <a:spcPts val="600"/>
              </a:spcAft>
            </a:pPr>
            <a:fld id="{79EC0A4B-AE81-4AD7-86EA-9F753B2B1EB0}" type="datetime1">
              <a:rPr lang="en-US" sz="1200">
                <a:solidFill>
                  <a:srgbClr val="FFFFFF"/>
                </a:solidFill>
              </a:rPr>
              <a:pPr>
                <a:spcAft>
                  <a:spcPts val="600"/>
                </a:spcAft>
              </a:pPr>
              <a:t>8/16/2023</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E4827C3D-C9F5-4B03-58EA-0A698AF9FDAD}"/>
              </a:ext>
            </a:extLst>
          </p:cNvPr>
          <p:cNvSpPr>
            <a:spLocks noGrp="1"/>
          </p:cNvSpPr>
          <p:nvPr>
            <p:ph type="sldNum" sz="quarter" idx="12"/>
          </p:nvPr>
        </p:nvSpPr>
        <p:spPr>
          <a:xfrm>
            <a:off x="8135224" y="5990069"/>
            <a:ext cx="2663744" cy="326586"/>
          </a:xfrm>
        </p:spPr>
        <p:txBody>
          <a:bodyPr vert="horz" lIns="91440" tIns="45720" rIns="91440" bIns="45720" rtlCol="0" anchor="ctr">
            <a:normAutofit/>
          </a:bodyPr>
          <a:lstStyle/>
          <a:p>
            <a:pPr>
              <a:spcAft>
                <a:spcPts val="600"/>
              </a:spcAft>
            </a:pPr>
            <a:fld id="{80F073CC-40D5-4B23-8DF0-9BD0A0C12F2C}" type="slidenum">
              <a:rPr lang="en-US" sz="1200">
                <a:solidFill>
                  <a:srgbClr val="FFFFFF"/>
                </a:solidFill>
              </a:rPr>
              <a:pPr>
                <a:spcAft>
                  <a:spcPts val="600"/>
                </a:spcAft>
              </a:pPr>
              <a:t>12</a:t>
            </a:fld>
            <a:endParaRPr lang="en-US" sz="1200">
              <a:solidFill>
                <a:srgbClr val="FFFFFF"/>
              </a:solidFill>
            </a:endParaRPr>
          </a:p>
        </p:txBody>
      </p:sp>
      <p:sp>
        <p:nvSpPr>
          <p:cNvPr id="18" name="Rectangle 17">
            <a:extLst>
              <a:ext uri="{FF2B5EF4-FFF2-40B4-BE49-F238E27FC236}">
                <a16:creationId xmlns:a16="http://schemas.microsoft.com/office/drawing/2014/main" id="{AE352827-8767-4EB8-88AC-7F03BF786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51085" y="0"/>
            <a:ext cx="267815" cy="6477000"/>
          </a:xfrm>
          <a:prstGeom prst="rect">
            <a:avLst/>
          </a:prstGeom>
          <a:solidFill>
            <a:srgbClr val="FF0E6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7" name="Tekstvak 6">
            <a:extLst>
              <a:ext uri="{FF2B5EF4-FFF2-40B4-BE49-F238E27FC236}">
                <a16:creationId xmlns:a16="http://schemas.microsoft.com/office/drawing/2014/main" id="{C4B1E831-9A1E-6F77-8A49-C06375214BF2}"/>
              </a:ext>
            </a:extLst>
          </p:cNvPr>
          <p:cNvSpPr txBox="1"/>
          <p:nvPr/>
        </p:nvSpPr>
        <p:spPr>
          <a:xfrm>
            <a:off x="1440082" y="5902796"/>
            <a:ext cx="9358886" cy="461665"/>
          </a:xfrm>
          <a:prstGeom prst="rect">
            <a:avLst/>
          </a:prstGeom>
          <a:noFill/>
        </p:spPr>
        <p:txBody>
          <a:bodyPr wrap="square" rtlCol="0">
            <a:spAutoFit/>
          </a:bodyPr>
          <a:lstStyle/>
          <a:p>
            <a:r>
              <a:rPr lang="nl-BE" sz="2400" dirty="0">
                <a:solidFill>
                  <a:srgbClr val="FF0000"/>
                </a:solidFill>
                <a:highlight>
                  <a:srgbClr val="FFFF00"/>
                </a:highlight>
              </a:rPr>
              <a:t>Hoe de waarde van je geld daalt en/of de goudstaaf  je redt</a:t>
            </a:r>
          </a:p>
        </p:txBody>
      </p:sp>
    </p:spTree>
    <p:extLst>
      <p:ext uri="{BB962C8B-B14F-4D97-AF65-F5344CB8AC3E}">
        <p14:creationId xmlns:p14="http://schemas.microsoft.com/office/powerpoint/2010/main" val="261158300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8/16/2023</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nl-BE"/>
          </a:p>
        </p:txBody>
      </p:sp>
      <p:sp>
        <p:nvSpPr>
          <p:cNvPr id="2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51085" y="0"/>
            <a:ext cx="267815"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23" name="Rectangle 13">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391" y="0"/>
            <a:ext cx="10839509"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24"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703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nl-BE"/>
          </a:p>
        </p:txBody>
      </p:sp>
      <p:sp>
        <p:nvSpPr>
          <p:cNvPr id="25"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nl-BE"/>
          </a:p>
        </p:txBody>
      </p:sp>
      <p:sp>
        <p:nvSpPr>
          <p:cNvPr id="20" name="Rectangle 19">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2556" y="607717"/>
            <a:ext cx="9070758" cy="52615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826040E9-75DA-463A-9FEE-4FE2979A1E9B}"/>
              </a:ext>
            </a:extLst>
          </p:cNvPr>
          <p:cNvPicPr>
            <a:picLocks noChangeAspect="1"/>
          </p:cNvPicPr>
          <p:nvPr/>
        </p:nvPicPr>
        <p:blipFill>
          <a:blip r:embed="rId2"/>
          <a:stretch>
            <a:fillRect/>
          </a:stretch>
        </p:blipFill>
        <p:spPr>
          <a:xfrm>
            <a:off x="2807122" y="718219"/>
            <a:ext cx="6695126" cy="4971131"/>
          </a:xfrm>
          <a:prstGeom prst="rect">
            <a:avLst/>
          </a:prstGeom>
        </p:spPr>
      </p:pic>
      <p:sp>
        <p:nvSpPr>
          <p:cNvPr id="4" name="Tijdelijke aanduiding voor datum 3">
            <a:extLst>
              <a:ext uri="{FF2B5EF4-FFF2-40B4-BE49-F238E27FC236}">
                <a16:creationId xmlns:a16="http://schemas.microsoft.com/office/drawing/2014/main" id="{D6D9F421-152E-4BD5-F87C-853F9886881B}"/>
              </a:ext>
            </a:extLst>
          </p:cNvPr>
          <p:cNvSpPr>
            <a:spLocks noGrp="1"/>
          </p:cNvSpPr>
          <p:nvPr>
            <p:ph type="dt" sz="half" idx="10"/>
          </p:nvPr>
        </p:nvSpPr>
        <p:spPr>
          <a:xfrm>
            <a:off x="1572556" y="6021474"/>
            <a:ext cx="2201102" cy="329103"/>
          </a:xfrm>
        </p:spPr>
        <p:txBody>
          <a:bodyPr vert="horz" lIns="91440" tIns="45720" rIns="91440" bIns="45720" rtlCol="0" anchor="ctr">
            <a:normAutofit/>
          </a:bodyPr>
          <a:lstStyle/>
          <a:p>
            <a:pPr>
              <a:spcAft>
                <a:spcPts val="600"/>
              </a:spcAft>
            </a:pPr>
            <a:fld id="{79EC0A4B-AE81-4AD7-86EA-9F753B2B1EB0}" type="datetime1">
              <a:rPr lang="en-US" sz="1200">
                <a:solidFill>
                  <a:schemeClr val="tx2"/>
                </a:solidFill>
              </a:rPr>
              <a:pPr>
                <a:spcAft>
                  <a:spcPts val="600"/>
                </a:spcAft>
              </a:pPr>
              <a:t>8/16/2023</a:t>
            </a:fld>
            <a:endParaRPr lang="en-US" sz="1200">
              <a:solidFill>
                <a:schemeClr val="tx2"/>
              </a:solidFill>
            </a:endParaRPr>
          </a:p>
        </p:txBody>
      </p:sp>
      <p:sp>
        <p:nvSpPr>
          <p:cNvPr id="5" name="Tijdelijke aanduiding voor dianummer 4">
            <a:extLst>
              <a:ext uri="{FF2B5EF4-FFF2-40B4-BE49-F238E27FC236}">
                <a16:creationId xmlns:a16="http://schemas.microsoft.com/office/drawing/2014/main" id="{9F9B99E1-FAB5-0900-4AFC-46FA2AC632B6}"/>
              </a:ext>
            </a:extLst>
          </p:cNvPr>
          <p:cNvSpPr>
            <a:spLocks noGrp="1"/>
          </p:cNvSpPr>
          <p:nvPr>
            <p:ph type="sldNum" sz="quarter" idx="12"/>
          </p:nvPr>
        </p:nvSpPr>
        <p:spPr>
          <a:xfrm>
            <a:off x="7979569" y="6021474"/>
            <a:ext cx="2663745" cy="326585"/>
          </a:xfrm>
        </p:spPr>
        <p:txBody>
          <a:bodyPr vert="horz" lIns="91440" tIns="45720" rIns="91440" bIns="45720" rtlCol="0" anchor="ctr">
            <a:normAutofit/>
          </a:bodyPr>
          <a:lstStyle/>
          <a:p>
            <a:pPr>
              <a:spcAft>
                <a:spcPts val="600"/>
              </a:spcAft>
            </a:pPr>
            <a:fld id="{80F073CC-40D5-4B23-8DF0-9BD0A0C12F2C}" type="slidenum">
              <a:rPr lang="en-US" sz="1200">
                <a:solidFill>
                  <a:schemeClr val="tx2"/>
                </a:solidFill>
              </a:rPr>
              <a:pPr>
                <a:spcAft>
                  <a:spcPts val="600"/>
                </a:spcAft>
              </a:pPr>
              <a:t>14</a:t>
            </a:fld>
            <a:endParaRPr lang="en-US" sz="1200">
              <a:solidFill>
                <a:schemeClr val="tx2"/>
              </a:solidFill>
            </a:endParaRPr>
          </a:p>
        </p:txBody>
      </p:sp>
    </p:spTree>
    <p:extLst>
      <p:ext uri="{BB962C8B-B14F-4D97-AF65-F5344CB8AC3E}">
        <p14:creationId xmlns:p14="http://schemas.microsoft.com/office/powerpoint/2010/main" val="20942139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nl-BE"/>
          </a:p>
        </p:txBody>
      </p:sp>
      <p:sp>
        <p:nvSpPr>
          <p:cNvPr id="13" name="Rectangle 12">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51085" y="0"/>
            <a:ext cx="267815"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15" name="Rectangle 14">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391" y="0"/>
            <a:ext cx="10839509"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17"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703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nl-BE"/>
          </a:p>
        </p:txBody>
      </p:sp>
      <p:sp>
        <p:nvSpPr>
          <p:cNvPr id="19"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nl-BE"/>
          </a:p>
        </p:txBody>
      </p:sp>
      <p:sp>
        <p:nvSpPr>
          <p:cNvPr id="21" name="Rectangle 20">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2556" y="607717"/>
            <a:ext cx="9070758" cy="52615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E9B9EFD6-8196-EB6E-E60E-E7AD46D7DED2}"/>
              </a:ext>
            </a:extLst>
          </p:cNvPr>
          <p:cNvPicPr>
            <a:picLocks noChangeAspect="1"/>
          </p:cNvPicPr>
          <p:nvPr/>
        </p:nvPicPr>
        <p:blipFill>
          <a:blip r:embed="rId2"/>
          <a:stretch>
            <a:fillRect/>
          </a:stretch>
        </p:blipFill>
        <p:spPr>
          <a:xfrm>
            <a:off x="2807122" y="607717"/>
            <a:ext cx="6499329" cy="5345698"/>
          </a:xfrm>
          <a:prstGeom prst="rect">
            <a:avLst/>
          </a:prstGeom>
        </p:spPr>
      </p:pic>
      <p:sp>
        <p:nvSpPr>
          <p:cNvPr id="4" name="Tijdelijke aanduiding voor datum 3">
            <a:extLst>
              <a:ext uri="{FF2B5EF4-FFF2-40B4-BE49-F238E27FC236}">
                <a16:creationId xmlns:a16="http://schemas.microsoft.com/office/drawing/2014/main" id="{63852659-12A7-2D75-CAB7-B7904EE63C05}"/>
              </a:ext>
            </a:extLst>
          </p:cNvPr>
          <p:cNvSpPr>
            <a:spLocks noGrp="1"/>
          </p:cNvSpPr>
          <p:nvPr>
            <p:ph type="dt" sz="half" idx="10"/>
          </p:nvPr>
        </p:nvSpPr>
        <p:spPr>
          <a:xfrm>
            <a:off x="1572556" y="6021474"/>
            <a:ext cx="2201102" cy="329103"/>
          </a:xfrm>
        </p:spPr>
        <p:txBody>
          <a:bodyPr vert="horz" lIns="91440" tIns="45720" rIns="91440" bIns="45720" rtlCol="0" anchor="ctr">
            <a:normAutofit/>
          </a:bodyPr>
          <a:lstStyle/>
          <a:p>
            <a:pPr>
              <a:spcAft>
                <a:spcPts val="600"/>
              </a:spcAft>
            </a:pPr>
            <a:fld id="{79EC0A4B-AE81-4AD7-86EA-9F753B2B1EB0}" type="datetime1">
              <a:rPr lang="en-US" sz="1200">
                <a:solidFill>
                  <a:schemeClr val="tx2"/>
                </a:solidFill>
              </a:rPr>
              <a:pPr>
                <a:spcAft>
                  <a:spcPts val="600"/>
                </a:spcAft>
              </a:pPr>
              <a:t>8/16/2023</a:t>
            </a:fld>
            <a:endParaRPr lang="en-US" sz="1200">
              <a:solidFill>
                <a:schemeClr val="tx2"/>
              </a:solidFill>
            </a:endParaRPr>
          </a:p>
        </p:txBody>
      </p:sp>
      <p:sp>
        <p:nvSpPr>
          <p:cNvPr id="5" name="Tijdelijke aanduiding voor dianummer 4">
            <a:extLst>
              <a:ext uri="{FF2B5EF4-FFF2-40B4-BE49-F238E27FC236}">
                <a16:creationId xmlns:a16="http://schemas.microsoft.com/office/drawing/2014/main" id="{801A9BC8-5943-9A0B-03C5-9E5F3691697A}"/>
              </a:ext>
            </a:extLst>
          </p:cNvPr>
          <p:cNvSpPr>
            <a:spLocks noGrp="1"/>
          </p:cNvSpPr>
          <p:nvPr>
            <p:ph type="sldNum" sz="quarter" idx="12"/>
          </p:nvPr>
        </p:nvSpPr>
        <p:spPr>
          <a:xfrm>
            <a:off x="7979569" y="6021474"/>
            <a:ext cx="2663745" cy="326585"/>
          </a:xfrm>
        </p:spPr>
        <p:txBody>
          <a:bodyPr vert="horz" lIns="91440" tIns="45720" rIns="91440" bIns="45720" rtlCol="0" anchor="ctr">
            <a:normAutofit/>
          </a:bodyPr>
          <a:lstStyle/>
          <a:p>
            <a:pPr>
              <a:spcAft>
                <a:spcPts val="600"/>
              </a:spcAft>
            </a:pPr>
            <a:fld id="{80F073CC-40D5-4B23-8DF0-9BD0A0C12F2C}" type="slidenum">
              <a:rPr lang="en-US" sz="1200">
                <a:solidFill>
                  <a:schemeClr val="tx2"/>
                </a:solidFill>
              </a:rPr>
              <a:pPr>
                <a:spcAft>
                  <a:spcPts val="600"/>
                </a:spcAft>
              </a:pPr>
              <a:t>15</a:t>
            </a:fld>
            <a:endParaRPr lang="en-US" sz="1200">
              <a:solidFill>
                <a:schemeClr val="tx2"/>
              </a:solidFill>
            </a:endParaRPr>
          </a:p>
        </p:txBody>
      </p:sp>
    </p:spTree>
    <p:extLst>
      <p:ext uri="{BB962C8B-B14F-4D97-AF65-F5344CB8AC3E}">
        <p14:creationId xmlns:p14="http://schemas.microsoft.com/office/powerpoint/2010/main" val="358558212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a:xfrm>
            <a:off x="9051375" y="5212404"/>
            <a:ext cx="2053899" cy="344840"/>
          </a:xfrm>
        </p:spPr>
        <p:txBody>
          <a:bodyPr vert="horz" lIns="91440" tIns="45720" rIns="91440" bIns="45720" rtlCol="0" anchor="ctr">
            <a:normAutofit/>
          </a:bodyPr>
          <a:lstStyle/>
          <a:p>
            <a:pPr algn="r">
              <a:spcAft>
                <a:spcPts val="600"/>
              </a:spcAft>
            </a:pPr>
            <a:fld id="{79EC0A4B-AE81-4AD7-86EA-9F753B2B1EB0}" type="datetime1">
              <a:rPr lang="en-US" sz="1000">
                <a:solidFill>
                  <a:schemeClr val="bg1">
                    <a:alpha val="80000"/>
                  </a:schemeClr>
                </a:solidFill>
              </a:rPr>
              <a:pPr algn="r">
                <a:spcAft>
                  <a:spcPts val="600"/>
                </a:spcAft>
              </a:pPr>
              <a:t>8/16/2023</a:t>
            </a:fld>
            <a:endParaRPr lang="en-US" sz="1000">
              <a:solidFill>
                <a:schemeClr val="bg1">
                  <a:alpha val="80000"/>
                </a:schemeClr>
              </a:solidFill>
            </a:endParaRPr>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a:xfrm>
            <a:off x="10531154" y="5699760"/>
            <a:ext cx="518350" cy="518160"/>
          </a:xfrm>
          <a:prstGeom prst="ellipse">
            <a:avLst/>
          </a:prstGeom>
          <a:solidFill>
            <a:schemeClr val="bg1">
              <a:alpha val="80000"/>
            </a:schemeClr>
          </a:solidFill>
        </p:spPr>
        <p:txBody>
          <a:bodyPr vert="horz" lIns="91440" tIns="45720" rIns="91440" bIns="45720" rtlCol="0" anchor="ctr">
            <a:normAutofit/>
          </a:bodyPr>
          <a:lstStyle/>
          <a:p>
            <a:pPr algn="ctr">
              <a:spcAft>
                <a:spcPts val="600"/>
              </a:spcAft>
            </a:pPr>
            <a:fld id="{80F073CC-40D5-4B23-8DF0-9BD0A0C12F2C}" type="slidenum">
              <a:rPr lang="en-US" sz="1200">
                <a:solidFill>
                  <a:schemeClr val="tx1"/>
                </a:solidFill>
              </a:rPr>
              <a:pPr algn="ctr">
                <a:spcAft>
                  <a:spcPts val="600"/>
                </a:spcAft>
              </a:pPr>
              <a:t>16</a:t>
            </a:fld>
            <a:endParaRPr lang="en-US" sz="1200">
              <a:solidFill>
                <a:schemeClr val="tx1"/>
              </a:solidFill>
            </a:endParaRPr>
          </a:p>
        </p:txBody>
      </p:sp>
      <p:pic>
        <p:nvPicPr>
          <p:cNvPr id="3" name="Afbeelding 2">
            <a:extLst>
              <a:ext uri="{FF2B5EF4-FFF2-40B4-BE49-F238E27FC236}">
                <a16:creationId xmlns:a16="http://schemas.microsoft.com/office/drawing/2014/main" id="{63D1BDAC-1CFF-9AF5-EC4E-3AA13EFD1E44}"/>
              </a:ext>
            </a:extLst>
          </p:cNvPr>
          <p:cNvPicPr>
            <a:picLocks noChangeAspect="1"/>
          </p:cNvPicPr>
          <p:nvPr/>
        </p:nvPicPr>
        <p:blipFill>
          <a:blip r:embed="rId2"/>
          <a:stretch>
            <a:fillRect/>
          </a:stretch>
        </p:blipFill>
        <p:spPr>
          <a:xfrm>
            <a:off x="1792915" y="0"/>
            <a:ext cx="7933070" cy="6477000"/>
          </a:xfrm>
          <a:prstGeom prst="rect">
            <a:avLst/>
          </a:prstGeom>
        </p:spPr>
      </p:pic>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C1A989F-2487-A662-DAC6-EC0780B9E11E}"/>
              </a:ext>
            </a:extLst>
          </p:cNvPr>
          <p:cNvSpPr>
            <a:spLocks noGrp="1"/>
          </p:cNvSpPr>
          <p:nvPr>
            <p:ph type="dt" sz="half" idx="10"/>
          </p:nvPr>
        </p:nvSpPr>
        <p:spPr>
          <a:xfrm>
            <a:off x="7524721" y="6014832"/>
            <a:ext cx="3092825" cy="344840"/>
          </a:xfrm>
        </p:spPr>
        <p:txBody>
          <a:bodyPr vert="horz" lIns="91440" tIns="45720" rIns="91440" bIns="45720" rtlCol="0" anchor="ctr">
            <a:normAutofit/>
          </a:bodyPr>
          <a:lstStyle/>
          <a:p>
            <a:pPr>
              <a:spcAft>
                <a:spcPts val="600"/>
              </a:spcAft>
            </a:pPr>
            <a:fld id="{79EC0A4B-AE81-4AD7-86EA-9F753B2B1EB0}" type="datetime1">
              <a:rPr lang="en-US" sz="1100">
                <a:solidFill>
                  <a:schemeClr val="bg1"/>
                </a:solidFill>
              </a:rPr>
              <a:pPr>
                <a:spcAft>
                  <a:spcPts val="600"/>
                </a:spcAft>
              </a:pPr>
              <a:t>8/16/2023</a:t>
            </a:fld>
            <a:endParaRPr lang="en-US" sz="1100">
              <a:solidFill>
                <a:schemeClr val="bg1"/>
              </a:solidFill>
            </a:endParaRPr>
          </a:p>
        </p:txBody>
      </p:sp>
      <p:sp>
        <p:nvSpPr>
          <p:cNvPr id="5" name="Tijdelijke aanduiding voor dianummer 4">
            <a:extLst>
              <a:ext uri="{FF2B5EF4-FFF2-40B4-BE49-F238E27FC236}">
                <a16:creationId xmlns:a16="http://schemas.microsoft.com/office/drawing/2014/main" id="{7EFDBE17-2CA7-30BE-5D04-27CBF7225873}"/>
              </a:ext>
            </a:extLst>
          </p:cNvPr>
          <p:cNvSpPr>
            <a:spLocks noGrp="1"/>
          </p:cNvSpPr>
          <p:nvPr>
            <p:ph type="sldNum" sz="quarter" idx="12"/>
          </p:nvPr>
        </p:nvSpPr>
        <p:spPr>
          <a:xfrm>
            <a:off x="10686659" y="6014832"/>
            <a:ext cx="604742" cy="344840"/>
          </a:xfrm>
        </p:spPr>
        <p:txBody>
          <a:bodyPr vert="horz" lIns="91440" tIns="45720" rIns="91440" bIns="45720" rtlCol="0" anchor="ctr">
            <a:normAutofit/>
          </a:bodyPr>
          <a:lstStyle/>
          <a:p>
            <a:pPr>
              <a:spcAft>
                <a:spcPts val="600"/>
              </a:spcAft>
            </a:pPr>
            <a:fld id="{80F073CC-40D5-4B23-8DF0-9BD0A0C12F2C}" type="slidenum">
              <a:rPr lang="en-US" sz="1400">
                <a:solidFill>
                  <a:schemeClr val="bg1"/>
                </a:solidFill>
              </a:rPr>
              <a:pPr>
                <a:spcAft>
                  <a:spcPts val="600"/>
                </a:spcAft>
              </a:pPr>
              <a:t>17</a:t>
            </a:fld>
            <a:endParaRPr lang="en-US" sz="1400">
              <a:solidFill>
                <a:schemeClr val="bg1"/>
              </a:solidFill>
            </a:endParaRPr>
          </a:p>
        </p:txBody>
      </p:sp>
      <p:pic>
        <p:nvPicPr>
          <p:cNvPr id="3" name="Afbeelding 2">
            <a:extLst>
              <a:ext uri="{FF2B5EF4-FFF2-40B4-BE49-F238E27FC236}">
                <a16:creationId xmlns:a16="http://schemas.microsoft.com/office/drawing/2014/main" id="{7AA87BAB-07A3-1B98-A722-C74C0FE37948}"/>
              </a:ext>
            </a:extLst>
          </p:cNvPr>
          <p:cNvPicPr>
            <a:picLocks noChangeAspect="1"/>
          </p:cNvPicPr>
          <p:nvPr/>
        </p:nvPicPr>
        <p:blipFill>
          <a:blip r:embed="rId2"/>
          <a:stretch>
            <a:fillRect/>
          </a:stretch>
        </p:blipFill>
        <p:spPr>
          <a:xfrm>
            <a:off x="1702428" y="0"/>
            <a:ext cx="8114044" cy="6477000"/>
          </a:xfrm>
          <a:prstGeom prst="rect">
            <a:avLst/>
          </a:prstGeom>
        </p:spPr>
      </p:pic>
    </p:spTree>
    <p:extLst>
      <p:ext uri="{BB962C8B-B14F-4D97-AF65-F5344CB8AC3E}">
        <p14:creationId xmlns:p14="http://schemas.microsoft.com/office/powerpoint/2010/main" val="142222087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8/16/2023</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62622-3308-BF2D-DBD9-8EB1AA64B194}"/>
              </a:ext>
            </a:extLst>
          </p:cNvPr>
          <p:cNvSpPr>
            <a:spLocks noGrp="1"/>
          </p:cNvSpPr>
          <p:nvPr>
            <p:ph type="title"/>
          </p:nvPr>
        </p:nvSpPr>
        <p:spPr>
          <a:xfrm>
            <a:off x="613381" y="609266"/>
            <a:ext cx="3448753" cy="1189900"/>
          </a:xfrm>
        </p:spPr>
        <p:txBody>
          <a:bodyPr vert="horz" lIns="91440" tIns="45720" rIns="91440" bIns="45720" rtlCol="0" anchor="t">
            <a:normAutofit/>
          </a:bodyPr>
          <a:lstStyle/>
          <a:p>
            <a:pPr defTabSz="457200"/>
            <a:r>
              <a:rPr lang="en-US" sz="3600" b="1"/>
              <a:t>Nieuwe obligaties </a:t>
            </a:r>
          </a:p>
        </p:txBody>
      </p:sp>
      <p:sp>
        <p:nvSpPr>
          <p:cNvPr id="4" name="Tijdelijke aanduiding voor datum 3">
            <a:extLst>
              <a:ext uri="{FF2B5EF4-FFF2-40B4-BE49-F238E27FC236}">
                <a16:creationId xmlns:a16="http://schemas.microsoft.com/office/drawing/2014/main" id="{2F20B357-39BD-DA80-387F-6F8ED1B8D00A}"/>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900" smtClean="0"/>
              <a:pPr defTabSz="914400">
                <a:spcAft>
                  <a:spcPts val="600"/>
                </a:spcAft>
              </a:pPr>
              <a:t>8/16/2023</a:t>
            </a:fld>
            <a:endParaRPr lang="en-US" sz="900"/>
          </a:p>
        </p:txBody>
      </p:sp>
      <p:sp>
        <p:nvSpPr>
          <p:cNvPr id="5" name="Tijdelijke aanduiding voor dianummer 4">
            <a:extLst>
              <a:ext uri="{FF2B5EF4-FFF2-40B4-BE49-F238E27FC236}">
                <a16:creationId xmlns:a16="http://schemas.microsoft.com/office/drawing/2014/main" id="{F1F02081-E221-91CA-6A2A-F3EF8C33DB2E}"/>
              </a:ext>
            </a:extLst>
          </p:cNvPr>
          <p:cNvSpPr>
            <a:spLocks noGrp="1"/>
          </p:cNvSpPr>
          <p:nvPr>
            <p:ph type="sldNum" sz="quarter" idx="12"/>
          </p:nvPr>
        </p:nvSpPr>
        <p:spPr>
          <a:xfrm>
            <a:off x="114805" y="5792853"/>
            <a:ext cx="736717" cy="344841"/>
          </a:xfrm>
        </p:spPr>
        <p:txBody>
          <a:bodyPr vert="horz" lIns="91440" tIns="45720" rIns="91440" bIns="45720" rtlCol="0" anchor="ctr">
            <a:normAutofit/>
          </a:bodyPr>
          <a:lstStyle/>
          <a:p>
            <a:pPr defTabSz="914400">
              <a:lnSpc>
                <a:spcPct val="90000"/>
              </a:lnSpc>
              <a:spcAft>
                <a:spcPts val="600"/>
              </a:spcAft>
            </a:pPr>
            <a:fld id="{80F073CC-40D5-4B23-8DF0-9BD0A0C12F2C}" type="slidenum">
              <a:rPr lang="en-US" sz="1700" smtClean="0"/>
              <a:pPr defTabSz="914400">
                <a:lnSpc>
                  <a:spcPct val="90000"/>
                </a:lnSpc>
                <a:spcAft>
                  <a:spcPts val="600"/>
                </a:spcAft>
              </a:pPr>
              <a:t>19</a:t>
            </a:fld>
            <a:endParaRPr lang="en-US" sz="1700"/>
          </a:p>
        </p:txBody>
      </p:sp>
      <p:sp>
        <p:nvSpPr>
          <p:cNvPr id="8" name="Tekstvak 7">
            <a:extLst>
              <a:ext uri="{FF2B5EF4-FFF2-40B4-BE49-F238E27FC236}">
                <a16:creationId xmlns:a16="http://schemas.microsoft.com/office/drawing/2014/main" id="{CD78574D-D904-9BD4-86D0-EA55EAF3573C}"/>
              </a:ext>
            </a:extLst>
          </p:cNvPr>
          <p:cNvSpPr txBox="1"/>
          <p:nvPr/>
        </p:nvSpPr>
        <p:spPr>
          <a:xfrm>
            <a:off x="613382" y="2015066"/>
            <a:ext cx="3448752" cy="3550406"/>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dirty="0">
                <a:solidFill>
                  <a:schemeClr val="tx1">
                    <a:lumMod val="75000"/>
                    <a:lumOff val="25000"/>
                  </a:schemeClr>
                </a:solidFill>
              </a:rPr>
              <a:t> </a:t>
            </a:r>
          </a:p>
        </p:txBody>
      </p:sp>
      <p:sp>
        <p:nvSpPr>
          <p:cNvPr id="9" name="Tekstvak 8">
            <a:extLst>
              <a:ext uri="{FF2B5EF4-FFF2-40B4-BE49-F238E27FC236}">
                <a16:creationId xmlns:a16="http://schemas.microsoft.com/office/drawing/2014/main" id="{318A52E8-927E-4A97-52AD-E8ECDD08173F}"/>
              </a:ext>
            </a:extLst>
          </p:cNvPr>
          <p:cNvSpPr txBox="1"/>
          <p:nvPr/>
        </p:nvSpPr>
        <p:spPr>
          <a:xfrm>
            <a:off x="5471418" y="393366"/>
            <a:ext cx="4608512" cy="646331"/>
          </a:xfrm>
          <a:prstGeom prst="rect">
            <a:avLst/>
          </a:prstGeom>
          <a:noFill/>
        </p:spPr>
        <p:txBody>
          <a:bodyPr wrap="square" rtlCol="0">
            <a:spAutoFit/>
          </a:bodyPr>
          <a:lstStyle/>
          <a:p>
            <a:r>
              <a:rPr lang="nl-BE" dirty="0"/>
              <a:t>Koersnoteringen op aanvraag !</a:t>
            </a:r>
          </a:p>
          <a:p>
            <a:endParaRPr lang="nl-BE" dirty="0"/>
          </a:p>
        </p:txBody>
      </p:sp>
      <p:pic>
        <p:nvPicPr>
          <p:cNvPr id="6" name="Afbeelding 5">
            <a:extLst>
              <a:ext uri="{FF2B5EF4-FFF2-40B4-BE49-F238E27FC236}">
                <a16:creationId xmlns:a16="http://schemas.microsoft.com/office/drawing/2014/main" id="{11040F4C-3993-A167-DDF9-461205321F78}"/>
              </a:ext>
            </a:extLst>
          </p:cNvPr>
          <p:cNvPicPr>
            <a:picLocks noChangeAspect="1"/>
          </p:cNvPicPr>
          <p:nvPr/>
        </p:nvPicPr>
        <p:blipFill>
          <a:blip r:embed="rId2"/>
          <a:stretch>
            <a:fillRect/>
          </a:stretch>
        </p:blipFill>
        <p:spPr>
          <a:xfrm>
            <a:off x="1111250" y="1676697"/>
            <a:ext cx="9296400" cy="4238625"/>
          </a:xfrm>
          <a:prstGeom prst="rect">
            <a:avLst/>
          </a:prstGeom>
        </p:spPr>
      </p:pic>
    </p:spTree>
    <p:extLst>
      <p:ext uri="{BB962C8B-B14F-4D97-AF65-F5344CB8AC3E}">
        <p14:creationId xmlns:p14="http://schemas.microsoft.com/office/powerpoint/2010/main" val="267380982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icture 8" descr="Digitale nummers en grafieken">
            <a:extLst>
              <a:ext uri="{FF2B5EF4-FFF2-40B4-BE49-F238E27FC236}">
                <a16:creationId xmlns:a16="http://schemas.microsoft.com/office/drawing/2014/main" id="{1C8634D5-F4A2-F47A-9A46-C9E3D212FF69}"/>
              </a:ext>
            </a:extLst>
          </p:cNvPr>
          <p:cNvPicPr>
            <a:picLocks noChangeAspect="1"/>
          </p:cNvPicPr>
          <p:nvPr/>
        </p:nvPicPr>
        <p:blipFill rotWithShape="1">
          <a:blip r:embed="rId3"/>
          <a:srcRect l="34815" r="17928" b="-2"/>
          <a:stretch/>
        </p:blipFill>
        <p:spPr>
          <a:xfrm>
            <a:off x="6933491" y="10"/>
            <a:ext cx="4585409" cy="6476990"/>
          </a:xfrm>
          <a:prstGeom prst="rect">
            <a:avLst/>
          </a:prstGeom>
        </p:spPr>
      </p:pic>
      <p:sp>
        <p:nvSpPr>
          <p:cNvPr id="3" name="Titel 2">
            <a:extLst>
              <a:ext uri="{FF2B5EF4-FFF2-40B4-BE49-F238E27FC236}">
                <a16:creationId xmlns:a16="http://schemas.microsoft.com/office/drawing/2014/main" id="{BCD73BE1-B840-BD5B-D947-D9AC919F3EE8}"/>
              </a:ext>
            </a:extLst>
          </p:cNvPr>
          <p:cNvSpPr>
            <a:spLocks noGrp="1"/>
          </p:cNvSpPr>
          <p:nvPr>
            <p:ph type="title"/>
          </p:nvPr>
        </p:nvSpPr>
        <p:spPr>
          <a:xfrm>
            <a:off x="722813" y="361141"/>
            <a:ext cx="5683770" cy="1409236"/>
          </a:xfrm>
        </p:spPr>
        <p:txBody>
          <a:bodyPr vert="horz" lIns="91440" tIns="45720" rIns="91440" bIns="45720" rtlCol="0" anchor="t">
            <a:normAutofit/>
          </a:bodyPr>
          <a:lstStyle/>
          <a:p>
            <a:pPr defTabSz="914400"/>
            <a:r>
              <a:rPr lang="en-US" sz="5100" b="1" spc="200"/>
              <a:t> </a:t>
            </a:r>
          </a:p>
        </p:txBody>
      </p:sp>
      <p:sp>
        <p:nvSpPr>
          <p:cNvPr id="4" name="Tijdelijke aanduiding voor datum 3">
            <a:extLst>
              <a:ext uri="{FF2B5EF4-FFF2-40B4-BE49-F238E27FC236}">
                <a16:creationId xmlns:a16="http://schemas.microsoft.com/office/drawing/2014/main" id="{625EBD68-E017-0E6C-F014-717F8B24759C}"/>
              </a:ext>
            </a:extLst>
          </p:cNvPr>
          <p:cNvSpPr>
            <a:spLocks noGrp="1"/>
          </p:cNvSpPr>
          <p:nvPr>
            <p:ph type="dt" sz="half" idx="10"/>
          </p:nvPr>
        </p:nvSpPr>
        <p:spPr>
          <a:xfrm>
            <a:off x="722813" y="6021474"/>
            <a:ext cx="2201102" cy="329103"/>
          </a:xfrm>
          <a:prstGeom prst="rect">
            <a:avLst/>
          </a:prstGeom>
        </p:spPr>
        <p:txBody>
          <a:bodyPr vert="horz" lIns="91440" tIns="45720" rIns="91440" bIns="45720" rtlCol="0" anchor="ctr">
            <a:normAutofit/>
          </a:bodyPr>
          <a:lstStyle/>
          <a:p>
            <a:pPr defTabSz="914400">
              <a:spcAft>
                <a:spcPts val="600"/>
              </a:spcAft>
              <a:defRPr/>
            </a:pPr>
            <a:fld id="{79EC0A4B-AE81-4AD7-86EA-9F753B2B1EB0}" type="datetime1">
              <a:rPr lang="en-US" sz="1200"/>
              <a:pPr defTabSz="914400">
                <a:spcAft>
                  <a:spcPts val="600"/>
                </a:spcAft>
                <a:defRPr/>
              </a:pPr>
              <a:t>8/16/2023</a:t>
            </a:fld>
            <a:endParaRPr lang="en-US" sz="1200"/>
          </a:p>
        </p:txBody>
      </p:sp>
      <p:sp>
        <p:nvSpPr>
          <p:cNvPr id="5" name="Tijdelijke aanduiding voor dianummer 4">
            <a:extLst>
              <a:ext uri="{FF2B5EF4-FFF2-40B4-BE49-F238E27FC236}">
                <a16:creationId xmlns:a16="http://schemas.microsoft.com/office/drawing/2014/main" id="{64FDC14F-4904-D596-20A6-4B7885362112}"/>
              </a:ext>
            </a:extLst>
          </p:cNvPr>
          <p:cNvSpPr>
            <a:spLocks noGrp="1"/>
          </p:cNvSpPr>
          <p:nvPr>
            <p:ph type="sldNum" sz="quarter" idx="12"/>
          </p:nvPr>
        </p:nvSpPr>
        <p:spPr>
          <a:xfrm>
            <a:off x="8135224" y="6021474"/>
            <a:ext cx="2663744" cy="326585"/>
          </a:xfrm>
        </p:spPr>
        <p:txBody>
          <a:bodyPr vert="horz" lIns="91440" tIns="45720" rIns="91440" bIns="45720" rtlCol="0" anchor="ctr">
            <a:normAutofit/>
          </a:bodyPr>
          <a:lstStyle/>
          <a:p>
            <a:pPr defTabSz="914400">
              <a:spcAft>
                <a:spcPts val="600"/>
              </a:spcAft>
              <a:defRPr/>
            </a:pPr>
            <a:fld id="{80F073CC-40D5-4B23-8DF0-9BD0A0C12F2C}" type="slidenum">
              <a:rPr lang="en-US" sz="1200">
                <a:solidFill>
                  <a:srgbClr val="FFFFFF"/>
                </a:solidFill>
              </a:rPr>
              <a:pPr defTabSz="914400">
                <a:spcAft>
                  <a:spcPts val="600"/>
                </a:spcAft>
                <a:defRPr/>
              </a:pPr>
              <a:t>2</a:t>
            </a:fld>
            <a:endParaRPr lang="en-US" sz="1200">
              <a:solidFill>
                <a:srgbClr val="FFFFFF"/>
              </a:solidFill>
            </a:endParaRPr>
          </a:p>
        </p:txBody>
      </p:sp>
      <p:sp>
        <p:nvSpPr>
          <p:cNvPr id="7" name="Rechthoek: afgeronde hoeken 6">
            <a:extLst>
              <a:ext uri="{FF2B5EF4-FFF2-40B4-BE49-F238E27FC236}">
                <a16:creationId xmlns:a16="http://schemas.microsoft.com/office/drawing/2014/main" id="{A77C1F3F-5EE5-616E-88E7-61E8A2952BE1}"/>
              </a:ext>
            </a:extLst>
          </p:cNvPr>
          <p:cNvSpPr/>
          <p:nvPr/>
        </p:nvSpPr>
        <p:spPr>
          <a:xfrm>
            <a:off x="722813" y="2159000"/>
            <a:ext cx="5683770" cy="33939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lvl="1" indent="-228600" defTabSz="914400">
              <a:spcBef>
                <a:spcPts val="700"/>
              </a:spcBef>
              <a:spcAft>
                <a:spcPts val="600"/>
              </a:spcAft>
              <a:buClr>
                <a:schemeClr val="tx2"/>
              </a:buClr>
              <a:buSzPct val="85000"/>
              <a:buFont typeface="Wingdings" pitchFamily="2" charset="2"/>
              <a:buChar char="§"/>
            </a:pPr>
            <a:r>
              <a:rPr lang="en-US" sz="1300" b="1" dirty="0">
                <a:solidFill>
                  <a:schemeClr val="tx1">
                    <a:lumMod val="65000"/>
                    <a:lumOff val="35000"/>
                  </a:schemeClr>
                </a:solidFill>
                <a:highlight>
                  <a:srgbClr val="FFFF00"/>
                </a:highlight>
              </a:rPr>
              <a:t>We </a:t>
            </a:r>
            <a:r>
              <a:rPr lang="en-US" sz="1300" b="1" dirty="0" err="1">
                <a:solidFill>
                  <a:schemeClr val="tx1">
                    <a:lumMod val="65000"/>
                    <a:lumOff val="35000"/>
                  </a:schemeClr>
                </a:solidFill>
                <a:highlight>
                  <a:srgbClr val="FFFF00"/>
                </a:highlight>
              </a:rPr>
              <a:t>gaan</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een</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slechte</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maand</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tegemoet</a:t>
            </a:r>
            <a:endParaRPr lang="en-US" sz="1300" b="1" dirty="0">
              <a:solidFill>
                <a:schemeClr val="tx1">
                  <a:lumMod val="65000"/>
                  <a:lumOff val="35000"/>
                </a:schemeClr>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a:solidFill>
                  <a:schemeClr val="tx1">
                    <a:lumMod val="65000"/>
                    <a:lumOff val="35000"/>
                  </a:schemeClr>
                </a:solidFill>
                <a:highlight>
                  <a:srgbClr val="FFFF00"/>
                </a:highlight>
              </a:rPr>
              <a:t>De </a:t>
            </a:r>
            <a:r>
              <a:rPr lang="en-US" sz="1300" b="1" dirty="0" err="1">
                <a:solidFill>
                  <a:schemeClr val="tx1">
                    <a:lumMod val="65000"/>
                    <a:lumOff val="35000"/>
                  </a:schemeClr>
                </a:solidFill>
                <a:highlight>
                  <a:srgbClr val="FFFF00"/>
                </a:highlight>
              </a:rPr>
              <a:t>beurzen</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verteren</a:t>
            </a:r>
            <a:r>
              <a:rPr lang="en-US" sz="1300" b="1" dirty="0">
                <a:solidFill>
                  <a:schemeClr val="tx1">
                    <a:lumMod val="65000"/>
                    <a:lumOff val="35000"/>
                  </a:schemeClr>
                </a:solidFill>
                <a:highlight>
                  <a:srgbClr val="FFFF00"/>
                </a:highlight>
              </a:rPr>
              <a:t> nu de </a:t>
            </a:r>
            <a:r>
              <a:rPr lang="en-US" sz="1300" b="1" dirty="0" err="1">
                <a:solidFill>
                  <a:schemeClr val="tx1">
                    <a:lumMod val="65000"/>
                    <a:lumOff val="35000"/>
                  </a:schemeClr>
                </a:solidFill>
                <a:highlight>
                  <a:srgbClr val="FFFF00"/>
                </a:highlight>
              </a:rPr>
              <a:t>stijging</a:t>
            </a:r>
            <a:r>
              <a:rPr lang="en-US" sz="1300" b="1" dirty="0">
                <a:solidFill>
                  <a:schemeClr val="tx1">
                    <a:lumMod val="65000"/>
                    <a:lumOff val="35000"/>
                  </a:schemeClr>
                </a:solidFill>
                <a:highlight>
                  <a:srgbClr val="FFFF00"/>
                </a:highlight>
              </a:rPr>
              <a:t> die </a:t>
            </a:r>
            <a:r>
              <a:rPr lang="en-US" sz="1300" b="1" dirty="0" err="1">
                <a:solidFill>
                  <a:schemeClr val="tx1">
                    <a:lumMod val="65000"/>
                    <a:lumOff val="35000"/>
                  </a:schemeClr>
                </a:solidFill>
                <a:highlight>
                  <a:srgbClr val="FFFF00"/>
                </a:highlight>
              </a:rPr>
              <a:t>misschien</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niet</a:t>
            </a:r>
            <a:r>
              <a:rPr lang="en-US" sz="1300" b="1" dirty="0">
                <a:solidFill>
                  <a:schemeClr val="tx1">
                    <a:lumMod val="65000"/>
                    <a:lumOff val="35000"/>
                  </a:schemeClr>
                </a:solidFill>
                <a:highlight>
                  <a:srgbClr val="FFFF00"/>
                </a:highlight>
              </a:rPr>
              <a:t>  zo </a:t>
            </a:r>
            <a:r>
              <a:rPr lang="en-US" sz="1300" b="1" dirty="0" err="1">
                <a:solidFill>
                  <a:schemeClr val="tx1">
                    <a:lumMod val="65000"/>
                    <a:lumOff val="35000"/>
                  </a:schemeClr>
                </a:solidFill>
                <a:highlight>
                  <a:srgbClr val="FFFF00"/>
                </a:highlight>
              </a:rPr>
              <a:t>zwaar</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mocht</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zijn</a:t>
            </a:r>
            <a:endParaRPr lang="en-US" sz="1300" b="1" dirty="0">
              <a:solidFill>
                <a:schemeClr val="tx1">
                  <a:lumMod val="65000"/>
                  <a:lumOff val="35000"/>
                </a:schemeClr>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a:solidFill>
                  <a:schemeClr val="tx1">
                    <a:lumMod val="65000"/>
                    <a:lumOff val="35000"/>
                  </a:schemeClr>
                </a:solidFill>
                <a:highlight>
                  <a:srgbClr val="FFFF00"/>
                </a:highlight>
              </a:rPr>
              <a:t>Dus </a:t>
            </a:r>
            <a:r>
              <a:rPr lang="en-US" sz="1300" b="1" dirty="0" err="1">
                <a:solidFill>
                  <a:schemeClr val="tx1">
                    <a:lumMod val="65000"/>
                    <a:lumOff val="35000"/>
                  </a:schemeClr>
                </a:solidFill>
                <a:highlight>
                  <a:srgbClr val="FFFF00"/>
                </a:highlight>
              </a:rPr>
              <a:t>een</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daling</a:t>
            </a:r>
            <a:r>
              <a:rPr lang="en-US" sz="1300" b="1" dirty="0">
                <a:solidFill>
                  <a:schemeClr val="tx1">
                    <a:lumMod val="65000"/>
                    <a:lumOff val="35000"/>
                  </a:schemeClr>
                </a:solidFill>
                <a:highlight>
                  <a:srgbClr val="FFFF00"/>
                </a:highlight>
              </a:rPr>
              <a:t> van de </a:t>
            </a:r>
            <a:r>
              <a:rPr lang="en-US" sz="1300" b="1" dirty="0" err="1">
                <a:solidFill>
                  <a:schemeClr val="tx1">
                    <a:lumMod val="65000"/>
                    <a:lumOff val="35000"/>
                  </a:schemeClr>
                </a:solidFill>
                <a:highlight>
                  <a:srgbClr val="FFFF00"/>
                </a:highlight>
              </a:rPr>
              <a:t>algemene</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beursindexen</a:t>
            </a:r>
            <a:r>
              <a:rPr lang="en-US" sz="1300" b="1" dirty="0">
                <a:solidFill>
                  <a:schemeClr val="tx1">
                    <a:lumMod val="65000"/>
                    <a:lumOff val="35000"/>
                  </a:schemeClr>
                </a:solidFill>
                <a:highlight>
                  <a:srgbClr val="FFFF00"/>
                </a:highlight>
              </a:rPr>
              <a:t> is normal</a:t>
            </a:r>
          </a:p>
          <a:p>
            <a:pPr lvl="1" indent="-228600" defTabSz="914400">
              <a:spcBef>
                <a:spcPts val="700"/>
              </a:spcBef>
              <a:spcAft>
                <a:spcPts val="600"/>
              </a:spcAft>
              <a:buClr>
                <a:schemeClr val="tx2"/>
              </a:buClr>
              <a:buSzPct val="85000"/>
              <a:buFont typeface="Wingdings" pitchFamily="2" charset="2"/>
              <a:buChar char="§"/>
            </a:pPr>
            <a:r>
              <a:rPr lang="en-US" sz="1300" b="1" dirty="0">
                <a:solidFill>
                  <a:schemeClr val="tx1">
                    <a:lumMod val="65000"/>
                    <a:lumOff val="35000"/>
                  </a:schemeClr>
                </a:solidFill>
                <a:highlight>
                  <a:srgbClr val="FFFF00"/>
                </a:highlight>
              </a:rPr>
              <a:t>En ja de </a:t>
            </a:r>
            <a:r>
              <a:rPr lang="en-US" sz="1300" b="1" dirty="0" err="1">
                <a:solidFill>
                  <a:schemeClr val="tx1">
                    <a:lumMod val="65000"/>
                    <a:lumOff val="35000"/>
                  </a:schemeClr>
                </a:solidFill>
                <a:highlight>
                  <a:srgbClr val="FFFF00"/>
                </a:highlight>
              </a:rPr>
              <a:t>inflatie</a:t>
            </a:r>
            <a:r>
              <a:rPr lang="en-US" sz="1300" b="1" dirty="0">
                <a:solidFill>
                  <a:schemeClr val="tx1">
                    <a:lumMod val="65000"/>
                    <a:lumOff val="35000"/>
                  </a:schemeClr>
                </a:solidFill>
                <a:highlight>
                  <a:srgbClr val="FFFF00"/>
                </a:highlight>
              </a:rPr>
              <a:t> is er </a:t>
            </a:r>
            <a:r>
              <a:rPr lang="en-US" sz="1300" b="1" dirty="0" err="1">
                <a:solidFill>
                  <a:schemeClr val="tx1">
                    <a:lumMod val="65000"/>
                    <a:lumOff val="35000"/>
                  </a:schemeClr>
                </a:solidFill>
                <a:highlight>
                  <a:srgbClr val="FFFF00"/>
                </a:highlight>
              </a:rPr>
              <a:t>terug</a:t>
            </a:r>
            <a:r>
              <a:rPr lang="en-US" sz="1300" b="1" dirty="0">
                <a:solidFill>
                  <a:schemeClr val="tx1">
                    <a:lumMod val="65000"/>
                    <a:lumOff val="35000"/>
                  </a:schemeClr>
                </a:solidFill>
                <a:highlight>
                  <a:srgbClr val="FFFF00"/>
                </a:highlight>
              </a:rPr>
              <a:t> of </a:t>
            </a:r>
            <a:r>
              <a:rPr lang="en-US" sz="1300" b="1" dirty="0" err="1">
                <a:solidFill>
                  <a:schemeClr val="tx1">
                    <a:lumMod val="65000"/>
                    <a:lumOff val="35000"/>
                  </a:schemeClr>
                </a:solidFill>
                <a:highlight>
                  <a:srgbClr val="FFFF00"/>
                </a:highlight>
              </a:rPr>
              <a:t>zelfs</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deflatie</a:t>
            </a:r>
            <a:endParaRPr lang="en-US" sz="1300" b="1" dirty="0">
              <a:solidFill>
                <a:schemeClr val="tx1">
                  <a:lumMod val="65000"/>
                  <a:lumOff val="35000"/>
                </a:schemeClr>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a:solidFill>
                  <a:schemeClr val="tx1">
                    <a:lumMod val="65000"/>
                    <a:lumOff val="35000"/>
                  </a:schemeClr>
                </a:solidFill>
                <a:highlight>
                  <a:srgbClr val="FFFF00"/>
                </a:highlight>
              </a:rPr>
              <a:t>China heft </a:t>
            </a:r>
            <a:r>
              <a:rPr lang="en-US" sz="1300" b="1" dirty="0" err="1">
                <a:solidFill>
                  <a:schemeClr val="tx1">
                    <a:lumMod val="65000"/>
                    <a:lumOff val="35000"/>
                  </a:schemeClr>
                </a:solidFill>
                <a:highlight>
                  <a:srgbClr val="FFFF00"/>
                </a:highlight>
              </a:rPr>
              <a:t>weer</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haar</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vastgoedproblemen</a:t>
            </a:r>
            <a:endParaRPr lang="en-US" sz="1300" b="1" dirty="0">
              <a:solidFill>
                <a:schemeClr val="tx1">
                  <a:lumMod val="65000"/>
                  <a:lumOff val="35000"/>
                </a:schemeClr>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err="1">
                <a:solidFill>
                  <a:schemeClr val="tx1">
                    <a:lumMod val="65000"/>
                    <a:lumOff val="35000"/>
                  </a:schemeClr>
                </a:solidFill>
                <a:highlight>
                  <a:srgbClr val="FFFF00"/>
                </a:highlight>
              </a:rPr>
              <a:t>Rusland</a:t>
            </a:r>
            <a:r>
              <a:rPr lang="en-US" sz="1300" b="1" dirty="0">
                <a:solidFill>
                  <a:schemeClr val="tx1">
                    <a:lumMod val="65000"/>
                    <a:lumOff val="35000"/>
                  </a:schemeClr>
                </a:solidFill>
                <a:highlight>
                  <a:srgbClr val="FFFF00"/>
                </a:highlight>
              </a:rPr>
              <a:t> heft </a:t>
            </a:r>
            <a:r>
              <a:rPr lang="en-US" sz="1300" b="1" dirty="0" err="1">
                <a:solidFill>
                  <a:schemeClr val="tx1">
                    <a:lumMod val="65000"/>
                    <a:lumOff val="35000"/>
                  </a:schemeClr>
                </a:solidFill>
                <a:highlight>
                  <a:srgbClr val="FFFF00"/>
                </a:highlight>
              </a:rPr>
              <a:t>weer</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haar</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roebel</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problemen</a:t>
            </a:r>
            <a:endParaRPr lang="en-US" sz="1300" b="1" dirty="0">
              <a:solidFill>
                <a:schemeClr val="tx1">
                  <a:lumMod val="65000"/>
                  <a:lumOff val="35000"/>
                </a:schemeClr>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err="1">
                <a:solidFill>
                  <a:schemeClr val="tx1">
                    <a:lumMod val="65000"/>
                    <a:lumOff val="35000"/>
                  </a:schemeClr>
                </a:solidFill>
                <a:highlight>
                  <a:srgbClr val="FFFF00"/>
                </a:highlight>
              </a:rPr>
              <a:t>Pff</a:t>
            </a:r>
            <a:r>
              <a:rPr lang="en-US" sz="1300" b="1" dirty="0">
                <a:solidFill>
                  <a:schemeClr val="tx1">
                    <a:lumMod val="65000"/>
                    <a:lumOff val="35000"/>
                  </a:schemeClr>
                </a:solidFill>
                <a:highlight>
                  <a:srgbClr val="FFFF00"/>
                </a:highlight>
              </a:rPr>
              <a:t> we </a:t>
            </a:r>
            <a:r>
              <a:rPr lang="en-US" sz="1300" b="1" dirty="0" err="1">
                <a:solidFill>
                  <a:schemeClr val="tx1">
                    <a:lumMod val="65000"/>
                    <a:lumOff val="35000"/>
                  </a:schemeClr>
                </a:solidFill>
                <a:highlight>
                  <a:srgbClr val="FFFF00"/>
                </a:highlight>
              </a:rPr>
              <a:t>keren</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terug</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uit</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vakantie</a:t>
            </a:r>
            <a:r>
              <a:rPr lang="en-US" sz="1300" b="1" dirty="0">
                <a:solidFill>
                  <a:schemeClr val="tx1">
                    <a:lumMod val="65000"/>
                    <a:lumOff val="35000"/>
                  </a:schemeClr>
                </a:solidFill>
                <a:highlight>
                  <a:srgbClr val="FFFF00"/>
                </a:highlight>
              </a:rPr>
              <a:t> met d </a:t>
            </a:r>
            <a:r>
              <a:rPr lang="en-US" sz="1300" b="1" dirty="0" err="1">
                <a:solidFill>
                  <a:schemeClr val="tx1">
                    <a:lumMod val="65000"/>
                    <a:lumOff val="35000"/>
                  </a:schemeClr>
                </a:solidFill>
                <a:highlight>
                  <a:srgbClr val="FFFF00"/>
                </a:highlight>
              </a:rPr>
              <a:t>eproblemen</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voor</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ons</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verlof</a:t>
            </a:r>
            <a:endParaRPr lang="en-US" sz="1300" b="1" dirty="0">
              <a:solidFill>
                <a:schemeClr val="tx1">
                  <a:lumMod val="65000"/>
                  <a:lumOff val="35000"/>
                </a:schemeClr>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a:solidFill>
                  <a:schemeClr val="tx1">
                    <a:lumMod val="65000"/>
                    <a:lumOff val="35000"/>
                  </a:schemeClr>
                </a:solidFill>
                <a:highlight>
                  <a:srgbClr val="FFFF00"/>
                </a:highlight>
              </a:rPr>
              <a:t>En ja 22 </a:t>
            </a:r>
            <a:r>
              <a:rPr lang="en-US" sz="1300" b="1" dirty="0" err="1">
                <a:solidFill>
                  <a:schemeClr val="tx1">
                    <a:lumMod val="65000"/>
                    <a:lumOff val="35000"/>
                  </a:schemeClr>
                </a:solidFill>
                <a:highlight>
                  <a:srgbClr val="FFFF00"/>
                </a:highlight>
              </a:rPr>
              <a:t>augustus</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vergadering</a:t>
            </a:r>
            <a:r>
              <a:rPr lang="en-US" sz="1300" b="1" dirty="0">
                <a:solidFill>
                  <a:schemeClr val="tx1">
                    <a:lumMod val="65000"/>
                    <a:lumOff val="35000"/>
                  </a:schemeClr>
                </a:solidFill>
                <a:highlight>
                  <a:srgbClr val="FFFF00"/>
                </a:highlight>
              </a:rPr>
              <a:t> brick </a:t>
            </a:r>
            <a:r>
              <a:rPr lang="en-US" sz="1300" b="1" dirty="0" err="1">
                <a:solidFill>
                  <a:schemeClr val="tx1">
                    <a:lumMod val="65000"/>
                    <a:lumOff val="35000"/>
                  </a:schemeClr>
                </a:solidFill>
                <a:highlight>
                  <a:srgbClr val="FFFF00"/>
                </a:highlight>
              </a:rPr>
              <a:t>landen</a:t>
            </a:r>
            <a:r>
              <a:rPr lang="en-US" sz="1300" b="1" dirty="0">
                <a:solidFill>
                  <a:schemeClr val="tx1">
                    <a:lumMod val="65000"/>
                    <a:lumOff val="35000"/>
                  </a:schemeClr>
                </a:solidFill>
                <a:highlight>
                  <a:srgbClr val="FFFF00"/>
                </a:highlight>
              </a:rPr>
              <a:t> is </a:t>
            </a:r>
            <a:r>
              <a:rPr lang="en-US" sz="1300" b="1" dirty="0" err="1">
                <a:solidFill>
                  <a:schemeClr val="tx1">
                    <a:lumMod val="65000"/>
                    <a:lumOff val="35000"/>
                  </a:schemeClr>
                </a:solidFill>
                <a:highlight>
                  <a:srgbClr val="FFFF00"/>
                </a:highlight>
              </a:rPr>
              <a:t>ook</a:t>
            </a:r>
            <a:r>
              <a:rPr lang="en-US" sz="1300" b="1" dirty="0">
                <a:solidFill>
                  <a:schemeClr val="tx1">
                    <a:lumMod val="65000"/>
                    <a:lumOff val="35000"/>
                  </a:schemeClr>
                </a:solidFill>
                <a:highlight>
                  <a:srgbClr val="FFFF00"/>
                </a:highlight>
              </a:rPr>
              <a:t> </a:t>
            </a:r>
            <a:r>
              <a:rPr lang="en-US" sz="1300" b="1" dirty="0" err="1">
                <a:solidFill>
                  <a:schemeClr val="tx1">
                    <a:lumMod val="65000"/>
                    <a:lumOff val="35000"/>
                  </a:schemeClr>
                </a:solidFill>
                <a:highlight>
                  <a:srgbClr val="FFFF00"/>
                </a:highlight>
              </a:rPr>
              <a:t>belangrijk</a:t>
            </a:r>
            <a:endParaRPr lang="en-US" sz="1300" b="1" dirty="0">
              <a:solidFill>
                <a:schemeClr val="tx1">
                  <a:lumMod val="65000"/>
                  <a:lumOff val="35000"/>
                </a:schemeClr>
              </a:solidFill>
              <a:highlight>
                <a:srgbClr val="FFFF00"/>
              </a:highlight>
            </a:endParaRPr>
          </a:p>
        </p:txBody>
      </p:sp>
    </p:spTree>
    <p:extLst>
      <p:ext uri="{BB962C8B-B14F-4D97-AF65-F5344CB8AC3E}">
        <p14:creationId xmlns:p14="http://schemas.microsoft.com/office/powerpoint/2010/main" val="101787741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8/16/2023</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988170-760A-8731-BB17-241E261867F1}"/>
              </a:ext>
            </a:extLst>
          </p:cNvPr>
          <p:cNvSpPr/>
          <p:nvPr/>
        </p:nvSpPr>
        <p:spPr>
          <a:xfrm>
            <a:off x="607943" y="607717"/>
            <a:ext cx="3482797" cy="522158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500" b="1" cap="all" spc="0"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Onze</a:t>
            </a:r>
            <a:r>
              <a:rPr lang="en-US" sz="4500" b="1" cap="all"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 </a:t>
            </a:r>
            <a:r>
              <a:rPr lang="en-US" sz="4500" b="1" cap="all" spc="0"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koop</a:t>
            </a:r>
            <a:r>
              <a:rPr lang="en-US" sz="4500" b="1" cap="all"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a:t>
            </a:r>
          </a:p>
          <a:p>
            <a:pPr algn="r" defTabSz="914400">
              <a:lnSpc>
                <a:spcPct val="90000"/>
              </a:lnSpc>
              <a:spcBef>
                <a:spcPct val="0"/>
              </a:spcBef>
              <a:spcAft>
                <a:spcPts val="600"/>
              </a:spcAft>
            </a:pPr>
            <a:r>
              <a:rPr lang="en-US" sz="4500" b="1" cap="all" spc="0"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signalen</a:t>
            </a:r>
            <a:endParaRPr lang="en-US" sz="4500" b="1" cap="all"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endParaRPr>
          </a:p>
        </p:txBody>
      </p:sp>
      <p:sp>
        <p:nvSpPr>
          <p:cNvPr id="9" name="Rechthoek 8">
            <a:extLst>
              <a:ext uri="{FF2B5EF4-FFF2-40B4-BE49-F238E27FC236}">
                <a16:creationId xmlns:a16="http://schemas.microsoft.com/office/drawing/2014/main" id="{7DB8716D-F4C8-344E-0C79-1E320DFF557F}"/>
              </a:ext>
            </a:extLst>
          </p:cNvPr>
          <p:cNvSpPr/>
          <p:nvPr/>
        </p:nvSpPr>
        <p:spPr>
          <a:xfrm>
            <a:off x="4463306" y="2076626"/>
            <a:ext cx="6752558" cy="2283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p>
            <a:pPr marL="1645920" lvl="3" algn="just" defTabSz="914400">
              <a:lnSpc>
                <a:spcPct val="90000"/>
              </a:lnSpc>
              <a:spcBef>
                <a:spcPts val="1000"/>
              </a:spcBef>
              <a:buClr>
                <a:schemeClr val="accent1">
                  <a:lumMod val="75000"/>
                </a:schemeClr>
              </a:buClr>
              <a:buSzPct val="85000"/>
            </a:pPr>
            <a:r>
              <a:rPr lang="en-US" sz="2400" b="1" dirty="0">
                <a:solidFill>
                  <a:schemeClr val="tx1"/>
                </a:solidFill>
                <a:highlight>
                  <a:srgbClr val="FFFF00"/>
                </a:highlight>
              </a:rPr>
              <a:t> </a:t>
            </a:r>
            <a:r>
              <a:rPr lang="en-US" sz="2400" b="1" dirty="0" err="1">
                <a:solidFill>
                  <a:schemeClr val="tx1"/>
                </a:solidFill>
                <a:highlight>
                  <a:srgbClr val="FFFF00"/>
                </a:highlight>
              </a:rPr>
              <a:t>deze</a:t>
            </a:r>
            <a:r>
              <a:rPr lang="en-US" sz="2400" b="1" dirty="0">
                <a:solidFill>
                  <a:schemeClr val="tx1"/>
                </a:solidFill>
                <a:highlight>
                  <a:srgbClr val="FFFF00"/>
                </a:highlight>
              </a:rPr>
              <a:t> week  de </a:t>
            </a:r>
            <a:r>
              <a:rPr lang="en-US" sz="2400" b="1" dirty="0" err="1">
                <a:solidFill>
                  <a:schemeClr val="tx1"/>
                </a:solidFill>
                <a:highlight>
                  <a:srgbClr val="FFFF00"/>
                </a:highlight>
              </a:rPr>
              <a:t>europese</a:t>
            </a:r>
            <a:r>
              <a:rPr lang="en-US" sz="2400" b="1" dirty="0">
                <a:solidFill>
                  <a:schemeClr val="tx1"/>
                </a:solidFill>
                <a:highlight>
                  <a:srgbClr val="FFFF00"/>
                </a:highlight>
              </a:rPr>
              <a:t> </a:t>
            </a:r>
            <a:r>
              <a:rPr lang="en-US" sz="2400" b="1" dirty="0" err="1">
                <a:solidFill>
                  <a:schemeClr val="tx1"/>
                </a:solidFill>
                <a:highlight>
                  <a:srgbClr val="FFFF00"/>
                </a:highlight>
              </a:rPr>
              <a:t>aandelen</a:t>
            </a:r>
            <a:endParaRPr lang="en-US" sz="2400" b="1" dirty="0">
              <a:solidFill>
                <a:schemeClr val="tx1"/>
              </a:solidFill>
              <a:highlight>
                <a:srgbClr val="FFFF00"/>
              </a:highlight>
            </a:endParaRPr>
          </a:p>
          <a:p>
            <a:pPr marL="1645920" lvl="3" algn="just" defTabSz="914400">
              <a:lnSpc>
                <a:spcPct val="90000"/>
              </a:lnSpc>
              <a:spcBef>
                <a:spcPts val="1000"/>
              </a:spcBef>
              <a:buClr>
                <a:schemeClr val="accent1">
                  <a:lumMod val="75000"/>
                </a:schemeClr>
              </a:buClr>
              <a:buSzPct val="85000"/>
            </a:pPr>
            <a:r>
              <a:rPr lang="en-US" sz="2400" b="1" dirty="0">
                <a:solidFill>
                  <a:schemeClr val="tx1"/>
                </a:solidFill>
                <a:highlight>
                  <a:srgbClr val="FFFF00"/>
                </a:highlight>
              </a:rPr>
              <a:t>Die </a:t>
            </a:r>
            <a:r>
              <a:rPr lang="en-US" sz="2400" b="1" dirty="0" err="1">
                <a:solidFill>
                  <a:schemeClr val="tx1"/>
                </a:solidFill>
                <a:highlight>
                  <a:srgbClr val="FFFF00"/>
                </a:highlight>
              </a:rPr>
              <a:t>een</a:t>
            </a:r>
            <a:r>
              <a:rPr lang="en-US" sz="2400" b="1" dirty="0">
                <a:solidFill>
                  <a:schemeClr val="tx1"/>
                </a:solidFill>
                <a:highlight>
                  <a:srgbClr val="FFFF00"/>
                </a:highlight>
              </a:rPr>
              <a:t> </a:t>
            </a:r>
            <a:r>
              <a:rPr lang="en-US" sz="2400" b="1" dirty="0" err="1">
                <a:solidFill>
                  <a:schemeClr val="tx1"/>
                </a:solidFill>
                <a:highlight>
                  <a:srgbClr val="FFFF00"/>
                </a:highlight>
              </a:rPr>
              <a:t>mooi</a:t>
            </a:r>
            <a:r>
              <a:rPr lang="en-US" sz="2400" b="1" dirty="0">
                <a:solidFill>
                  <a:schemeClr val="tx1"/>
                </a:solidFill>
                <a:highlight>
                  <a:srgbClr val="FFFF00"/>
                </a:highlight>
              </a:rPr>
              <a:t> </a:t>
            </a:r>
            <a:r>
              <a:rPr lang="en-US" sz="2400" b="1" dirty="0" err="1">
                <a:solidFill>
                  <a:schemeClr val="tx1"/>
                </a:solidFill>
                <a:highlight>
                  <a:srgbClr val="FFFF00"/>
                </a:highlight>
              </a:rPr>
              <a:t>positief</a:t>
            </a:r>
            <a:r>
              <a:rPr lang="en-US" sz="2400" b="1" dirty="0">
                <a:solidFill>
                  <a:schemeClr val="tx1"/>
                </a:solidFill>
                <a:highlight>
                  <a:srgbClr val="FFFF00"/>
                </a:highlight>
              </a:rPr>
              <a:t> momentum </a:t>
            </a:r>
            <a:r>
              <a:rPr lang="en-US" sz="2400" b="1" dirty="0" err="1">
                <a:solidFill>
                  <a:schemeClr val="tx1"/>
                </a:solidFill>
                <a:highlight>
                  <a:srgbClr val="FFFF00"/>
                </a:highlight>
              </a:rPr>
              <a:t>tonen</a:t>
            </a:r>
            <a:r>
              <a:rPr lang="en-US" sz="2400" b="1" dirty="0">
                <a:solidFill>
                  <a:schemeClr val="tx1"/>
                </a:solidFill>
                <a:highlight>
                  <a:srgbClr val="FFFF00"/>
                </a:highlight>
              </a:rPr>
              <a:t> </a:t>
            </a:r>
          </a:p>
        </p:txBody>
      </p:sp>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a:xfrm>
            <a:off x="1074538" y="5924296"/>
            <a:ext cx="3092824" cy="344840"/>
          </a:xfrm>
          <a:prstGeom prst="rect">
            <a:avLst/>
          </a:prstGeom>
          <a:effectLst/>
        </p:spPr>
        <p:txBody>
          <a:bodyPr vert="horz" lIns="91440" tIns="45720" rIns="91440" bIns="45720" rtlCol="0" anchor="ctr">
            <a:normAutofit/>
          </a:bodyPr>
          <a:lstStyle/>
          <a:p>
            <a:pPr algn="l">
              <a:spcAft>
                <a:spcPts val="600"/>
              </a:spcAft>
            </a:pPr>
            <a:fld id="{79EC0A4B-AE81-4AD7-86EA-9F753B2B1EB0}" type="datetime1">
              <a:rPr lang="en-US" sz="1100" kern="1200">
                <a:solidFill>
                  <a:srgbClr val="FFFFFF"/>
                </a:solidFill>
                <a:latin typeface="+mn-lt"/>
                <a:ea typeface="+mn-ea"/>
                <a:cs typeface="+mn-cs"/>
              </a:rPr>
              <a:pPr algn="l">
                <a:spcAft>
                  <a:spcPts val="600"/>
                </a:spcAft>
              </a:pPr>
              <a:t>8/16/2023</a:t>
            </a:fld>
            <a:endParaRPr lang="en-US" sz="1100" kern="1200">
              <a:solidFill>
                <a:srgbClr val="FFFFFF"/>
              </a:solidFill>
              <a:latin typeface="+mn-lt"/>
              <a:ea typeface="+mn-ea"/>
              <a:cs typeface="+mn-cs"/>
            </a:endParaRPr>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400" b="1" kern="1200" dirty="0">
                <a:solidFill>
                  <a:srgbClr val="FFFFFF"/>
                </a:solidFill>
                <a:latin typeface="+mj-lt"/>
                <a:ea typeface="+mn-ea"/>
                <a:cs typeface="+mn-cs"/>
              </a:rPr>
              <a:pPr>
                <a:spcAft>
                  <a:spcPts val="600"/>
                </a:spcAft>
              </a:pPr>
              <a:t>21</a:t>
            </a:fld>
            <a:endParaRPr lang="en-US" sz="1400" b="1" kern="1200" dirty="0">
              <a:solidFill>
                <a:srgbClr val="FFFFFF"/>
              </a:solidFill>
              <a:latin typeface="+mj-lt"/>
              <a:ea typeface="+mn-ea"/>
              <a:cs typeface="+mn-cs"/>
            </a:endParaRPr>
          </a:p>
        </p:txBody>
      </p:sp>
      <p:sp>
        <p:nvSpPr>
          <p:cNvPr id="7" name="Rechthoek 6">
            <a:extLst>
              <a:ext uri="{FF2B5EF4-FFF2-40B4-BE49-F238E27FC236}">
                <a16:creationId xmlns:a16="http://schemas.microsoft.com/office/drawing/2014/main" id="{BEBB7476-A81E-1F9E-7F91-CB92FE8F291F}"/>
              </a:ext>
            </a:extLst>
          </p:cNvPr>
          <p:cNvSpPr/>
          <p:nvPr/>
        </p:nvSpPr>
        <p:spPr>
          <a:xfrm>
            <a:off x="7908254" y="0"/>
            <a:ext cx="378630" cy="923330"/>
          </a:xfrm>
          <a:prstGeom prst="rect">
            <a:avLst/>
          </a:prstGeom>
          <a:noFill/>
        </p:spPr>
        <p:txBody>
          <a:bodyPr wrap="none" lIns="91440" tIns="45720" rIns="91440" bIns="45720">
            <a:spAutoFit/>
          </a:bodyPr>
          <a:lstStyle/>
          <a:p>
            <a:pPr algn="ctr">
              <a:spcAft>
                <a:spcPts val="600"/>
              </a:spcAft>
            </a:pP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nl-NL"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9100479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E286828-0D6B-E0C7-B1EE-09E69D110F6E}"/>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100">
                <a:solidFill>
                  <a:srgbClr val="FFFFFF"/>
                </a:solidFill>
              </a:rPr>
              <a:pPr>
                <a:spcAft>
                  <a:spcPts val="600"/>
                </a:spcAft>
              </a:pPr>
              <a:t>8/16/2023</a:t>
            </a:fld>
            <a:endParaRPr lang="en-US" sz="1100">
              <a:solidFill>
                <a:srgbClr val="FFFFFF"/>
              </a:solidFill>
            </a:endParaRPr>
          </a:p>
        </p:txBody>
      </p:sp>
      <p:sp>
        <p:nvSpPr>
          <p:cNvPr id="5" name="Tijdelijke aanduiding voor dianummer 4">
            <a:extLst>
              <a:ext uri="{FF2B5EF4-FFF2-40B4-BE49-F238E27FC236}">
                <a16:creationId xmlns:a16="http://schemas.microsoft.com/office/drawing/2014/main" id="{0BC2DE4C-0ADE-5A4C-A022-422287E7CAEF}"/>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400"/>
              <a:pPr>
                <a:spcAft>
                  <a:spcPts val="600"/>
                </a:spcAft>
              </a:pPr>
              <a:t>22</a:t>
            </a:fld>
            <a:endParaRPr lang="en-US" sz="1400"/>
          </a:p>
        </p:txBody>
      </p:sp>
      <p:pic>
        <p:nvPicPr>
          <p:cNvPr id="6" name="Afbeelding 5">
            <a:extLst>
              <a:ext uri="{FF2B5EF4-FFF2-40B4-BE49-F238E27FC236}">
                <a16:creationId xmlns:a16="http://schemas.microsoft.com/office/drawing/2014/main" id="{9749380B-F360-4588-2770-F40C6D723000}"/>
              </a:ext>
            </a:extLst>
          </p:cNvPr>
          <p:cNvPicPr>
            <a:picLocks noChangeAspect="1"/>
          </p:cNvPicPr>
          <p:nvPr/>
        </p:nvPicPr>
        <p:blipFill>
          <a:blip r:embed="rId2"/>
          <a:stretch>
            <a:fillRect/>
          </a:stretch>
        </p:blipFill>
        <p:spPr>
          <a:xfrm>
            <a:off x="2116" y="-145876"/>
            <a:ext cx="11514667" cy="7560840"/>
          </a:xfrm>
          <a:prstGeom prst="rect">
            <a:avLst/>
          </a:prstGeom>
        </p:spPr>
      </p:pic>
    </p:spTree>
    <p:extLst>
      <p:ext uri="{BB962C8B-B14F-4D97-AF65-F5344CB8AC3E}">
        <p14:creationId xmlns:p14="http://schemas.microsoft.com/office/powerpoint/2010/main" val="271955957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6F1AE9E-6479-7941-3042-34B646914B3F}"/>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a:spcAft>
                <a:spcPts val="600"/>
              </a:spcAft>
            </a:pPr>
            <a:fld id="{79EC0A4B-AE81-4AD7-86EA-9F753B2B1EB0}" type="datetime1">
              <a:rPr lang="en-US" sz="1000">
                <a:solidFill>
                  <a:srgbClr val="FFFFFF"/>
                </a:solidFill>
              </a:rPr>
              <a:pPr algn="r">
                <a:spcAft>
                  <a:spcPts val="600"/>
                </a:spcAft>
              </a:pPr>
              <a:t>8/16/2023</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95B65265-D503-9502-80AA-31B1B1AF322C}"/>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a:spcAft>
                <a:spcPts val="600"/>
              </a:spcAft>
            </a:pPr>
            <a:fld id="{80F073CC-40D5-4B23-8DF0-9BD0A0C12F2C}" type="slidenum">
              <a:rPr lang="en-US" sz="1000">
                <a:solidFill>
                  <a:srgbClr val="FFFFFF"/>
                </a:solidFill>
              </a:rPr>
              <a:pPr>
                <a:spcAft>
                  <a:spcPts val="600"/>
                </a:spcAft>
              </a:pPr>
              <a:t>23</a:t>
            </a:fld>
            <a:endParaRPr lang="en-US" sz="1000">
              <a:solidFill>
                <a:srgbClr val="FFFFFF"/>
              </a:solidFill>
            </a:endParaRPr>
          </a:p>
        </p:txBody>
      </p:sp>
      <p:pic>
        <p:nvPicPr>
          <p:cNvPr id="3" name="Afbeelding 2">
            <a:extLst>
              <a:ext uri="{FF2B5EF4-FFF2-40B4-BE49-F238E27FC236}">
                <a16:creationId xmlns:a16="http://schemas.microsoft.com/office/drawing/2014/main" id="{8701D4A2-657F-216E-236D-6D42460C493A}"/>
              </a:ext>
            </a:extLst>
          </p:cNvPr>
          <p:cNvPicPr>
            <a:picLocks noChangeAspect="1"/>
          </p:cNvPicPr>
          <p:nvPr/>
        </p:nvPicPr>
        <p:blipFill>
          <a:blip r:embed="rId2"/>
          <a:stretch>
            <a:fillRect/>
          </a:stretch>
        </p:blipFill>
        <p:spPr>
          <a:xfrm>
            <a:off x="2116" y="-361900"/>
            <a:ext cx="11514667" cy="7848872"/>
          </a:xfrm>
          <a:prstGeom prst="rect">
            <a:avLst/>
          </a:prstGeom>
        </p:spPr>
      </p:pic>
    </p:spTree>
    <p:extLst>
      <p:ext uri="{BB962C8B-B14F-4D97-AF65-F5344CB8AC3E}">
        <p14:creationId xmlns:p14="http://schemas.microsoft.com/office/powerpoint/2010/main" val="81780498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957D299-7A23-15C0-4754-C3B1DC435EE3}"/>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200">
                <a:solidFill>
                  <a:srgbClr val="FFFFFF"/>
                </a:solidFill>
              </a:rPr>
              <a:pPr>
                <a:spcAft>
                  <a:spcPts val="600"/>
                </a:spcAft>
              </a:pPr>
              <a:t>8/16/2023</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AC47AB2A-4748-B2F2-41BE-25F4F37B00A2}"/>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200">
                <a:solidFill>
                  <a:srgbClr val="FFFFFF"/>
                </a:solidFill>
              </a:rPr>
              <a:pPr>
                <a:spcAft>
                  <a:spcPts val="600"/>
                </a:spcAft>
              </a:pPr>
              <a:t>24</a:t>
            </a:fld>
            <a:endParaRPr lang="en-US" sz="1200">
              <a:solidFill>
                <a:srgbClr val="FFFFFF"/>
              </a:solidFill>
            </a:endParaRPr>
          </a:p>
        </p:txBody>
      </p:sp>
      <p:pic>
        <p:nvPicPr>
          <p:cNvPr id="6" name="Afbeelding 5">
            <a:extLst>
              <a:ext uri="{FF2B5EF4-FFF2-40B4-BE49-F238E27FC236}">
                <a16:creationId xmlns:a16="http://schemas.microsoft.com/office/drawing/2014/main" id="{F35C8FAB-B874-9A17-D7B2-84F32EDA4338}"/>
              </a:ext>
            </a:extLst>
          </p:cNvPr>
          <p:cNvPicPr>
            <a:picLocks noChangeAspect="1"/>
          </p:cNvPicPr>
          <p:nvPr/>
        </p:nvPicPr>
        <p:blipFill>
          <a:blip r:embed="rId2"/>
          <a:stretch>
            <a:fillRect/>
          </a:stretch>
        </p:blipFill>
        <p:spPr>
          <a:xfrm>
            <a:off x="2116" y="-361900"/>
            <a:ext cx="11514667" cy="7848872"/>
          </a:xfrm>
          <a:prstGeom prst="rect">
            <a:avLst/>
          </a:prstGeom>
        </p:spPr>
      </p:pic>
    </p:spTree>
    <p:extLst>
      <p:ext uri="{BB962C8B-B14F-4D97-AF65-F5344CB8AC3E}">
        <p14:creationId xmlns:p14="http://schemas.microsoft.com/office/powerpoint/2010/main" val="100213212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835CC64-5046-AC56-1088-037D0EBF4A92}"/>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a:spcAft>
                <a:spcPts val="600"/>
              </a:spcAft>
            </a:pPr>
            <a:fld id="{79EC0A4B-AE81-4AD7-86EA-9F753B2B1EB0}" type="datetime1">
              <a:rPr lang="en-US" sz="1000">
                <a:solidFill>
                  <a:srgbClr val="FFFFFF"/>
                </a:solidFill>
              </a:rPr>
              <a:pPr algn="r">
                <a:spcAft>
                  <a:spcPts val="600"/>
                </a:spcAft>
              </a:pPr>
              <a:t>8/16/2023</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DA0949EE-FDE7-E579-D22C-E449453E857C}"/>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a:spcAft>
                <a:spcPts val="600"/>
              </a:spcAft>
            </a:pPr>
            <a:fld id="{80F073CC-40D5-4B23-8DF0-9BD0A0C12F2C}" type="slidenum">
              <a:rPr lang="en-US" sz="1000">
                <a:solidFill>
                  <a:srgbClr val="FFFFFF"/>
                </a:solidFill>
              </a:rPr>
              <a:pPr>
                <a:spcAft>
                  <a:spcPts val="600"/>
                </a:spcAft>
              </a:pPr>
              <a:t>25</a:t>
            </a:fld>
            <a:endParaRPr lang="en-US" sz="1000">
              <a:solidFill>
                <a:srgbClr val="FFFFFF"/>
              </a:solidFill>
            </a:endParaRPr>
          </a:p>
        </p:txBody>
      </p:sp>
      <p:pic>
        <p:nvPicPr>
          <p:cNvPr id="6" name="Afbeelding 5">
            <a:extLst>
              <a:ext uri="{FF2B5EF4-FFF2-40B4-BE49-F238E27FC236}">
                <a16:creationId xmlns:a16="http://schemas.microsoft.com/office/drawing/2014/main" id="{8D897674-5B7F-8318-42BA-EA5147EDCE99}"/>
              </a:ext>
            </a:extLst>
          </p:cNvPr>
          <p:cNvPicPr>
            <a:picLocks noChangeAspect="1"/>
          </p:cNvPicPr>
          <p:nvPr/>
        </p:nvPicPr>
        <p:blipFill>
          <a:blip r:embed="rId2"/>
          <a:stretch>
            <a:fillRect/>
          </a:stretch>
        </p:blipFill>
        <p:spPr>
          <a:xfrm>
            <a:off x="2116" y="-433908"/>
            <a:ext cx="11514667" cy="7488832"/>
          </a:xfrm>
          <a:prstGeom prst="rect">
            <a:avLst/>
          </a:prstGeom>
        </p:spPr>
      </p:pic>
    </p:spTree>
    <p:extLst>
      <p:ext uri="{BB962C8B-B14F-4D97-AF65-F5344CB8AC3E}">
        <p14:creationId xmlns:p14="http://schemas.microsoft.com/office/powerpoint/2010/main" val="18056760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5D0D029-F363-99EA-D62E-D93F3D190AB1}"/>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8/16/2023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CE877318-CF11-0FA1-ADFF-A26555FCBFCC}"/>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26</a:t>
            </a:fld>
            <a:endParaRPr lang="en-US" sz="800">
              <a:solidFill>
                <a:srgbClr val="FFFFFF"/>
              </a:solidFill>
            </a:endParaRPr>
          </a:p>
        </p:txBody>
      </p:sp>
      <p:pic>
        <p:nvPicPr>
          <p:cNvPr id="6" name="Afbeelding 5">
            <a:extLst>
              <a:ext uri="{FF2B5EF4-FFF2-40B4-BE49-F238E27FC236}">
                <a16:creationId xmlns:a16="http://schemas.microsoft.com/office/drawing/2014/main" id="{816E3319-D1AC-6BCF-23C5-45BDE24B803A}"/>
              </a:ext>
            </a:extLst>
          </p:cNvPr>
          <p:cNvPicPr>
            <a:picLocks noChangeAspect="1"/>
          </p:cNvPicPr>
          <p:nvPr/>
        </p:nvPicPr>
        <p:blipFill>
          <a:blip r:embed="rId2"/>
          <a:stretch>
            <a:fillRect/>
          </a:stretch>
        </p:blipFill>
        <p:spPr>
          <a:xfrm>
            <a:off x="2116" y="-433908"/>
            <a:ext cx="11514667" cy="7920880"/>
          </a:xfrm>
          <a:prstGeom prst="rect">
            <a:avLst/>
          </a:prstGeom>
        </p:spPr>
      </p:pic>
    </p:spTree>
    <p:extLst>
      <p:ext uri="{BB962C8B-B14F-4D97-AF65-F5344CB8AC3E}">
        <p14:creationId xmlns:p14="http://schemas.microsoft.com/office/powerpoint/2010/main" val="205121189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B90656-B37F-EFC6-299A-144EC9DC3676}"/>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200">
                <a:solidFill>
                  <a:srgbClr val="FFFFFF"/>
                </a:solidFill>
              </a:rPr>
              <a:pPr>
                <a:spcAft>
                  <a:spcPts val="600"/>
                </a:spcAft>
              </a:pPr>
              <a:t>8/16/2023</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9E79B5F5-B4F5-65AC-42D1-A2232F425FBB}"/>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200">
                <a:solidFill>
                  <a:srgbClr val="FFFFFF"/>
                </a:solidFill>
              </a:rPr>
              <a:pPr>
                <a:spcAft>
                  <a:spcPts val="600"/>
                </a:spcAft>
              </a:pPr>
              <a:t>27</a:t>
            </a:fld>
            <a:endParaRPr lang="en-US" sz="1200">
              <a:solidFill>
                <a:srgbClr val="FFFFFF"/>
              </a:solidFill>
            </a:endParaRPr>
          </a:p>
        </p:txBody>
      </p:sp>
      <p:pic>
        <p:nvPicPr>
          <p:cNvPr id="6" name="Afbeelding 5">
            <a:extLst>
              <a:ext uri="{FF2B5EF4-FFF2-40B4-BE49-F238E27FC236}">
                <a16:creationId xmlns:a16="http://schemas.microsoft.com/office/drawing/2014/main" id="{71F69A64-C1A8-F79F-2416-A04479559209}"/>
              </a:ext>
            </a:extLst>
          </p:cNvPr>
          <p:cNvPicPr>
            <a:picLocks noChangeAspect="1"/>
          </p:cNvPicPr>
          <p:nvPr/>
        </p:nvPicPr>
        <p:blipFill>
          <a:blip r:embed="rId2"/>
          <a:stretch>
            <a:fillRect/>
          </a:stretch>
        </p:blipFill>
        <p:spPr>
          <a:xfrm>
            <a:off x="2116" y="-505916"/>
            <a:ext cx="11514667" cy="7776864"/>
          </a:xfrm>
          <a:prstGeom prst="rect">
            <a:avLst/>
          </a:prstGeom>
        </p:spPr>
      </p:pic>
    </p:spTree>
    <p:extLst>
      <p:ext uri="{BB962C8B-B14F-4D97-AF65-F5344CB8AC3E}">
        <p14:creationId xmlns:p14="http://schemas.microsoft.com/office/powerpoint/2010/main" val="4191011050"/>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8EE78-5E93-2F5B-4DE7-41BB86B2F974}"/>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A2ADBC24-0FC3-46C4-664D-2BF8B0E6FC58}"/>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412D3279-1B4E-675C-A6E3-713B383E7A81}"/>
              </a:ext>
            </a:extLst>
          </p:cNvPr>
          <p:cNvSpPr>
            <a:spLocks noGrp="1"/>
          </p:cNvSpPr>
          <p:nvPr>
            <p:ph type="dt" sz="half" idx="10"/>
          </p:nvPr>
        </p:nvSpPr>
        <p:spPr/>
        <p:txBody>
          <a:bodyPr/>
          <a:lstStyle/>
          <a:p>
            <a:fld id="{79EC0A4B-AE81-4AD7-86EA-9F753B2B1EB0}" type="datetime1">
              <a:rPr lang="en-US" smtClean="0"/>
              <a:t>8/16/2023</a:t>
            </a:fld>
            <a:endParaRPr lang="en-US"/>
          </a:p>
        </p:txBody>
      </p:sp>
      <p:sp>
        <p:nvSpPr>
          <p:cNvPr id="5" name="Tijdelijke aanduiding voor dianummer 4">
            <a:extLst>
              <a:ext uri="{FF2B5EF4-FFF2-40B4-BE49-F238E27FC236}">
                <a16:creationId xmlns:a16="http://schemas.microsoft.com/office/drawing/2014/main" id="{CA218734-DD6E-DAAC-F3AA-479AEEB21BE4}"/>
              </a:ext>
            </a:extLst>
          </p:cNvPr>
          <p:cNvSpPr>
            <a:spLocks noGrp="1"/>
          </p:cNvSpPr>
          <p:nvPr>
            <p:ph type="sldNum" sz="quarter" idx="12"/>
          </p:nvPr>
        </p:nvSpPr>
        <p:spPr/>
        <p:txBody>
          <a:bodyPr/>
          <a:lstStyle/>
          <a:p>
            <a:fld id="{80F073CC-40D5-4B23-8DF0-9BD0A0C12F2C}" type="slidenum">
              <a:rPr lang="en-US" smtClean="0"/>
              <a:t>28</a:t>
            </a:fld>
            <a:endParaRPr lang="en-US"/>
          </a:p>
        </p:txBody>
      </p:sp>
      <p:pic>
        <p:nvPicPr>
          <p:cNvPr id="8" name="Afbeelding 7">
            <a:extLst>
              <a:ext uri="{FF2B5EF4-FFF2-40B4-BE49-F238E27FC236}">
                <a16:creationId xmlns:a16="http://schemas.microsoft.com/office/drawing/2014/main" id="{7A4BF109-94C4-AE9F-96D5-8EB076DD9522}"/>
              </a:ext>
            </a:extLst>
          </p:cNvPr>
          <p:cNvPicPr>
            <a:picLocks noChangeAspect="1"/>
          </p:cNvPicPr>
          <p:nvPr/>
        </p:nvPicPr>
        <p:blipFill>
          <a:blip r:embed="rId2"/>
          <a:stretch>
            <a:fillRect/>
          </a:stretch>
        </p:blipFill>
        <p:spPr>
          <a:xfrm>
            <a:off x="2116" y="-433908"/>
            <a:ext cx="11514667" cy="7776864"/>
          </a:xfrm>
          <a:prstGeom prst="rect">
            <a:avLst/>
          </a:prstGeom>
        </p:spPr>
      </p:pic>
    </p:spTree>
    <p:extLst>
      <p:ext uri="{BB962C8B-B14F-4D97-AF65-F5344CB8AC3E}">
        <p14:creationId xmlns:p14="http://schemas.microsoft.com/office/powerpoint/2010/main" val="53792672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872F1-57B4-BACB-50E1-B6CD5926CE7B}"/>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B3EE0145-A41C-5CE3-E89C-BF3E7005C72D}"/>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59494E13-63E2-8893-B37B-DDAA23DD86DD}"/>
              </a:ext>
            </a:extLst>
          </p:cNvPr>
          <p:cNvSpPr>
            <a:spLocks noGrp="1"/>
          </p:cNvSpPr>
          <p:nvPr>
            <p:ph type="dt" sz="half" idx="10"/>
          </p:nvPr>
        </p:nvSpPr>
        <p:spPr/>
        <p:txBody>
          <a:bodyPr/>
          <a:lstStyle/>
          <a:p>
            <a:fld id="{79EC0A4B-AE81-4AD7-86EA-9F753B2B1EB0}" type="datetime1">
              <a:rPr lang="en-US" smtClean="0"/>
              <a:t>8/16/2023</a:t>
            </a:fld>
            <a:endParaRPr lang="en-US"/>
          </a:p>
        </p:txBody>
      </p:sp>
      <p:sp>
        <p:nvSpPr>
          <p:cNvPr id="5" name="Tijdelijke aanduiding voor dianummer 4">
            <a:extLst>
              <a:ext uri="{FF2B5EF4-FFF2-40B4-BE49-F238E27FC236}">
                <a16:creationId xmlns:a16="http://schemas.microsoft.com/office/drawing/2014/main" id="{82A58A12-DDC7-1F0A-ED9F-96FAAB59309A}"/>
              </a:ext>
            </a:extLst>
          </p:cNvPr>
          <p:cNvSpPr>
            <a:spLocks noGrp="1"/>
          </p:cNvSpPr>
          <p:nvPr>
            <p:ph type="sldNum" sz="quarter" idx="12"/>
          </p:nvPr>
        </p:nvSpPr>
        <p:spPr/>
        <p:txBody>
          <a:bodyPr/>
          <a:lstStyle/>
          <a:p>
            <a:fld id="{80F073CC-40D5-4B23-8DF0-9BD0A0C12F2C}" type="slidenum">
              <a:rPr lang="en-US" smtClean="0"/>
              <a:t>29</a:t>
            </a:fld>
            <a:endParaRPr lang="en-US"/>
          </a:p>
        </p:txBody>
      </p:sp>
      <p:pic>
        <p:nvPicPr>
          <p:cNvPr id="7" name="Afbeelding 6">
            <a:extLst>
              <a:ext uri="{FF2B5EF4-FFF2-40B4-BE49-F238E27FC236}">
                <a16:creationId xmlns:a16="http://schemas.microsoft.com/office/drawing/2014/main" id="{D327D3BF-1C3A-EA1D-4C36-E59F889FD689}"/>
              </a:ext>
            </a:extLst>
          </p:cNvPr>
          <p:cNvPicPr>
            <a:picLocks noChangeAspect="1"/>
          </p:cNvPicPr>
          <p:nvPr/>
        </p:nvPicPr>
        <p:blipFill>
          <a:blip r:embed="rId2"/>
          <a:stretch>
            <a:fillRect/>
          </a:stretch>
        </p:blipFill>
        <p:spPr>
          <a:xfrm>
            <a:off x="2116" y="-289892"/>
            <a:ext cx="11514667" cy="7560840"/>
          </a:xfrm>
          <a:prstGeom prst="rect">
            <a:avLst/>
          </a:prstGeom>
        </p:spPr>
      </p:pic>
    </p:spTree>
    <p:extLst>
      <p:ext uri="{BB962C8B-B14F-4D97-AF65-F5344CB8AC3E}">
        <p14:creationId xmlns:p14="http://schemas.microsoft.com/office/powerpoint/2010/main" val="341942625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3E3FC-DB91-0BB5-8617-B70CDF049C42}"/>
              </a:ext>
            </a:extLst>
          </p:cNvPr>
          <p:cNvSpPr>
            <a:spLocks noGrp="1"/>
          </p:cNvSpPr>
          <p:nvPr>
            <p:ph type="title"/>
          </p:nvPr>
        </p:nvSpPr>
        <p:spPr/>
        <p:txBody>
          <a:bodyPr vert="horz" lIns="91440" tIns="45720" rIns="91440" bIns="45720" rtlCol="0" anchor="ctr">
            <a:normAutofit/>
          </a:bodyPr>
          <a:lstStyle/>
          <a:p>
            <a:pPr defTabSz="914400"/>
            <a:r>
              <a:rPr lang="en-US" sz="2600" b="1" i="1" u="sng" dirty="0">
                <a:highlight>
                  <a:srgbClr val="FFFF00"/>
                </a:highlight>
              </a:rPr>
              <a:t>Je </a:t>
            </a:r>
            <a:r>
              <a:rPr lang="en-US" sz="2600" b="1" i="1" u="sng" dirty="0" err="1">
                <a:highlight>
                  <a:srgbClr val="FFFF00"/>
                </a:highlight>
              </a:rPr>
              <a:t>kunt</a:t>
            </a:r>
            <a:r>
              <a:rPr lang="en-US" sz="2600" b="1" i="1" u="sng" dirty="0">
                <a:highlight>
                  <a:srgbClr val="FFFF00"/>
                </a:highlight>
              </a:rPr>
              <a:t> je </a:t>
            </a:r>
            <a:r>
              <a:rPr lang="en-US" sz="2600" b="1" i="1" u="sng" dirty="0" err="1">
                <a:highlight>
                  <a:srgbClr val="FFFF00"/>
                </a:highlight>
              </a:rPr>
              <a:t>portefeuille</a:t>
            </a:r>
            <a:r>
              <a:rPr lang="en-US" sz="2600" b="1" i="1" u="sng" dirty="0">
                <a:highlight>
                  <a:srgbClr val="FFFF00"/>
                </a:highlight>
              </a:rPr>
              <a:t> </a:t>
            </a:r>
            <a:r>
              <a:rPr lang="en-US" sz="2600" b="1" i="1" u="sng" dirty="0" err="1">
                <a:highlight>
                  <a:srgbClr val="FFFF00"/>
                </a:highlight>
              </a:rPr>
              <a:t>overboeken</a:t>
            </a:r>
            <a:r>
              <a:rPr lang="en-US" sz="2600" b="1" i="1" u="sng" dirty="0">
                <a:highlight>
                  <a:srgbClr val="FFFF00"/>
                </a:highlight>
              </a:rPr>
              <a:t> </a:t>
            </a:r>
            <a:r>
              <a:rPr lang="en-US" sz="2600" b="1" i="1" u="sng" dirty="0" err="1">
                <a:highlight>
                  <a:srgbClr val="FFFF00"/>
                </a:highlight>
              </a:rPr>
              <a:t>naar</a:t>
            </a:r>
            <a:r>
              <a:rPr lang="en-US" sz="2600" b="1" i="1" u="sng" dirty="0">
                <a:highlight>
                  <a:srgbClr val="FFFF00"/>
                </a:highlight>
              </a:rPr>
              <a:t> </a:t>
            </a:r>
            <a:r>
              <a:rPr lang="en-US" sz="2600" b="1" i="1" u="sng" dirty="0" err="1">
                <a:highlight>
                  <a:srgbClr val="FFFF00"/>
                </a:highlight>
              </a:rPr>
              <a:t>ons</a:t>
            </a:r>
            <a:r>
              <a:rPr lang="en-US" sz="2600" b="1" i="1" u="sng" dirty="0">
                <a:highlight>
                  <a:srgbClr val="FFFF00"/>
                </a:highlight>
              </a:rPr>
              <a:t> </a:t>
            </a:r>
            <a:r>
              <a:rPr lang="en-US" sz="2600" b="1" i="1" u="sng" dirty="0" err="1">
                <a:highlight>
                  <a:srgbClr val="FFFF00"/>
                </a:highlight>
              </a:rPr>
              <a:t>zonder</a:t>
            </a:r>
            <a:r>
              <a:rPr lang="en-US" sz="2600" b="1" i="1" u="sng" dirty="0">
                <a:highlight>
                  <a:srgbClr val="FFFF00"/>
                </a:highlight>
              </a:rPr>
              <a:t> </a:t>
            </a:r>
            <a:r>
              <a:rPr lang="en-US" sz="2600" b="1" i="1" u="sng" dirty="0" err="1">
                <a:highlight>
                  <a:srgbClr val="FFFF00"/>
                </a:highlight>
              </a:rPr>
              <a:t>problemen</a:t>
            </a:r>
            <a:r>
              <a:rPr lang="en-US" sz="2600" b="1" i="1" u="sng" dirty="0">
                <a:highlight>
                  <a:srgbClr val="FFFF00"/>
                </a:highlight>
              </a:rPr>
              <a:t> </a:t>
            </a:r>
            <a:r>
              <a:rPr lang="en-US" sz="2600" b="1" i="1" u="sng" dirty="0" err="1">
                <a:highlight>
                  <a:srgbClr val="FFFF00"/>
                </a:highlight>
              </a:rPr>
              <a:t>en</a:t>
            </a:r>
            <a:r>
              <a:rPr lang="en-US" sz="2600" b="1" i="1" u="sng" dirty="0">
                <a:highlight>
                  <a:srgbClr val="FFFF00"/>
                </a:highlight>
              </a:rPr>
              <a:t> </a:t>
            </a:r>
            <a:r>
              <a:rPr lang="en-US" sz="2600" b="1" i="1" u="sng" dirty="0" err="1">
                <a:highlight>
                  <a:srgbClr val="FFFF00"/>
                </a:highlight>
              </a:rPr>
              <a:t>profiteren</a:t>
            </a:r>
            <a:r>
              <a:rPr lang="en-US" sz="2600" b="1" i="1" u="sng" dirty="0">
                <a:highlight>
                  <a:srgbClr val="FFFF00"/>
                </a:highlight>
              </a:rPr>
              <a:t> van </a:t>
            </a:r>
            <a:r>
              <a:rPr lang="en-US" sz="2600" b="1" i="1" u="sng" dirty="0" err="1">
                <a:highlight>
                  <a:srgbClr val="FFFF00"/>
                </a:highlight>
              </a:rPr>
              <a:t>onze</a:t>
            </a:r>
            <a:r>
              <a:rPr lang="en-US" sz="2600" b="1" i="1" u="sng" dirty="0">
                <a:highlight>
                  <a:srgbClr val="FFFF00"/>
                </a:highlight>
              </a:rPr>
              <a:t> </a:t>
            </a:r>
            <a:r>
              <a:rPr lang="en-US" sz="2600" b="1" i="1" u="sng" dirty="0" err="1">
                <a:highlight>
                  <a:srgbClr val="FFFF00"/>
                </a:highlight>
              </a:rPr>
              <a:t>goedkopere</a:t>
            </a:r>
            <a:r>
              <a:rPr lang="en-US" sz="2600" b="1" i="1" u="sng" dirty="0">
                <a:highlight>
                  <a:srgbClr val="FFFF00"/>
                </a:highlight>
              </a:rPr>
              <a:t> </a:t>
            </a:r>
            <a:r>
              <a:rPr lang="en-US" sz="2600" b="1" i="1" u="sng" dirty="0" err="1">
                <a:highlight>
                  <a:srgbClr val="FFFF00"/>
                </a:highlight>
              </a:rPr>
              <a:t>commissie</a:t>
            </a:r>
            <a:r>
              <a:rPr lang="en-US" sz="2600" b="1" i="1" u="sng" dirty="0">
                <a:highlight>
                  <a:srgbClr val="FFFF00"/>
                </a:highlight>
              </a:rPr>
              <a:t> die tot de </a:t>
            </a:r>
            <a:r>
              <a:rPr lang="en-US" sz="2600" b="1" i="1" u="sng" dirty="0" err="1">
                <a:highlight>
                  <a:srgbClr val="FFFF00"/>
                </a:highlight>
              </a:rPr>
              <a:t>laagste</a:t>
            </a:r>
            <a:r>
              <a:rPr lang="en-US" sz="2600" b="1" i="1" u="sng" dirty="0">
                <a:highlight>
                  <a:srgbClr val="FFFF00"/>
                </a:highlight>
              </a:rPr>
              <a:t> van </a:t>
            </a:r>
            <a:r>
              <a:rPr lang="en-US" sz="2600" b="1" i="1" u="sng" dirty="0" err="1">
                <a:highlight>
                  <a:srgbClr val="FFFF00"/>
                </a:highlight>
              </a:rPr>
              <a:t>europa</a:t>
            </a:r>
            <a:r>
              <a:rPr lang="en-US" sz="2600" b="1" i="1" u="sng" dirty="0">
                <a:highlight>
                  <a:srgbClr val="FFFF00"/>
                </a:highlight>
              </a:rPr>
              <a:t> </a:t>
            </a:r>
            <a:r>
              <a:rPr lang="en-US" sz="2600" b="1" i="1" u="sng" dirty="0" err="1">
                <a:highlight>
                  <a:srgbClr val="FFFF00"/>
                </a:highlight>
              </a:rPr>
              <a:t>behoren</a:t>
            </a:r>
            <a:endParaRPr lang="en-US" sz="2600" b="1" i="1" u="sng" dirty="0">
              <a:highlight>
                <a:srgbClr val="FFFF00"/>
              </a:highlight>
            </a:endParaRPr>
          </a:p>
        </p:txBody>
      </p:sp>
      <p:sp>
        <p:nvSpPr>
          <p:cNvPr id="4" name="Tijdelijke aanduiding voor datum 3">
            <a:extLst>
              <a:ext uri="{FF2B5EF4-FFF2-40B4-BE49-F238E27FC236}">
                <a16:creationId xmlns:a16="http://schemas.microsoft.com/office/drawing/2014/main" id="{1080184C-29EE-16BF-55BF-F2213D4F598D}"/>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100" dirty="0"/>
              <a:pPr>
                <a:spcAft>
                  <a:spcPts val="600"/>
                </a:spcAft>
              </a:pPr>
              <a:t>8/16/2023</a:t>
            </a:fld>
            <a:endParaRPr lang="en-US" sz="1100"/>
          </a:p>
        </p:txBody>
      </p:sp>
      <p:sp>
        <p:nvSpPr>
          <p:cNvPr id="5" name="Tijdelijke aanduiding voor dianummer 4">
            <a:extLst>
              <a:ext uri="{FF2B5EF4-FFF2-40B4-BE49-F238E27FC236}">
                <a16:creationId xmlns:a16="http://schemas.microsoft.com/office/drawing/2014/main" id="{777C8775-F05D-84C3-2E80-7AD929DBDF62}"/>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400" b="1" kern="1200" dirty="0">
                <a:solidFill>
                  <a:srgbClr val="FFFFFF"/>
                </a:solidFill>
                <a:latin typeface="+mj-lt"/>
                <a:ea typeface="+mn-ea"/>
                <a:cs typeface="+mn-cs"/>
              </a:rPr>
              <a:pPr>
                <a:spcAft>
                  <a:spcPts val="600"/>
                </a:spcAft>
              </a:pPr>
              <a:t>3</a:t>
            </a:fld>
            <a:endParaRPr lang="en-US" sz="1400" b="1" kern="1200" dirty="0">
              <a:solidFill>
                <a:srgbClr val="FFFFFF"/>
              </a:solidFill>
              <a:latin typeface="+mj-lt"/>
              <a:ea typeface="+mn-ea"/>
              <a:cs typeface="+mn-cs"/>
            </a:endParaRPr>
          </a:p>
        </p:txBody>
      </p:sp>
      <p:graphicFrame>
        <p:nvGraphicFramePr>
          <p:cNvPr id="199" name="Tijdelijke aanduiding voor tekst 2">
            <a:extLst>
              <a:ext uri="{FF2B5EF4-FFF2-40B4-BE49-F238E27FC236}">
                <a16:creationId xmlns:a16="http://schemas.microsoft.com/office/drawing/2014/main" id="{89A8FB45-4A4A-78C8-2025-28CF70B25B25}"/>
              </a:ext>
            </a:extLst>
          </p:cNvPr>
          <p:cNvGraphicFramePr/>
          <p:nvPr>
            <p:extLst>
              <p:ext uri="{D42A27DB-BD31-4B8C-83A1-F6EECF244321}">
                <p14:modId xmlns:p14="http://schemas.microsoft.com/office/powerpoint/2010/main" val="2167236163"/>
              </p:ext>
            </p:extLst>
          </p:nvPr>
        </p:nvGraphicFramePr>
        <p:xfrm>
          <a:off x="1010903" y="2252868"/>
          <a:ext cx="9503092" cy="3416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08022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C798016-5E5A-F3F5-5ED4-D233271AE854}"/>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8/16/2023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0DAEE8E9-6711-CF1E-5D36-38364ECB21A3}"/>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30</a:t>
            </a:fld>
            <a:endParaRPr lang="en-US" sz="800">
              <a:solidFill>
                <a:srgbClr val="FFFFFF"/>
              </a:solidFill>
            </a:endParaRPr>
          </a:p>
        </p:txBody>
      </p:sp>
      <p:pic>
        <p:nvPicPr>
          <p:cNvPr id="3" name="Afbeelding 2">
            <a:extLst>
              <a:ext uri="{FF2B5EF4-FFF2-40B4-BE49-F238E27FC236}">
                <a16:creationId xmlns:a16="http://schemas.microsoft.com/office/drawing/2014/main" id="{1F3C2FBA-F05F-39D3-2363-6D02D822E8CD}"/>
              </a:ext>
            </a:extLst>
          </p:cNvPr>
          <p:cNvPicPr>
            <a:picLocks noChangeAspect="1"/>
          </p:cNvPicPr>
          <p:nvPr/>
        </p:nvPicPr>
        <p:blipFill>
          <a:blip r:embed="rId2"/>
          <a:stretch>
            <a:fillRect/>
          </a:stretch>
        </p:blipFill>
        <p:spPr>
          <a:xfrm>
            <a:off x="2116" y="-289892"/>
            <a:ext cx="11514667" cy="7632848"/>
          </a:xfrm>
          <a:prstGeom prst="rect">
            <a:avLst/>
          </a:prstGeom>
        </p:spPr>
      </p:pic>
    </p:spTree>
    <p:extLst>
      <p:ext uri="{BB962C8B-B14F-4D97-AF65-F5344CB8AC3E}">
        <p14:creationId xmlns:p14="http://schemas.microsoft.com/office/powerpoint/2010/main" val="396912211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B7656-51C7-CC73-327E-99ACC3911CE9}"/>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8A7B3782-5E57-40F5-420C-D9C57197D09E}"/>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77EB1FE4-3434-8B9B-1BE3-5B0F9C5B75D7}"/>
              </a:ext>
            </a:extLst>
          </p:cNvPr>
          <p:cNvSpPr>
            <a:spLocks noGrp="1"/>
          </p:cNvSpPr>
          <p:nvPr>
            <p:ph type="dt" sz="half" idx="10"/>
          </p:nvPr>
        </p:nvSpPr>
        <p:spPr/>
        <p:txBody>
          <a:bodyPr/>
          <a:lstStyle/>
          <a:p>
            <a:fld id="{79EC0A4B-AE81-4AD7-86EA-9F753B2B1EB0}" type="datetime1">
              <a:rPr lang="en-US" smtClean="0"/>
              <a:t>8/16/2023</a:t>
            </a:fld>
            <a:endParaRPr lang="en-US"/>
          </a:p>
        </p:txBody>
      </p:sp>
      <p:sp>
        <p:nvSpPr>
          <p:cNvPr id="5" name="Tijdelijke aanduiding voor dianummer 4">
            <a:extLst>
              <a:ext uri="{FF2B5EF4-FFF2-40B4-BE49-F238E27FC236}">
                <a16:creationId xmlns:a16="http://schemas.microsoft.com/office/drawing/2014/main" id="{5B151EA3-73AE-4E89-0DD4-1BBF7224D021}"/>
              </a:ext>
            </a:extLst>
          </p:cNvPr>
          <p:cNvSpPr>
            <a:spLocks noGrp="1"/>
          </p:cNvSpPr>
          <p:nvPr>
            <p:ph type="sldNum" sz="quarter" idx="12"/>
          </p:nvPr>
        </p:nvSpPr>
        <p:spPr/>
        <p:txBody>
          <a:bodyPr/>
          <a:lstStyle/>
          <a:p>
            <a:fld id="{80F073CC-40D5-4B23-8DF0-9BD0A0C12F2C}" type="slidenum">
              <a:rPr lang="en-US" smtClean="0"/>
              <a:t>31</a:t>
            </a:fld>
            <a:endParaRPr lang="en-US"/>
          </a:p>
        </p:txBody>
      </p:sp>
      <p:pic>
        <p:nvPicPr>
          <p:cNvPr id="8" name="Afbeelding 7">
            <a:extLst>
              <a:ext uri="{FF2B5EF4-FFF2-40B4-BE49-F238E27FC236}">
                <a16:creationId xmlns:a16="http://schemas.microsoft.com/office/drawing/2014/main" id="{B85F8C23-17C8-C379-6EB5-0B8F9EE07AA2}"/>
              </a:ext>
            </a:extLst>
          </p:cNvPr>
          <p:cNvPicPr>
            <a:picLocks noChangeAspect="1"/>
          </p:cNvPicPr>
          <p:nvPr/>
        </p:nvPicPr>
        <p:blipFill>
          <a:blip r:embed="rId2"/>
          <a:stretch>
            <a:fillRect/>
          </a:stretch>
        </p:blipFill>
        <p:spPr>
          <a:xfrm>
            <a:off x="2116" y="0"/>
            <a:ext cx="11514667" cy="7198940"/>
          </a:xfrm>
          <a:prstGeom prst="rect">
            <a:avLst/>
          </a:prstGeom>
        </p:spPr>
      </p:pic>
    </p:spTree>
    <p:extLst>
      <p:ext uri="{BB962C8B-B14F-4D97-AF65-F5344CB8AC3E}">
        <p14:creationId xmlns:p14="http://schemas.microsoft.com/office/powerpoint/2010/main" val="179811720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ED6D2-6067-E9BE-6595-A198662690C4}"/>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9706F282-63A1-E787-FE9C-6A2BE7CD0924}"/>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F8E8566F-04C3-49A9-1587-40CA2593F8CA}"/>
              </a:ext>
            </a:extLst>
          </p:cNvPr>
          <p:cNvSpPr>
            <a:spLocks noGrp="1"/>
          </p:cNvSpPr>
          <p:nvPr>
            <p:ph type="dt" sz="half" idx="10"/>
          </p:nvPr>
        </p:nvSpPr>
        <p:spPr/>
        <p:txBody>
          <a:bodyPr/>
          <a:lstStyle/>
          <a:p>
            <a:fld id="{79EC0A4B-AE81-4AD7-86EA-9F753B2B1EB0}" type="datetime1">
              <a:rPr lang="en-US" smtClean="0"/>
              <a:t>8/16/2023</a:t>
            </a:fld>
            <a:endParaRPr lang="en-US"/>
          </a:p>
        </p:txBody>
      </p:sp>
      <p:sp>
        <p:nvSpPr>
          <p:cNvPr id="5" name="Tijdelijke aanduiding voor dianummer 4">
            <a:extLst>
              <a:ext uri="{FF2B5EF4-FFF2-40B4-BE49-F238E27FC236}">
                <a16:creationId xmlns:a16="http://schemas.microsoft.com/office/drawing/2014/main" id="{2844A1FA-42CB-5154-2141-62D0F3601079}"/>
              </a:ext>
            </a:extLst>
          </p:cNvPr>
          <p:cNvSpPr>
            <a:spLocks noGrp="1"/>
          </p:cNvSpPr>
          <p:nvPr>
            <p:ph type="sldNum" sz="quarter" idx="12"/>
          </p:nvPr>
        </p:nvSpPr>
        <p:spPr/>
        <p:txBody>
          <a:bodyPr/>
          <a:lstStyle/>
          <a:p>
            <a:fld id="{80F073CC-40D5-4B23-8DF0-9BD0A0C12F2C}" type="slidenum">
              <a:rPr lang="en-US" smtClean="0"/>
              <a:t>32</a:t>
            </a:fld>
            <a:endParaRPr lang="en-US"/>
          </a:p>
        </p:txBody>
      </p:sp>
      <p:pic>
        <p:nvPicPr>
          <p:cNvPr id="7" name="Afbeelding 6">
            <a:extLst>
              <a:ext uri="{FF2B5EF4-FFF2-40B4-BE49-F238E27FC236}">
                <a16:creationId xmlns:a16="http://schemas.microsoft.com/office/drawing/2014/main" id="{4FC43CBB-1E1C-AA4D-12CE-10ABA12409FE}"/>
              </a:ext>
            </a:extLst>
          </p:cNvPr>
          <p:cNvPicPr>
            <a:picLocks noChangeAspect="1"/>
          </p:cNvPicPr>
          <p:nvPr/>
        </p:nvPicPr>
        <p:blipFill>
          <a:blip r:embed="rId2"/>
          <a:stretch>
            <a:fillRect/>
          </a:stretch>
        </p:blipFill>
        <p:spPr>
          <a:xfrm>
            <a:off x="2116" y="-289892"/>
            <a:ext cx="11514667" cy="7200800"/>
          </a:xfrm>
          <a:prstGeom prst="rect">
            <a:avLst/>
          </a:prstGeom>
        </p:spPr>
      </p:pic>
    </p:spTree>
    <p:extLst>
      <p:ext uri="{BB962C8B-B14F-4D97-AF65-F5344CB8AC3E}">
        <p14:creationId xmlns:p14="http://schemas.microsoft.com/office/powerpoint/2010/main" val="41636920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endParaRPr lang="nl-BE" dirty="0"/>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8/16/2023</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a:bodyPr>
          <a:lstStyle/>
          <a:p>
            <a:pPr>
              <a:spcAft>
                <a:spcPts val="600"/>
              </a:spcAft>
            </a:pPr>
            <a:fld id="{B6F15528-21DE-4FAA-801E-634DDDAF4B2B}" type="slidenum">
              <a:rPr lang="nl-BE" smtClean="0">
                <a:solidFill>
                  <a:srgbClr val="FFFFFF"/>
                </a:solidFill>
              </a:rPr>
              <a:pPr>
                <a:spcAft>
                  <a:spcPts val="600"/>
                </a:spcAft>
              </a:pPr>
              <a:t>33</a:t>
            </a:fld>
            <a:endParaRPr lang="nl-BE">
              <a:solidFill>
                <a:srgbClr val="FFFFFF"/>
              </a:solidFill>
            </a:endParaRPr>
          </a:p>
        </p:txBody>
      </p:sp>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pic>
        <p:nvPicPr>
          <p:cNvPr id="11" name="Afbeelding 10">
            <a:extLst>
              <a:ext uri="{FF2B5EF4-FFF2-40B4-BE49-F238E27FC236}">
                <a16:creationId xmlns:a16="http://schemas.microsoft.com/office/drawing/2014/main" id="{24EF9B57-E9BA-F3D4-3395-8B721782522D}"/>
              </a:ext>
            </a:extLst>
          </p:cNvPr>
          <p:cNvPicPr>
            <a:picLocks noChangeAspect="1"/>
          </p:cNvPicPr>
          <p:nvPr/>
        </p:nvPicPr>
        <p:blipFill>
          <a:blip r:embed="rId2"/>
          <a:stretch>
            <a:fillRect/>
          </a:stretch>
        </p:blipFill>
        <p:spPr>
          <a:xfrm>
            <a:off x="142826" y="31251"/>
            <a:ext cx="11376074" cy="6414498"/>
          </a:xfrm>
          <a:prstGeom prst="rect">
            <a:avLst/>
          </a:prstGeom>
        </p:spPr>
      </p:pic>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5" name="Tijdelijke aanduiding voor inhoud 2">
            <a:extLst>
              <a:ext uri="{FF2B5EF4-FFF2-40B4-BE49-F238E27FC236}">
                <a16:creationId xmlns:a16="http://schemas.microsoft.com/office/drawing/2014/main" id="{263A5AC8-4DB3-44B8-3ABF-C1538A783C87}"/>
              </a:ext>
            </a:extLst>
          </p:cNvPr>
          <p:cNvSpPr>
            <a:spLocks noGrp="1"/>
          </p:cNvSpPr>
          <p:nvPr>
            <p:ph idx="1"/>
          </p:nvPr>
        </p:nvSpPr>
        <p:spPr>
          <a:xfrm>
            <a:off x="613382" y="2015066"/>
            <a:ext cx="3448752" cy="3550406"/>
          </a:xfrm>
        </p:spPr>
        <p:txBody>
          <a:bodyPr>
            <a:normAutofit/>
          </a:bodyPr>
          <a:lstStyle/>
          <a:p>
            <a:r>
              <a:rPr lang="nl-BE" sz="1600" b="1"/>
              <a:t>Iedereen kan orders plaatsen met limieten</a:t>
            </a:r>
          </a:p>
          <a:p>
            <a:r>
              <a:rPr lang="nl-BE" sz="1600" b="1"/>
              <a:t>Dus je moet niet aan dagkoers kopen of verkopen</a:t>
            </a:r>
          </a:p>
          <a:p>
            <a:endParaRPr lang="nl-BE" sz="1600" b="1"/>
          </a:p>
          <a:p>
            <a:r>
              <a:rPr lang="nl-BE" sz="1600" b="1"/>
              <a:t>Je denkt dat de kg naar 59000</a:t>
            </a:r>
            <a:r>
              <a:rPr lang="nl-BE" sz="1600" b="1" baseline="30000"/>
              <a:t>e</a:t>
            </a:r>
            <a:r>
              <a:rPr lang="nl-BE" sz="1600" b="1"/>
              <a:t> kan gaan en je plaatst een order aan 59000</a:t>
            </a:r>
            <a:r>
              <a:rPr lang="nl-BE" sz="1600" b="1" baseline="30000"/>
              <a:t>e</a:t>
            </a:r>
            <a:r>
              <a:rPr lang="nl-BE" sz="1600" b="1"/>
              <a:t> all-in</a:t>
            </a:r>
          </a:p>
          <a:p>
            <a:r>
              <a:rPr lang="nl-BE" sz="1600" b="1"/>
              <a:t>Voorwaarden deponeren van je goud of overboeken van de geldsom</a:t>
            </a:r>
          </a:p>
        </p:txBody>
      </p:sp>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p:txBody>
          <a:bodyPr vert="horz" lIns="91440" tIns="45720" rIns="91440" bIns="45720" rtlCol="0">
            <a:normAutofit/>
          </a:bodyPr>
          <a:lstStyle/>
          <a:p>
            <a:pPr>
              <a:spcAft>
                <a:spcPts val="600"/>
              </a:spcAft>
            </a:pPr>
            <a:fld id="{47309314-E4B1-4CA1-9313-ED56281F2FEC}" type="datetime1">
              <a:rPr lang="en-US">
                <a:solidFill>
                  <a:srgbClr val="FFFFFF"/>
                </a:solidFill>
              </a:rPr>
              <a:pPr>
                <a:spcAft>
                  <a:spcPts val="600"/>
                </a:spcAft>
              </a:pPr>
              <a:t>8/16/2023</a:t>
            </a:fld>
            <a:endParaRPr lang="en-US">
              <a:solidFill>
                <a:srgbClr val="FFFFFF"/>
              </a:solidFill>
            </a:endParaRPr>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a:xfrm>
            <a:off x="114805" y="5792853"/>
            <a:ext cx="736717" cy="344841"/>
          </a:xfrm>
        </p:spPr>
        <p:txBody>
          <a:bodyPr vert="horz" lIns="91440" tIns="45720" rIns="91440" bIns="45720" rtlCol="0">
            <a:normAutofit/>
          </a:bodyPr>
          <a:lstStyle/>
          <a:p>
            <a:pPr>
              <a:lnSpc>
                <a:spcPct val="90000"/>
              </a:lnSpc>
              <a:spcAft>
                <a:spcPts val="600"/>
              </a:spcAft>
            </a:pPr>
            <a:fld id="{B6F15528-21DE-4FAA-801E-634DDDAF4B2B}" type="slidenum">
              <a:rPr lang="en-US" sz="1700"/>
              <a:pPr>
                <a:lnSpc>
                  <a:spcPct val="90000"/>
                </a:lnSpc>
                <a:spcAft>
                  <a:spcPts val="600"/>
                </a:spcAft>
              </a:pPr>
              <a:t>34</a:t>
            </a:fld>
            <a:endParaRPr lang="en-US" sz="1700"/>
          </a:p>
        </p:txBody>
      </p:sp>
      <p:pic>
        <p:nvPicPr>
          <p:cNvPr id="8" name="Afbeelding 7">
            <a:extLst>
              <a:ext uri="{FF2B5EF4-FFF2-40B4-BE49-F238E27FC236}">
                <a16:creationId xmlns:a16="http://schemas.microsoft.com/office/drawing/2014/main" id="{D8EC8C7E-3D3F-BE9F-8959-D1760EC71AFC}"/>
              </a:ext>
            </a:extLst>
          </p:cNvPr>
          <p:cNvPicPr>
            <a:picLocks noChangeAspect="1"/>
          </p:cNvPicPr>
          <p:nvPr/>
        </p:nvPicPr>
        <p:blipFill rotWithShape="1">
          <a:blip r:embed="rId2"/>
          <a:srcRect r="12739" b="1"/>
          <a:stretch/>
        </p:blipFill>
        <p:spPr>
          <a:xfrm>
            <a:off x="4364505" y="10"/>
            <a:ext cx="7154395" cy="6476990"/>
          </a:xfrm>
          <a:prstGeom prst="rect">
            <a:avLst/>
          </a:prstGeom>
        </p:spPr>
      </p:pic>
    </p:spTree>
    <p:extLst>
      <p:ext uri="{BB962C8B-B14F-4D97-AF65-F5344CB8AC3E}">
        <p14:creationId xmlns:p14="http://schemas.microsoft.com/office/powerpoint/2010/main" val="30120586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8F2B0-D785-CB20-AC4F-5292ED5E4529}"/>
              </a:ext>
            </a:extLst>
          </p:cNvPr>
          <p:cNvSpPr>
            <a:spLocks noGrp="1"/>
          </p:cNvSpPr>
          <p:nvPr>
            <p:ph type="title"/>
          </p:nvPr>
        </p:nvSpPr>
        <p:spPr>
          <a:xfrm>
            <a:off x="613381" y="609266"/>
            <a:ext cx="3448753" cy="1189900"/>
          </a:xfrm>
        </p:spPr>
        <p:txBody>
          <a:bodyPr vert="horz" lIns="91440" tIns="45720" rIns="91440" bIns="45720" rtlCol="0" anchor="t">
            <a:normAutofit/>
          </a:bodyPr>
          <a:lstStyle/>
          <a:p>
            <a:pPr defTabSz="457200">
              <a:lnSpc>
                <a:spcPct val="90000"/>
              </a:lnSpc>
            </a:pPr>
            <a:r>
              <a:rPr lang="en-US" sz="2000" b="1"/>
              <a:t>HOE KAN MEN ZICH BESCHERMEN TEGEN DEFLATIE OF KOOPKRACHTCRASH ??</a:t>
            </a:r>
          </a:p>
        </p:txBody>
      </p:sp>
      <p:sp>
        <p:nvSpPr>
          <p:cNvPr id="4" name="Tijdelijke aanduiding voor datum 3">
            <a:extLst>
              <a:ext uri="{FF2B5EF4-FFF2-40B4-BE49-F238E27FC236}">
                <a16:creationId xmlns:a16="http://schemas.microsoft.com/office/drawing/2014/main" id="{52C75B4B-AB06-3713-A0A2-4BE6BFDA321E}"/>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smtClean="0"/>
              <a:pPr>
                <a:spcAft>
                  <a:spcPts val="600"/>
                </a:spcAft>
              </a:pPr>
              <a:t>8/16/2023</a:t>
            </a:fld>
            <a:endParaRPr lang="en-US" sz="900"/>
          </a:p>
        </p:txBody>
      </p:sp>
      <p:sp>
        <p:nvSpPr>
          <p:cNvPr id="5" name="Tijdelijke aanduiding voor dianummer 4">
            <a:extLst>
              <a:ext uri="{FF2B5EF4-FFF2-40B4-BE49-F238E27FC236}">
                <a16:creationId xmlns:a16="http://schemas.microsoft.com/office/drawing/2014/main" id="{79B41B69-48CF-1025-BDB0-0DC4F085F930}"/>
              </a:ext>
            </a:extLst>
          </p:cNvPr>
          <p:cNvSpPr>
            <a:spLocks noGrp="1"/>
          </p:cNvSpPr>
          <p:nvPr>
            <p:ph type="sldNum" sz="quarter" idx="12"/>
          </p:nvPr>
        </p:nvSpPr>
        <p:spPr>
          <a:xfrm>
            <a:off x="114805" y="5792853"/>
            <a:ext cx="736717" cy="344841"/>
          </a:xfrm>
        </p:spPr>
        <p:txBody>
          <a:bodyPr vert="horz" lIns="91440" tIns="45720" rIns="91440" bIns="45720" rtlCol="0" anchor="ctr">
            <a:normAutofit/>
          </a:bodyPr>
          <a:lstStyle/>
          <a:p>
            <a:pPr>
              <a:lnSpc>
                <a:spcPct val="90000"/>
              </a:lnSpc>
              <a:spcAft>
                <a:spcPts val="600"/>
              </a:spcAft>
            </a:pPr>
            <a:fld id="{80F073CC-40D5-4B23-8DF0-9BD0A0C12F2C}" type="slidenum">
              <a:rPr lang="en-US" sz="1700" smtClean="0"/>
              <a:pPr>
                <a:lnSpc>
                  <a:spcPct val="90000"/>
                </a:lnSpc>
                <a:spcAft>
                  <a:spcPts val="600"/>
                </a:spcAft>
              </a:pPr>
              <a:t>35</a:t>
            </a:fld>
            <a:endParaRPr lang="en-US" sz="1700"/>
          </a:p>
        </p:txBody>
      </p:sp>
      <p:pic>
        <p:nvPicPr>
          <p:cNvPr id="9" name="Afbeelding 8">
            <a:extLst>
              <a:ext uri="{FF2B5EF4-FFF2-40B4-BE49-F238E27FC236}">
                <a16:creationId xmlns:a16="http://schemas.microsoft.com/office/drawing/2014/main" id="{8690B9D0-696E-1C88-C659-C5FA860286DD}"/>
              </a:ext>
            </a:extLst>
          </p:cNvPr>
          <p:cNvPicPr>
            <a:picLocks noChangeAspect="1"/>
          </p:cNvPicPr>
          <p:nvPr/>
        </p:nvPicPr>
        <p:blipFill>
          <a:blip r:embed="rId2"/>
          <a:stretch>
            <a:fillRect/>
          </a:stretch>
        </p:blipFill>
        <p:spPr>
          <a:xfrm>
            <a:off x="7686759" y="215901"/>
            <a:ext cx="1197194" cy="5321076"/>
          </a:xfrm>
          <a:prstGeom prst="rect">
            <a:avLst/>
          </a:prstGeom>
        </p:spPr>
      </p:pic>
      <p:pic>
        <p:nvPicPr>
          <p:cNvPr id="13" name="Afbeelding 12">
            <a:extLst>
              <a:ext uri="{FF2B5EF4-FFF2-40B4-BE49-F238E27FC236}">
                <a16:creationId xmlns:a16="http://schemas.microsoft.com/office/drawing/2014/main" id="{B3176AEE-5010-0E29-F852-D0912BC006F8}"/>
              </a:ext>
            </a:extLst>
          </p:cNvPr>
          <p:cNvPicPr>
            <a:picLocks noChangeAspect="1"/>
          </p:cNvPicPr>
          <p:nvPr/>
        </p:nvPicPr>
        <p:blipFill>
          <a:blip r:embed="rId3"/>
          <a:stretch>
            <a:fillRect/>
          </a:stretch>
        </p:blipFill>
        <p:spPr>
          <a:xfrm>
            <a:off x="4397339" y="3339386"/>
            <a:ext cx="3174663" cy="2047657"/>
          </a:xfrm>
          <a:prstGeom prst="rect">
            <a:avLst/>
          </a:prstGeom>
        </p:spPr>
      </p:pic>
      <p:pic>
        <p:nvPicPr>
          <p:cNvPr id="7" name="Afbeelding 6">
            <a:extLst>
              <a:ext uri="{FF2B5EF4-FFF2-40B4-BE49-F238E27FC236}">
                <a16:creationId xmlns:a16="http://schemas.microsoft.com/office/drawing/2014/main" id="{750DEE98-3839-A933-D001-430BEFF144D2}"/>
              </a:ext>
            </a:extLst>
          </p:cNvPr>
          <p:cNvPicPr>
            <a:picLocks noChangeAspect="1"/>
          </p:cNvPicPr>
          <p:nvPr/>
        </p:nvPicPr>
        <p:blipFill>
          <a:blip r:embed="rId4"/>
          <a:stretch>
            <a:fillRect/>
          </a:stretch>
        </p:blipFill>
        <p:spPr>
          <a:xfrm>
            <a:off x="8883952" y="604520"/>
            <a:ext cx="892971" cy="4960952"/>
          </a:xfrm>
          <a:prstGeom prst="rect">
            <a:avLst/>
          </a:prstGeom>
        </p:spPr>
      </p:pic>
      <p:graphicFrame>
        <p:nvGraphicFramePr>
          <p:cNvPr id="15" name="Tijdelijke aanduiding voor tekst 2">
            <a:extLst>
              <a:ext uri="{FF2B5EF4-FFF2-40B4-BE49-F238E27FC236}">
                <a16:creationId xmlns:a16="http://schemas.microsoft.com/office/drawing/2014/main" id="{68134E29-12B2-BC69-2E0B-5C01C3BDBC84}"/>
              </a:ext>
            </a:extLst>
          </p:cNvPr>
          <p:cNvGraphicFramePr/>
          <p:nvPr>
            <p:extLst>
              <p:ext uri="{D42A27DB-BD31-4B8C-83A1-F6EECF244321}">
                <p14:modId xmlns:p14="http://schemas.microsoft.com/office/powerpoint/2010/main" val="1633123514"/>
              </p:ext>
            </p:extLst>
          </p:nvPr>
        </p:nvGraphicFramePr>
        <p:xfrm>
          <a:off x="613382" y="2015066"/>
          <a:ext cx="3448752" cy="3550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476529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31" name="Content Placeholder 1029">
            <a:extLst>
              <a:ext uri="{FF2B5EF4-FFF2-40B4-BE49-F238E27FC236}">
                <a16:creationId xmlns:a16="http://schemas.microsoft.com/office/drawing/2014/main" id="{53D02E2A-18A0-0C44-7018-96C5D2CB6704}"/>
              </a:ext>
            </a:extLst>
          </p:cNvPr>
          <p:cNvSpPr>
            <a:spLocks noGrp="1"/>
          </p:cNvSpPr>
          <p:nvPr>
            <p:ph idx="1"/>
          </p:nvPr>
        </p:nvSpPr>
        <p:spPr>
          <a:xfrm>
            <a:off x="613382" y="2015066"/>
            <a:ext cx="3448752" cy="3550406"/>
          </a:xfrm>
        </p:spPr>
        <p:txBody>
          <a:bodyPr>
            <a:normAutofit/>
          </a:bodyPr>
          <a:lstStyle/>
          <a:p>
            <a:r>
              <a:rPr lang="en-US" sz="3200" b="1" dirty="0">
                <a:highlight>
                  <a:srgbClr val="FF00FF"/>
                </a:highlight>
              </a:rPr>
              <a:t>Je </a:t>
            </a:r>
            <a:r>
              <a:rPr lang="en-US" sz="3200" b="1" dirty="0" err="1">
                <a:highlight>
                  <a:srgbClr val="FF00FF"/>
                </a:highlight>
              </a:rPr>
              <a:t>kan</a:t>
            </a:r>
            <a:r>
              <a:rPr lang="en-US" sz="3200" b="1" dirty="0">
                <a:highlight>
                  <a:srgbClr val="FF00FF"/>
                </a:highlight>
              </a:rPr>
              <a:t> reeds in </a:t>
            </a:r>
            <a:r>
              <a:rPr lang="en-US" sz="3200" b="1" dirty="0" err="1">
                <a:highlight>
                  <a:srgbClr val="FF00FF"/>
                </a:highlight>
              </a:rPr>
              <a:t>goud</a:t>
            </a:r>
            <a:r>
              <a:rPr lang="en-US" sz="3200" b="1" dirty="0">
                <a:highlight>
                  <a:srgbClr val="FF00FF"/>
                </a:highlight>
              </a:rPr>
              <a:t> </a:t>
            </a:r>
            <a:r>
              <a:rPr lang="en-US" sz="3200" b="1" dirty="0" err="1">
                <a:highlight>
                  <a:srgbClr val="FF00FF"/>
                </a:highlight>
              </a:rPr>
              <a:t>beleggen</a:t>
            </a:r>
            <a:r>
              <a:rPr lang="en-US" sz="3200" b="1" dirty="0">
                <a:highlight>
                  <a:srgbClr val="FF00FF"/>
                </a:highlight>
              </a:rPr>
              <a:t> </a:t>
            </a:r>
            <a:r>
              <a:rPr lang="en-US" sz="3200" b="1" dirty="0" err="1">
                <a:highlight>
                  <a:srgbClr val="FF00FF"/>
                </a:highlight>
              </a:rPr>
              <a:t>vanaf</a:t>
            </a:r>
            <a:r>
              <a:rPr lang="en-US" sz="3200" b="1" dirty="0">
                <a:highlight>
                  <a:srgbClr val="FF00FF"/>
                </a:highlight>
              </a:rPr>
              <a:t> 400 €</a:t>
            </a:r>
          </a:p>
        </p:txBody>
      </p:sp>
      <p:sp>
        <p:nvSpPr>
          <p:cNvPr id="4" name="Tijdelijke aanduiding voor datum 3">
            <a:extLst>
              <a:ext uri="{FF2B5EF4-FFF2-40B4-BE49-F238E27FC236}">
                <a16:creationId xmlns:a16="http://schemas.microsoft.com/office/drawing/2014/main" id="{B0E42F8B-71C8-DE9A-CD07-BDE18A37A4CE}"/>
              </a:ext>
            </a:extLst>
          </p:cNvPr>
          <p:cNvSpPr>
            <a:spLocks noGrp="1"/>
          </p:cNvSpPr>
          <p:nvPr>
            <p:ph type="dt" sz="half" idx="10"/>
          </p:nvPr>
        </p:nvSpPr>
        <p:spPr/>
        <p:txBody>
          <a:bodyPr vert="horz" lIns="91440" tIns="45720" rIns="91440" bIns="45720" rtlCol="0">
            <a:normAutofit/>
          </a:bodyPr>
          <a:lstStyle/>
          <a:p>
            <a:pPr>
              <a:spcAft>
                <a:spcPts val="600"/>
              </a:spcAft>
            </a:pPr>
            <a:fld id="{19127723-9AB6-4880-AA78-6BD21EBC34E1}" type="datetime1">
              <a:rPr lang="en-US" smtClean="0"/>
              <a:pPr>
                <a:spcAft>
                  <a:spcPts val="600"/>
                </a:spcAft>
              </a:pPr>
              <a:t>8/16/2023</a:t>
            </a:fld>
            <a:endParaRPr lang="en-US"/>
          </a:p>
        </p:txBody>
      </p:sp>
      <p:sp>
        <p:nvSpPr>
          <p:cNvPr id="5" name="Tijdelijke aanduiding voor dianummer 4">
            <a:extLst>
              <a:ext uri="{FF2B5EF4-FFF2-40B4-BE49-F238E27FC236}">
                <a16:creationId xmlns:a16="http://schemas.microsoft.com/office/drawing/2014/main" id="{2E68B248-7EC1-0A23-6E4B-3B65FB8835F1}"/>
              </a:ext>
            </a:extLst>
          </p:cNvPr>
          <p:cNvSpPr>
            <a:spLocks noGrp="1"/>
          </p:cNvSpPr>
          <p:nvPr>
            <p:ph type="sldNum" sz="quarter" idx="12"/>
          </p:nvPr>
        </p:nvSpPr>
        <p:spPr>
          <a:xfrm>
            <a:off x="114805" y="5792853"/>
            <a:ext cx="736717" cy="344841"/>
          </a:xfrm>
        </p:spPr>
        <p:txBody>
          <a:bodyPr vert="horz" lIns="91440" tIns="45720" rIns="91440" bIns="45720" rtlCol="0">
            <a:normAutofit/>
          </a:bodyPr>
          <a:lstStyle/>
          <a:p>
            <a:pPr>
              <a:lnSpc>
                <a:spcPct val="90000"/>
              </a:lnSpc>
              <a:spcAft>
                <a:spcPts val="600"/>
              </a:spcAft>
            </a:pPr>
            <a:fld id="{B6F15528-21DE-4FAA-801E-634DDDAF4B2B}" type="slidenum">
              <a:rPr lang="en-US" sz="1700"/>
              <a:pPr>
                <a:lnSpc>
                  <a:spcPct val="90000"/>
                </a:lnSpc>
                <a:spcAft>
                  <a:spcPts val="600"/>
                </a:spcAft>
              </a:pPr>
              <a:t>36</a:t>
            </a:fld>
            <a:endParaRPr lang="en-US" sz="1700"/>
          </a:p>
        </p:txBody>
      </p:sp>
      <p:pic>
        <p:nvPicPr>
          <p:cNvPr id="1026" name="Picture 2" descr="De bronafbeelding bekijken">
            <a:extLst>
              <a:ext uri="{FF2B5EF4-FFF2-40B4-BE49-F238E27FC236}">
                <a16:creationId xmlns:a16="http://schemas.microsoft.com/office/drawing/2014/main" id="{D85A2691-54B5-7B53-5D39-89774B73D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0"/>
          <a:stretch/>
        </p:blipFill>
        <p:spPr bwMode="auto">
          <a:xfrm>
            <a:off x="4364505" y="1237954"/>
            <a:ext cx="6569682" cy="369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45255"/>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2"/>
          <a:srcRect l="7880" r="2138" b="1"/>
          <a:stretch/>
        </p:blipFill>
        <p:spPr>
          <a:xfrm>
            <a:off x="537068" y="539750"/>
            <a:ext cx="10444763" cy="5397500"/>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5812883" y="6063434"/>
            <a:ext cx="4068172" cy="344840"/>
          </a:xfrm>
        </p:spPr>
        <p:txBody>
          <a:bodyPr vert="horz" lIns="91440" tIns="45720" rIns="91440" bIns="45720" rtlCol="0" anchor="ctr">
            <a:normAutofit/>
          </a:bodyPr>
          <a:lstStyle/>
          <a:p>
            <a:pPr>
              <a:spcAft>
                <a:spcPts val="600"/>
              </a:spcAft>
            </a:pPr>
            <a:fld id="{8AB4C56C-4014-4586-B22D-E38346270361}" type="datetime1">
              <a:rPr lang="en-US" sz="900" b="0" i="0">
                <a:solidFill>
                  <a:srgbClr val="FFFFFF"/>
                </a:solidFill>
                <a:effectLst/>
              </a:rPr>
              <a:pPr>
                <a:spcAft>
                  <a:spcPts val="600"/>
                </a:spcAft>
              </a:pPr>
              <a:t>8/16/2023</a:t>
            </a:fld>
            <a:endParaRPr lang="en-US" sz="9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10260851" y="6063434"/>
            <a:ext cx="645613" cy="344840"/>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4</a:t>
            </a:fld>
            <a:endParaRPr lang="en-US" sz="900" b="0" i="0">
              <a:solidFill>
                <a:srgbClr val="FFFFFF"/>
              </a:solidFill>
              <a:effectLst/>
            </a:endParaRPr>
          </a:p>
        </p:txBody>
      </p:sp>
      <p:sp>
        <p:nvSpPr>
          <p:cNvPr id="2" name="Tekstvak 1">
            <a:extLst>
              <a:ext uri="{FF2B5EF4-FFF2-40B4-BE49-F238E27FC236}">
                <a16:creationId xmlns:a16="http://schemas.microsoft.com/office/drawing/2014/main" id="{AAC6BE28-9BD2-4B00-89FF-3BFDD9EE8D26}"/>
              </a:ext>
            </a:extLst>
          </p:cNvPr>
          <p:cNvSpPr txBox="1"/>
          <p:nvPr/>
        </p:nvSpPr>
        <p:spPr>
          <a:xfrm>
            <a:off x="534612" y="548376"/>
            <a:ext cx="4934350" cy="954107"/>
          </a:xfrm>
          <a:prstGeom prst="rect">
            <a:avLst/>
          </a:prstGeom>
          <a:solidFill>
            <a:srgbClr val="FFFF00"/>
          </a:solidFill>
        </p:spPr>
        <p:txBody>
          <a:bodyPr wrap="square" rtlCol="0">
            <a:spAutoFit/>
          </a:bodyPr>
          <a:lstStyle/>
          <a:p>
            <a:pPr algn="ctr"/>
            <a:r>
              <a:rPr lang="nl-BE" sz="2800" b="1" dirty="0">
                <a:solidFill>
                  <a:srgbClr val="FF0000"/>
                </a:solidFill>
              </a:rPr>
              <a:t>PRIVATE PORTFOLIO MASTERS</a:t>
            </a:r>
          </a:p>
        </p:txBody>
      </p:sp>
      <p:sp>
        <p:nvSpPr>
          <p:cNvPr id="3" name="Rechthoek 2">
            <a:extLst>
              <a:ext uri="{FF2B5EF4-FFF2-40B4-BE49-F238E27FC236}">
                <a16:creationId xmlns:a16="http://schemas.microsoft.com/office/drawing/2014/main" id="{9D48CD45-2A50-119D-82D1-5C7D78AC41B5}"/>
              </a:ext>
            </a:extLst>
          </p:cNvPr>
          <p:cNvSpPr/>
          <p:nvPr/>
        </p:nvSpPr>
        <p:spPr>
          <a:xfrm>
            <a:off x="5615434" y="548376"/>
            <a:ext cx="5112568" cy="601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t>UW GOUDBANK</a:t>
            </a:r>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6" name="Picture 28" descr="Grafiek op een document met een pen">
            <a:extLst>
              <a:ext uri="{FF2B5EF4-FFF2-40B4-BE49-F238E27FC236}">
                <a16:creationId xmlns:a16="http://schemas.microsoft.com/office/drawing/2014/main" id="{DC0EDB90-5163-07AC-6110-692399C61F0A}"/>
              </a:ext>
            </a:extLst>
          </p:cNvPr>
          <p:cNvPicPr>
            <a:picLocks noChangeAspect="1"/>
          </p:cNvPicPr>
          <p:nvPr/>
        </p:nvPicPr>
        <p:blipFill rotWithShape="1">
          <a:blip r:embed="rId3">
            <a:duotone>
              <a:schemeClr val="bg2">
                <a:shade val="45000"/>
                <a:satMod val="135000"/>
              </a:schemeClr>
              <a:prstClr val="white"/>
            </a:duotone>
            <a:alphaModFix amt="40000"/>
          </a:blip>
          <a:srcRect l="13598" r="-2" b="-2"/>
          <a:stretch/>
        </p:blipFill>
        <p:spPr>
          <a:xfrm>
            <a:off x="20" y="10"/>
            <a:ext cx="8383868" cy="6476990"/>
          </a:xfrm>
          <a:custGeom>
            <a:avLst/>
            <a:gdLst/>
            <a:ahLst/>
            <a:cxnLst/>
            <a:rect l="l" t="t" r="r" b="b"/>
            <a:pathLst>
              <a:path w="8873795" h="6858000">
                <a:moveTo>
                  <a:pt x="0" y="0"/>
                </a:moveTo>
                <a:lnTo>
                  <a:pt x="5610996" y="0"/>
                </a:lnTo>
                <a:lnTo>
                  <a:pt x="5701374" y="90399"/>
                </a:lnTo>
                <a:cubicBezTo>
                  <a:pt x="6358939" y="748110"/>
                  <a:pt x="7329180" y="1718566"/>
                  <a:pt x="8760773" y="3150477"/>
                </a:cubicBezTo>
                <a:cubicBezTo>
                  <a:pt x="8911470" y="3301208"/>
                  <a:pt x="8911470" y="3550240"/>
                  <a:pt x="8760773" y="3700971"/>
                </a:cubicBezTo>
                <a:cubicBezTo>
                  <a:pt x="8760773" y="3700971"/>
                  <a:pt x="8760773" y="3700971"/>
                  <a:pt x="5750367" y="6712045"/>
                </a:cubicBezTo>
                <a:lnTo>
                  <a:pt x="5604444" y="6858000"/>
                </a:lnTo>
                <a:lnTo>
                  <a:pt x="0" y="6858000"/>
                </a:lnTo>
                <a:close/>
              </a:path>
            </a:pathLst>
          </a:custGeom>
          <a:ln>
            <a:solidFill>
              <a:schemeClr val="tx2">
                <a:lumMod val="20000"/>
                <a:lumOff val="80000"/>
              </a:schemeClr>
            </a:solidFill>
          </a:ln>
        </p:spPr>
      </p:pic>
      <p:sp>
        <p:nvSpPr>
          <p:cNvPr id="8" name="Rechthoek 7">
            <a:extLst>
              <a:ext uri="{FF2B5EF4-FFF2-40B4-BE49-F238E27FC236}">
                <a16:creationId xmlns:a16="http://schemas.microsoft.com/office/drawing/2014/main" id="{CAE5049E-06C3-627D-771B-B6001B76E7D1}"/>
              </a:ext>
            </a:extLst>
          </p:cNvPr>
          <p:cNvSpPr/>
          <p:nvPr/>
        </p:nvSpPr>
        <p:spPr>
          <a:xfrm>
            <a:off x="2435067" y="-44717"/>
            <a:ext cx="8419688" cy="1209729"/>
          </a:xfrm>
          <a:prstGeom prst="rect">
            <a:avLst/>
          </a:prstGeom>
        </p:spPr>
        <p:txBody>
          <a:bodyPr vert="horz" lIns="91440" tIns="45720" rIns="91440" bIns="45720" rtlCol="0" anchor="t">
            <a:normAutofit/>
          </a:bodyPr>
          <a:lstStyle/>
          <a:p>
            <a:pPr>
              <a:spcBef>
                <a:spcPct val="0"/>
              </a:spcBef>
              <a:spcAft>
                <a:spcPts val="600"/>
              </a:spcAft>
            </a:pP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Zelfde</a:t>
            </a:r>
            <a:r>
              <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 service </a:t>
            </a: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en</a:t>
            </a:r>
            <a:r>
              <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 tot 75% </a:t>
            </a: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goedkoper</a:t>
            </a:r>
            <a:endPar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endParaRPr>
          </a:p>
        </p:txBody>
      </p:sp>
      <p:sp>
        <p:nvSpPr>
          <p:cNvPr id="4" name="Tijdelijke aanduiding voor datum 3">
            <a:extLst>
              <a:ext uri="{FF2B5EF4-FFF2-40B4-BE49-F238E27FC236}">
                <a16:creationId xmlns:a16="http://schemas.microsoft.com/office/drawing/2014/main" id="{95665678-3F22-441E-85D3-25F31DC971B3}"/>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19127723-9AB6-4880-AA78-6BD21EBC34E1}" type="datetime1">
              <a:rPr lang="en-US" sz="900"/>
              <a:pPr defTabSz="914400">
                <a:spcAft>
                  <a:spcPts val="600"/>
                </a:spcAft>
              </a:pPr>
              <a:t>8/16/2023</a:t>
            </a:fld>
            <a:endParaRPr lang="en-US" sz="900"/>
          </a:p>
        </p:txBody>
      </p:sp>
      <p:sp>
        <p:nvSpPr>
          <p:cNvPr id="5" name="Tijdelijke aanduiding voor dianummer 4">
            <a:extLst>
              <a:ext uri="{FF2B5EF4-FFF2-40B4-BE49-F238E27FC236}">
                <a16:creationId xmlns:a16="http://schemas.microsoft.com/office/drawing/2014/main" id="{1FC55387-7D62-4BC0-AACC-C44E685BCB53}"/>
              </a:ext>
            </a:extLst>
          </p:cNvPr>
          <p:cNvSpPr>
            <a:spLocks noGrp="1"/>
          </p:cNvSpPr>
          <p:nvPr>
            <p:ph type="sldNum" sz="quarter" idx="12"/>
          </p:nvPr>
        </p:nvSpPr>
        <p:spPr/>
        <p:txBody>
          <a:bodyPr vert="horz" lIns="91440" tIns="45720" rIns="91440" bIns="45720" rtlCol="0" anchor="ctr">
            <a:normAutofit/>
          </a:bodyPr>
          <a:lstStyle/>
          <a:p>
            <a:pPr defTabSz="914400">
              <a:lnSpc>
                <a:spcPct val="90000"/>
              </a:lnSpc>
              <a:spcAft>
                <a:spcPts val="600"/>
              </a:spcAft>
            </a:pPr>
            <a:fld id="{B6F15528-21DE-4FAA-801E-634DDDAF4B2B}" type="slidenum">
              <a:rPr lang="en-US" sz="1700"/>
              <a:pPr defTabSz="914400">
                <a:lnSpc>
                  <a:spcPct val="90000"/>
                </a:lnSpc>
                <a:spcAft>
                  <a:spcPts val="600"/>
                </a:spcAft>
              </a:pPr>
              <a:t>5</a:t>
            </a:fld>
            <a:endParaRPr lang="en-US" sz="1700"/>
          </a:p>
        </p:txBody>
      </p:sp>
      <p:sp>
        <p:nvSpPr>
          <p:cNvPr id="6" name="Rechthoek 5">
            <a:extLst>
              <a:ext uri="{FF2B5EF4-FFF2-40B4-BE49-F238E27FC236}">
                <a16:creationId xmlns:a16="http://schemas.microsoft.com/office/drawing/2014/main" id="{04FFAFEB-6737-25A4-F925-70C9ABD7E485}"/>
              </a:ext>
            </a:extLst>
          </p:cNvPr>
          <p:cNvSpPr/>
          <p:nvPr/>
        </p:nvSpPr>
        <p:spPr>
          <a:xfrm>
            <a:off x="2446265" y="2015066"/>
            <a:ext cx="8423196" cy="3567754"/>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b="1" cap="none" spc="0" dirty="0">
                <a:ln w="9525">
                  <a:solidFill>
                    <a:schemeClr val="bg1"/>
                  </a:solidFill>
                  <a:prstDash val="solid"/>
                </a:ln>
                <a:solidFill>
                  <a:schemeClr val="tx1">
                    <a:lumMod val="75000"/>
                    <a:lumOff val="25000"/>
                  </a:schemeClr>
                </a:solidFill>
                <a:effectLst>
                  <a:outerShdw blurRad="12700" dist="38100" dir="2700000" algn="tl" rotWithShape="0">
                    <a:schemeClr val="accent5">
                      <a:lumMod val="60000"/>
                      <a:lumOff val="40000"/>
                    </a:schemeClr>
                  </a:outerShdw>
                </a:effectLst>
              </a:rPr>
              <a:t>private banking &amp;portfolio advisor</a:t>
            </a:r>
          </a:p>
        </p:txBody>
      </p:sp>
      <p:graphicFrame>
        <p:nvGraphicFramePr>
          <p:cNvPr id="82" name="Tekstvak 2">
            <a:extLst>
              <a:ext uri="{FF2B5EF4-FFF2-40B4-BE49-F238E27FC236}">
                <a16:creationId xmlns:a16="http://schemas.microsoft.com/office/drawing/2014/main" id="{E664637D-D460-E277-39CA-5CEB02ADC45F}"/>
              </a:ext>
            </a:extLst>
          </p:cNvPr>
          <p:cNvGraphicFramePr/>
          <p:nvPr>
            <p:extLst>
              <p:ext uri="{D42A27DB-BD31-4B8C-83A1-F6EECF244321}">
                <p14:modId xmlns:p14="http://schemas.microsoft.com/office/powerpoint/2010/main" val="947563345"/>
              </p:ext>
            </p:extLst>
          </p:nvPr>
        </p:nvGraphicFramePr>
        <p:xfrm>
          <a:off x="1616239" y="502196"/>
          <a:ext cx="9202696" cy="5916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al 1">
            <a:extLst>
              <a:ext uri="{FF2B5EF4-FFF2-40B4-BE49-F238E27FC236}">
                <a16:creationId xmlns:a16="http://schemas.microsoft.com/office/drawing/2014/main" id="{EE52CA66-DD68-4A85-7E0A-4E4624D3149D}"/>
              </a:ext>
            </a:extLst>
          </p:cNvPr>
          <p:cNvSpPr/>
          <p:nvPr/>
        </p:nvSpPr>
        <p:spPr>
          <a:xfrm flipH="1">
            <a:off x="5971506" y="592212"/>
            <a:ext cx="492162" cy="3600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1</a:t>
            </a:r>
          </a:p>
        </p:txBody>
      </p:sp>
      <p:sp>
        <p:nvSpPr>
          <p:cNvPr id="3" name="Ovaal 2">
            <a:extLst>
              <a:ext uri="{FF2B5EF4-FFF2-40B4-BE49-F238E27FC236}">
                <a16:creationId xmlns:a16="http://schemas.microsoft.com/office/drawing/2014/main" id="{684903DD-B85C-D28D-2588-8817951B436E}"/>
              </a:ext>
            </a:extLst>
          </p:cNvPr>
          <p:cNvSpPr/>
          <p:nvPr/>
        </p:nvSpPr>
        <p:spPr>
          <a:xfrm>
            <a:off x="2699110" y="2734444"/>
            <a:ext cx="792088"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2</a:t>
            </a:r>
          </a:p>
        </p:txBody>
      </p:sp>
      <p:sp>
        <p:nvSpPr>
          <p:cNvPr id="7" name="Ovaal 6">
            <a:extLst>
              <a:ext uri="{FF2B5EF4-FFF2-40B4-BE49-F238E27FC236}">
                <a16:creationId xmlns:a16="http://schemas.microsoft.com/office/drawing/2014/main" id="{B4B56BA2-B301-8A04-98CD-A588EC1201B4}"/>
              </a:ext>
            </a:extLst>
          </p:cNvPr>
          <p:cNvSpPr/>
          <p:nvPr/>
        </p:nvSpPr>
        <p:spPr>
          <a:xfrm>
            <a:off x="2951138" y="4750668"/>
            <a:ext cx="288032" cy="3600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bg1"/>
                </a:solidFill>
              </a:rPr>
              <a:t>3</a:t>
            </a:r>
          </a:p>
        </p:txBody>
      </p:sp>
    </p:spTree>
    <p:extLst>
      <p:ext uri="{BB962C8B-B14F-4D97-AF65-F5344CB8AC3E}">
        <p14:creationId xmlns:p14="http://schemas.microsoft.com/office/powerpoint/2010/main" val="267921832"/>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370C6-C54D-2C2A-B6C1-BD578006CF48}"/>
              </a:ext>
            </a:extLst>
          </p:cNvPr>
          <p:cNvSpPr>
            <a:spLocks noGrp="1"/>
          </p:cNvSpPr>
          <p:nvPr>
            <p:ph type="title"/>
          </p:nvPr>
        </p:nvSpPr>
        <p:spPr/>
        <p:txBody>
          <a:bodyPr>
            <a:normAutofit fontScale="90000"/>
          </a:bodyPr>
          <a:lstStyle/>
          <a:p>
            <a:r>
              <a:rPr lang="nl-BE" b="1">
                <a:highlight>
                  <a:srgbClr val="FFFF00"/>
                </a:highlight>
              </a:rPr>
              <a:t>Onze collega’s zijn minimum 100% tot  950% duurder</a:t>
            </a:r>
          </a:p>
        </p:txBody>
      </p:sp>
      <p:sp>
        <p:nvSpPr>
          <p:cNvPr id="11" name="Content Placeholder 10">
            <a:extLst>
              <a:ext uri="{FF2B5EF4-FFF2-40B4-BE49-F238E27FC236}">
                <a16:creationId xmlns:a16="http://schemas.microsoft.com/office/drawing/2014/main" id="{ED493A2E-246A-DA81-B170-714B39897F56}"/>
              </a:ext>
            </a:extLst>
          </p:cNvPr>
          <p:cNvSpPr>
            <a:spLocks noGrp="1"/>
          </p:cNvSpPr>
          <p:nvPr>
            <p:ph idx="1"/>
          </p:nvPr>
        </p:nvSpPr>
        <p:spPr>
          <a:xfrm>
            <a:off x="6137570" y="2191500"/>
            <a:ext cx="4376305" cy="3637799"/>
          </a:xfrm>
        </p:spPr>
        <p:txBody>
          <a:bodyPr anchor="ctr">
            <a:normAutofit/>
          </a:bodyPr>
          <a:lstStyle/>
          <a:p>
            <a:r>
              <a:rPr lang="en-US" b="1"/>
              <a:t>Voor de private portfolio &amp;banking service </a:t>
            </a:r>
          </a:p>
          <a:p>
            <a:r>
              <a:rPr lang="en-US" b="1"/>
              <a:t>Zijn we de goedkoopste tot-75%  </a:t>
            </a:r>
          </a:p>
          <a:p>
            <a:r>
              <a:rPr lang="en-US" b="1"/>
              <a:t>En onze service is top omdat we met de grootste wereldspelers werken</a:t>
            </a:r>
          </a:p>
          <a:p>
            <a:r>
              <a:rPr lang="en-US" b="1"/>
              <a:t>Eigen vermogen is 60 miljard beurskapitalisatie dit is 6x meer dan de grootste beursbank in Belgie</a:t>
            </a:r>
          </a:p>
        </p:txBody>
      </p:sp>
      <p:sp>
        <p:nvSpPr>
          <p:cNvPr id="4" name="Tijdelijke aanduiding voor datum 3">
            <a:extLst>
              <a:ext uri="{FF2B5EF4-FFF2-40B4-BE49-F238E27FC236}">
                <a16:creationId xmlns:a16="http://schemas.microsoft.com/office/drawing/2014/main" id="{9CDB7341-CA0E-83E6-CED0-DF1C83857B3A}"/>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8/16/2023</a:t>
            </a:fld>
            <a:endParaRPr lang="en-US"/>
          </a:p>
        </p:txBody>
      </p:sp>
      <p:sp>
        <p:nvSpPr>
          <p:cNvPr id="5" name="Tijdelijke aanduiding voor dianummer 4">
            <a:extLst>
              <a:ext uri="{FF2B5EF4-FFF2-40B4-BE49-F238E27FC236}">
                <a16:creationId xmlns:a16="http://schemas.microsoft.com/office/drawing/2014/main" id="{A711E99D-D429-7ABA-83CD-00ED9030D1BA}"/>
              </a:ext>
            </a:extLst>
          </p:cNvPr>
          <p:cNvSpPr>
            <a:spLocks noGrp="1"/>
          </p:cNvSpPr>
          <p:nvPr>
            <p:ph type="sldNum" sz="quarter" idx="12"/>
          </p:nvPr>
        </p:nvSpPr>
        <p:spPr/>
        <p:txBody>
          <a:bodyPr>
            <a:normAutofit/>
          </a:bodyPr>
          <a:lstStyle/>
          <a:p>
            <a:pPr>
              <a:spcAft>
                <a:spcPts val="600"/>
              </a:spcAft>
            </a:pPr>
            <a:fld id="{B6F15528-21DE-4FAA-801E-634DDDAF4B2B}" type="slidenum">
              <a:rPr lang="nl-BE"/>
              <a:pPr>
                <a:spcAft>
                  <a:spcPts val="600"/>
                </a:spcAft>
              </a:pPr>
              <a:t>6</a:t>
            </a:fld>
            <a:endParaRPr lang="nl-BE"/>
          </a:p>
        </p:txBody>
      </p:sp>
      <p:pic>
        <p:nvPicPr>
          <p:cNvPr id="7" name="Tijdelijke aanduiding voor inhoud 6" descr="Afbeelding met tekst, schermopname, nummer, Lettertype&#10;&#10;Automatisch gegenereerde beschrijving">
            <a:extLst>
              <a:ext uri="{FF2B5EF4-FFF2-40B4-BE49-F238E27FC236}">
                <a16:creationId xmlns:a16="http://schemas.microsoft.com/office/drawing/2014/main" id="{4A26C725-DFBF-7B10-1061-C54BB8FFC78D}"/>
              </a:ext>
            </a:extLst>
          </p:cNvPr>
          <p:cNvPicPr>
            <a:picLocks noChangeAspect="1"/>
          </p:cNvPicPr>
          <p:nvPr/>
        </p:nvPicPr>
        <p:blipFill rotWithShape="1">
          <a:blip r:embed="rId2"/>
          <a:srcRect l="13790" r="9992" b="2"/>
          <a:stretch/>
        </p:blipFill>
        <p:spPr>
          <a:xfrm>
            <a:off x="951590" y="2139201"/>
            <a:ext cx="4807856" cy="3690094"/>
          </a:xfrm>
          <a:prstGeom prst="rect">
            <a:avLst/>
          </a:prstGeom>
        </p:spPr>
      </p:pic>
    </p:spTree>
    <p:extLst>
      <p:ext uri="{BB962C8B-B14F-4D97-AF65-F5344CB8AC3E}">
        <p14:creationId xmlns:p14="http://schemas.microsoft.com/office/powerpoint/2010/main" val="412046456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3D8D32A5-D9B7-A510-4D5D-C63824B40C69}"/>
              </a:ext>
            </a:extLst>
          </p:cNvPr>
          <p:cNvSpPr>
            <a:spLocks noGrp="1"/>
          </p:cNvSpPr>
          <p:nvPr>
            <p:ph type="title"/>
          </p:nvPr>
        </p:nvSpPr>
        <p:spPr>
          <a:xfrm>
            <a:off x="1182574" y="361141"/>
            <a:ext cx="9616394" cy="1409236"/>
          </a:xfrm>
        </p:spPr>
        <p:txBody>
          <a:bodyPr anchor="ctr">
            <a:normAutofit/>
          </a:bodyPr>
          <a:lstStyle/>
          <a:p>
            <a:r>
              <a:rPr lang="nl-BE" sz="3000" b="1" u="sng"/>
              <a:t>Hoe kan je online klant worden van      </a:t>
            </a:r>
            <a:br>
              <a:rPr lang="nl-BE" sz="3000" b="1" u="sng"/>
            </a:br>
            <a:r>
              <a:rPr lang="nl-BE" sz="3000" b="1" u="sng"/>
              <a:t>       ons kantoor knokke-heist</a:t>
            </a:r>
            <a:br>
              <a:rPr lang="nl-BE" sz="3000" b="1" u="sng"/>
            </a:br>
            <a:r>
              <a:rPr lang="nl-BE" sz="3000" b="1" u="sng"/>
              <a:t>      private portfolio masters</a:t>
            </a:r>
          </a:p>
        </p:txBody>
      </p:sp>
      <p:sp>
        <p:nvSpPr>
          <p:cNvPr id="43"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36920" cy="6477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nl-BE"/>
          </a:p>
        </p:txBody>
      </p:sp>
      <p:sp>
        <p:nvSpPr>
          <p:cNvPr id="44" name="Rectangle 48">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51085" y="0"/>
            <a:ext cx="267815"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4" name="Tijdelijke aanduiding voor datum 3">
            <a:extLst>
              <a:ext uri="{FF2B5EF4-FFF2-40B4-BE49-F238E27FC236}">
                <a16:creationId xmlns:a16="http://schemas.microsoft.com/office/drawing/2014/main" id="{F2705028-0D55-54EF-5E78-FBF5B18B561C}"/>
              </a:ext>
            </a:extLst>
          </p:cNvPr>
          <p:cNvSpPr>
            <a:spLocks noGrp="1"/>
          </p:cNvSpPr>
          <p:nvPr>
            <p:ph type="dt" sz="half" idx="10"/>
          </p:nvPr>
        </p:nvSpPr>
        <p:spPr>
          <a:xfrm>
            <a:off x="1875782" y="5286912"/>
            <a:ext cx="1782499" cy="266515"/>
          </a:xfrm>
        </p:spPr>
        <p:txBody>
          <a:bodyPr>
            <a:normAutofit/>
          </a:bodyPr>
          <a:lstStyle/>
          <a:p>
            <a:pPr defTabSz="365760">
              <a:spcAft>
                <a:spcPts val="480"/>
              </a:spcAft>
            </a:pPr>
            <a:fld id="{19127723-9AB6-4880-AA78-6BD21EBC34E1}" type="datetime1">
              <a:rPr lang="en-US" sz="906" kern="1200">
                <a:solidFill>
                  <a:schemeClr val="tx1">
                    <a:lumMod val="65000"/>
                    <a:lumOff val="35000"/>
                  </a:schemeClr>
                </a:solidFill>
                <a:latin typeface="+mn-lt"/>
                <a:ea typeface="+mn-ea"/>
                <a:cs typeface="+mn-cs"/>
              </a:rPr>
              <a:pPr defTabSz="365760">
                <a:spcAft>
                  <a:spcPts val="480"/>
                </a:spcAft>
              </a:pPr>
              <a:t>8/16/2023</a:t>
            </a:fld>
            <a:endParaRPr lang="en-US"/>
          </a:p>
        </p:txBody>
      </p:sp>
      <p:sp>
        <p:nvSpPr>
          <p:cNvPr id="5" name="Tijdelijke aanduiding voor dianummer 4">
            <a:extLst>
              <a:ext uri="{FF2B5EF4-FFF2-40B4-BE49-F238E27FC236}">
                <a16:creationId xmlns:a16="http://schemas.microsoft.com/office/drawing/2014/main" id="{F45EA531-4B05-DE93-FA47-4C4698044E1F}"/>
              </a:ext>
            </a:extLst>
          </p:cNvPr>
          <p:cNvSpPr>
            <a:spLocks noGrp="1"/>
          </p:cNvSpPr>
          <p:nvPr>
            <p:ph type="sldNum" sz="quarter" idx="12"/>
          </p:nvPr>
        </p:nvSpPr>
        <p:spPr>
          <a:xfrm>
            <a:off x="7506184" y="5286912"/>
            <a:ext cx="2157156" cy="264475"/>
          </a:xfrm>
        </p:spPr>
        <p:txBody>
          <a:bodyPr>
            <a:normAutofit/>
          </a:bodyPr>
          <a:lstStyle/>
          <a:p>
            <a:pPr defTabSz="365760">
              <a:spcAft>
                <a:spcPts val="480"/>
              </a:spcAft>
            </a:pPr>
            <a:fld id="{B6F15528-21DE-4FAA-801E-634DDDAF4B2B}" type="slidenum">
              <a:rPr lang="nl-BE" sz="906" kern="1200">
                <a:solidFill>
                  <a:schemeClr val="tx1">
                    <a:lumMod val="65000"/>
                    <a:lumOff val="35000"/>
                  </a:schemeClr>
                </a:solidFill>
                <a:latin typeface="+mn-lt"/>
                <a:ea typeface="+mn-ea"/>
                <a:cs typeface="+mn-cs"/>
              </a:rPr>
              <a:pPr defTabSz="365760">
                <a:spcAft>
                  <a:spcPts val="480"/>
                </a:spcAft>
              </a:pPr>
              <a:t>7</a:t>
            </a:fld>
            <a:endParaRPr lang="nl-BE"/>
          </a:p>
        </p:txBody>
      </p:sp>
      <p:sp>
        <p:nvSpPr>
          <p:cNvPr id="6" name="Rechthoek 5">
            <a:extLst>
              <a:ext uri="{FF2B5EF4-FFF2-40B4-BE49-F238E27FC236}">
                <a16:creationId xmlns:a16="http://schemas.microsoft.com/office/drawing/2014/main" id="{C5922912-8078-D8B9-F195-722ECEC7AF19}"/>
              </a:ext>
            </a:extLst>
          </p:cNvPr>
          <p:cNvSpPr/>
          <p:nvPr/>
        </p:nvSpPr>
        <p:spPr>
          <a:xfrm>
            <a:off x="4182706" y="5201505"/>
            <a:ext cx="3323478" cy="9893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65760">
              <a:spcAft>
                <a:spcPts val="600"/>
              </a:spcAft>
            </a:pPr>
            <a:r>
              <a:rPr lang="nl-BE" sz="2000" kern="1200" dirty="0">
                <a:solidFill>
                  <a:srgbClr val="FF0000"/>
                </a:solidFill>
                <a:latin typeface="+mn-lt"/>
                <a:ea typeface="+mn-ea"/>
                <a:cs typeface="+mn-cs"/>
              </a:rPr>
              <a:t>Of op </a:t>
            </a:r>
            <a:r>
              <a:rPr lang="nl-BE" sz="2000" kern="1200" dirty="0" err="1">
                <a:solidFill>
                  <a:srgbClr val="FF0000"/>
                </a:solidFill>
                <a:latin typeface="+mn-lt"/>
                <a:ea typeface="+mn-ea"/>
                <a:cs typeface="+mn-cs"/>
              </a:rPr>
              <a:t>kantoor,,,,most</a:t>
            </a:r>
            <a:r>
              <a:rPr lang="nl-BE" sz="2000" kern="1200" dirty="0">
                <a:solidFill>
                  <a:srgbClr val="FF0000"/>
                </a:solidFill>
                <a:latin typeface="+mn-lt"/>
                <a:ea typeface="+mn-ea"/>
                <a:cs typeface="+mn-cs"/>
              </a:rPr>
              <a:t> easy</a:t>
            </a:r>
            <a:endParaRPr lang="nl-BE" sz="2800" dirty="0">
              <a:solidFill>
                <a:srgbClr val="FF0000"/>
              </a:solidFill>
            </a:endParaRPr>
          </a:p>
        </p:txBody>
      </p:sp>
      <p:sp>
        <p:nvSpPr>
          <p:cNvPr id="9" name="Tekstvak 8">
            <a:extLst>
              <a:ext uri="{FF2B5EF4-FFF2-40B4-BE49-F238E27FC236}">
                <a16:creationId xmlns:a16="http://schemas.microsoft.com/office/drawing/2014/main" id="{844A84E1-7AAF-92E0-4357-D292062D21C0}"/>
              </a:ext>
            </a:extLst>
          </p:cNvPr>
          <p:cNvSpPr txBox="1"/>
          <p:nvPr/>
        </p:nvSpPr>
        <p:spPr>
          <a:xfrm>
            <a:off x="142827" y="3052472"/>
            <a:ext cx="11108258" cy="769441"/>
          </a:xfrm>
          <a:prstGeom prst="rect">
            <a:avLst/>
          </a:prstGeom>
          <a:noFill/>
        </p:spPr>
        <p:txBody>
          <a:bodyPr wrap="square">
            <a:spAutoFit/>
          </a:bodyPr>
          <a:lstStyle/>
          <a:p>
            <a:pPr lvl="0"/>
            <a:r>
              <a:rPr lang="nl-BE" sz="4400" b="1" dirty="0">
                <a:solidFill>
                  <a:srgbClr val="FF0000"/>
                </a:solidFill>
                <a:highlight>
                  <a:srgbClr val="FFFF00"/>
                </a:highlight>
                <a:hlinkClick r:id="rId2">
                  <a:extLst>
                    <a:ext uri="{A12FA001-AC4F-418D-AE19-62706E023703}">
                      <ahyp:hlinkClr xmlns:ahyp="http://schemas.microsoft.com/office/drawing/2018/hyperlinkcolor" val="tx"/>
                    </a:ext>
                  </a:extLst>
                </a:hlinkClick>
              </a:rPr>
              <a:t>Mexem</a:t>
            </a:r>
            <a:r>
              <a:rPr lang="nl-BE" sz="4400" b="1" dirty="0">
                <a:solidFill>
                  <a:srgbClr val="FF0000"/>
                </a:solidFill>
                <a:highlight>
                  <a:srgbClr val="FFFF00"/>
                </a:highlight>
              </a:rPr>
              <a:t>=https://advisor.mexem.com/login</a:t>
            </a:r>
            <a:endParaRPr lang="en-US" sz="4400" b="1" dirty="0">
              <a:solidFill>
                <a:srgbClr val="FF0000"/>
              </a:solidFill>
              <a:highlight>
                <a:srgbClr val="FFFF00"/>
              </a:highlight>
            </a:endParaRPr>
          </a:p>
        </p:txBody>
      </p:sp>
    </p:spTree>
    <p:extLst>
      <p:ext uri="{BB962C8B-B14F-4D97-AF65-F5344CB8AC3E}">
        <p14:creationId xmlns:p14="http://schemas.microsoft.com/office/powerpoint/2010/main" val="60305432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356B7AC-8991-4B6B-92E2-9EBB80DBB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A8AFFF25-F4D6-4BBC-841D-3B3014ED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5963" y="0"/>
            <a:ext cx="5362937" cy="6477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8C0AE26-F95A-9574-B694-70B317034ED0}"/>
              </a:ext>
            </a:extLst>
          </p:cNvPr>
          <p:cNvSpPr>
            <a:spLocks noGrp="1"/>
          </p:cNvSpPr>
          <p:nvPr>
            <p:ph type="title"/>
          </p:nvPr>
        </p:nvSpPr>
        <p:spPr>
          <a:xfrm>
            <a:off x="6757068" y="361140"/>
            <a:ext cx="4340158" cy="1720008"/>
          </a:xfrm>
        </p:spPr>
        <p:txBody>
          <a:bodyPr anchor="ctr">
            <a:normAutofit/>
          </a:bodyPr>
          <a:lstStyle/>
          <a:p>
            <a:r>
              <a:rPr lang="nl-BE" sz="3800"/>
              <a:t>Wereld eerste kunstbeurs</a:t>
            </a:r>
          </a:p>
        </p:txBody>
      </p:sp>
      <p:pic>
        <p:nvPicPr>
          <p:cNvPr id="15" name="Afbeelding 14" descr="Afbeelding met tekst, schermopname, persoon, Menselijk gezicht&#10;&#10;Automatisch gegenereerde beschrijving">
            <a:extLst>
              <a:ext uri="{FF2B5EF4-FFF2-40B4-BE49-F238E27FC236}">
                <a16:creationId xmlns:a16="http://schemas.microsoft.com/office/drawing/2014/main" id="{21E5BC7D-06D6-ABC7-170D-A7F1305FF248}"/>
              </a:ext>
            </a:extLst>
          </p:cNvPr>
          <p:cNvPicPr>
            <a:picLocks noChangeAspect="1"/>
          </p:cNvPicPr>
          <p:nvPr/>
        </p:nvPicPr>
        <p:blipFill rotWithShape="1">
          <a:blip r:embed="rId2"/>
          <a:srcRect r="11030" b="2"/>
          <a:stretch/>
        </p:blipFill>
        <p:spPr>
          <a:xfrm>
            <a:off x="20" y="10"/>
            <a:ext cx="6214054" cy="3195310"/>
          </a:xfrm>
          <a:custGeom>
            <a:avLst/>
            <a:gdLst/>
            <a:ahLst/>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p:spPr>
      </p:pic>
      <p:pic>
        <p:nvPicPr>
          <p:cNvPr id="11" name="Afbeelding 10" descr="Afbeelding met tekst, schermopname, Lettertype, Merk&#10;&#10;Automatisch gegenereerde beschrijving">
            <a:extLst>
              <a:ext uri="{FF2B5EF4-FFF2-40B4-BE49-F238E27FC236}">
                <a16:creationId xmlns:a16="http://schemas.microsoft.com/office/drawing/2014/main" id="{72C6616D-88C1-EE50-809F-9DF18F6A9F43}"/>
              </a:ext>
            </a:extLst>
          </p:cNvPr>
          <p:cNvPicPr>
            <a:picLocks noChangeAspect="1"/>
          </p:cNvPicPr>
          <p:nvPr/>
        </p:nvPicPr>
        <p:blipFill rotWithShape="1">
          <a:blip r:embed="rId3"/>
          <a:srcRect r="7622" b="-3"/>
          <a:stretch/>
        </p:blipFill>
        <p:spPr>
          <a:xfrm>
            <a:off x="20" y="3281680"/>
            <a:ext cx="6214054" cy="3195320"/>
          </a:xfrm>
          <a:custGeom>
            <a:avLst/>
            <a:gdLst/>
            <a:ahLst/>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p:spPr>
      </p:pic>
      <p:sp>
        <p:nvSpPr>
          <p:cNvPr id="3" name="Tijdelijke aanduiding voor inhoud 2">
            <a:extLst>
              <a:ext uri="{FF2B5EF4-FFF2-40B4-BE49-F238E27FC236}">
                <a16:creationId xmlns:a16="http://schemas.microsoft.com/office/drawing/2014/main" id="{A9625031-E2DB-8E25-27A8-37FB7A179637}"/>
              </a:ext>
            </a:extLst>
          </p:cNvPr>
          <p:cNvSpPr>
            <a:spLocks noGrp="1"/>
          </p:cNvSpPr>
          <p:nvPr>
            <p:ph idx="1"/>
          </p:nvPr>
        </p:nvSpPr>
        <p:spPr>
          <a:xfrm>
            <a:off x="6757067" y="2323494"/>
            <a:ext cx="4350442" cy="3424791"/>
          </a:xfrm>
        </p:spPr>
        <p:txBody>
          <a:bodyPr>
            <a:normAutofit/>
          </a:bodyPr>
          <a:lstStyle/>
          <a:p>
            <a:r>
              <a:rPr lang="nl-BE" dirty="0">
                <a:solidFill>
                  <a:schemeClr val="tx1"/>
                </a:solidFill>
              </a:rPr>
              <a:t>VANAF HEDEN  WERKEN WIJ MET</a:t>
            </a:r>
          </a:p>
          <a:p>
            <a:r>
              <a:rPr lang="nl-BE" dirty="0">
                <a:solidFill>
                  <a:schemeClr val="tx1"/>
                </a:solidFill>
              </a:rPr>
              <a:t>ARTEX KUNSTBEURS WERELDWIJD</a:t>
            </a:r>
          </a:p>
          <a:p>
            <a:r>
              <a:rPr lang="nl-BE" dirty="0">
                <a:solidFill>
                  <a:schemeClr val="tx1"/>
                </a:solidFill>
              </a:rPr>
              <a:t>ONZE KUNSTADVISOR IS </a:t>
            </a:r>
            <a:r>
              <a:rPr lang="nl-BE" b="1" dirty="0">
                <a:solidFill>
                  <a:srgbClr val="FF0000"/>
                </a:solidFill>
                <a:highlight>
                  <a:srgbClr val="FFFF00"/>
                </a:highlight>
              </a:rPr>
              <a:t>Manon</a:t>
            </a:r>
            <a:r>
              <a:rPr lang="nl-BE" dirty="0">
                <a:solidFill>
                  <a:srgbClr val="FF0000"/>
                </a:solidFill>
                <a:highlight>
                  <a:srgbClr val="FFFF00"/>
                </a:highlight>
              </a:rPr>
              <a:t> </a:t>
            </a:r>
            <a:r>
              <a:rPr lang="nl-BE" b="1" dirty="0">
                <a:solidFill>
                  <a:srgbClr val="FF0000"/>
                </a:solidFill>
                <a:highlight>
                  <a:srgbClr val="FFFF00"/>
                </a:highlight>
              </a:rPr>
              <a:t>Busschaert</a:t>
            </a:r>
            <a:r>
              <a:rPr lang="nl-BE" b="1" dirty="0">
                <a:solidFill>
                  <a:schemeClr val="tx1"/>
                </a:solidFill>
              </a:rPr>
              <a:t> </a:t>
            </a:r>
            <a:r>
              <a:rPr lang="nl-BE" dirty="0">
                <a:solidFill>
                  <a:schemeClr val="tx1"/>
                </a:solidFill>
              </a:rPr>
              <a:t>voor De </a:t>
            </a:r>
            <a:r>
              <a:rPr lang="nl-BE" dirty="0" err="1">
                <a:solidFill>
                  <a:schemeClr val="tx1"/>
                </a:solidFill>
              </a:rPr>
              <a:t>artex</a:t>
            </a:r>
            <a:r>
              <a:rPr lang="nl-BE" dirty="0">
                <a:solidFill>
                  <a:schemeClr val="tx1"/>
                </a:solidFill>
              </a:rPr>
              <a:t> beurs</a:t>
            </a:r>
          </a:p>
          <a:p>
            <a:r>
              <a:rPr lang="nl-BE" dirty="0">
                <a:solidFill>
                  <a:schemeClr val="tx1"/>
                </a:solidFill>
              </a:rPr>
              <a:t>Beleg vanaf 100€ in een kunstwerk van 50 miljoen euro </a:t>
            </a:r>
          </a:p>
        </p:txBody>
      </p:sp>
      <p:sp>
        <p:nvSpPr>
          <p:cNvPr id="4" name="Tijdelijke aanduiding voor datum 3">
            <a:extLst>
              <a:ext uri="{FF2B5EF4-FFF2-40B4-BE49-F238E27FC236}">
                <a16:creationId xmlns:a16="http://schemas.microsoft.com/office/drawing/2014/main" id="{DD72044F-8A0D-6A5A-DC01-3ABE50A85D5F}"/>
              </a:ext>
            </a:extLst>
          </p:cNvPr>
          <p:cNvSpPr>
            <a:spLocks noGrp="1"/>
          </p:cNvSpPr>
          <p:nvPr>
            <p:ph type="dt" sz="half" idx="10"/>
          </p:nvPr>
        </p:nvSpPr>
        <p:spPr>
          <a:xfrm>
            <a:off x="722813" y="6021474"/>
            <a:ext cx="2201102" cy="329103"/>
          </a:xfrm>
        </p:spPr>
        <p:txBody>
          <a:bodyPr>
            <a:normAutofit/>
          </a:bodyPr>
          <a:lstStyle/>
          <a:p>
            <a:pPr>
              <a:spcAft>
                <a:spcPts val="600"/>
              </a:spcAft>
            </a:pPr>
            <a:fld id="{19127723-9AB6-4880-AA78-6BD21EBC34E1}" type="datetime1">
              <a:rPr lang="en-US">
                <a:solidFill>
                  <a:srgbClr val="FFFFFF"/>
                </a:solidFill>
              </a:rPr>
              <a:pPr>
                <a:spcAft>
                  <a:spcPts val="600"/>
                </a:spcAft>
              </a:pPr>
              <a:t>8/16/2023</a:t>
            </a:fld>
            <a:endParaRPr lang="en-US">
              <a:solidFill>
                <a:srgbClr val="FFFFFF"/>
              </a:solidFill>
            </a:endParaRPr>
          </a:p>
        </p:txBody>
      </p:sp>
      <p:sp>
        <p:nvSpPr>
          <p:cNvPr id="5" name="Tijdelijke aanduiding voor dianummer 4">
            <a:extLst>
              <a:ext uri="{FF2B5EF4-FFF2-40B4-BE49-F238E27FC236}">
                <a16:creationId xmlns:a16="http://schemas.microsoft.com/office/drawing/2014/main" id="{AE210889-A1E4-0F41-C5FD-5B47B77ADB97}"/>
              </a:ext>
            </a:extLst>
          </p:cNvPr>
          <p:cNvSpPr>
            <a:spLocks noGrp="1"/>
          </p:cNvSpPr>
          <p:nvPr>
            <p:ph type="sldNum" sz="quarter" idx="12"/>
          </p:nvPr>
        </p:nvSpPr>
        <p:spPr>
          <a:xfrm>
            <a:off x="10578875" y="6021474"/>
            <a:ext cx="518351" cy="326585"/>
          </a:xfrm>
        </p:spPr>
        <p:txBody>
          <a:bodyPr>
            <a:normAutofit/>
          </a:bodyPr>
          <a:lstStyle/>
          <a:p>
            <a:pPr>
              <a:spcAft>
                <a:spcPts val="600"/>
              </a:spcAft>
            </a:pPr>
            <a:fld id="{B6F15528-21DE-4FAA-801E-634DDDAF4B2B}" type="slidenum">
              <a:rPr lang="nl-BE">
                <a:solidFill>
                  <a:schemeClr val="tx1"/>
                </a:solidFill>
              </a:rPr>
              <a:pPr>
                <a:spcAft>
                  <a:spcPts val="600"/>
                </a:spcAft>
              </a:pPr>
              <a:t>8</a:t>
            </a:fld>
            <a:endParaRPr lang="nl-BE">
              <a:solidFill>
                <a:schemeClr val="tx1"/>
              </a:solidFill>
            </a:endParaRPr>
          </a:p>
        </p:txBody>
      </p:sp>
    </p:spTree>
    <p:extLst>
      <p:ext uri="{BB962C8B-B14F-4D97-AF65-F5344CB8AC3E}">
        <p14:creationId xmlns:p14="http://schemas.microsoft.com/office/powerpoint/2010/main" val="3513237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8/16/2023</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0</TotalTime>
  <Words>811</Words>
  <Application>Microsoft Office PowerPoint</Application>
  <PresentationFormat>Aangepast</PresentationFormat>
  <Paragraphs>167</Paragraphs>
  <Slides>36</Slides>
  <Notes>5</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36</vt:i4>
      </vt:variant>
    </vt:vector>
  </HeadingPairs>
  <TitlesOfParts>
    <vt:vector size="47" baseType="lpstr">
      <vt:lpstr>Arial Black</vt:lpstr>
      <vt:lpstr>Impact</vt:lpstr>
      <vt:lpstr>LJQQAM+ITC Zapf Chancery Medium Italic</vt:lpstr>
      <vt:lpstr>Constantia</vt:lpstr>
      <vt:lpstr>Wingdings</vt:lpstr>
      <vt:lpstr>Arial Unicode MS</vt:lpstr>
      <vt:lpstr>Wingdings 3</vt:lpstr>
      <vt:lpstr>Arial</vt:lpstr>
      <vt:lpstr>Calibri</vt:lpstr>
      <vt:lpstr>Gill Sans MT</vt:lpstr>
      <vt:lpstr>Badge</vt:lpstr>
      <vt:lpstr>PowerPoint-presentatie</vt:lpstr>
      <vt:lpstr> </vt:lpstr>
      <vt:lpstr>Je kunt je portefeuille overboeken naar ons zonder problemen en profiteren van onze goedkopere commissie die tot de laagste van europa behoren</vt:lpstr>
      <vt:lpstr>PowerPoint-presentatie</vt:lpstr>
      <vt:lpstr>PowerPoint-presentatie</vt:lpstr>
      <vt:lpstr>Onze collega’s zijn minimum 100% tot  950% duurder</vt:lpstr>
      <vt:lpstr>Hoe kan je online klant worden van              ons kantoor knokke-heist       private portfolio masters</vt:lpstr>
      <vt:lpstr>Wereld eerste kunstbeurs</vt:lpstr>
      <vt:lpstr>PowerPoint-presentatie</vt:lpstr>
      <vt:lpstr>Vanaf september starten wij terug met onze beleggingsavond en belegingsclub regionale beleggingsclub knokke   uw docent BERNARD BUSSCHAERT  éénmaal per maand in scharpoort   iedereen is welkom   beursoverzicht en beleggingsmogelijkheden  steeds om 19 uur   wij melden u later de juiste datum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Nieuwe obligaties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KAN MEN ZICH BESCHERMEN TEGEN DEFLATIE OF KOOPKRACHTCRASH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101</cp:revision>
  <cp:lastPrinted>2023-08-16T08:26:47Z</cp:lastPrinted>
  <dcterms:modified xsi:type="dcterms:W3CDTF">2023-08-16T08:27:09Z</dcterms:modified>
</cp:coreProperties>
</file>