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902" r:id="rId1"/>
  </p:sldMasterIdLst>
  <p:notesMasterIdLst>
    <p:notesMasterId r:id="rId37"/>
  </p:notesMasterIdLst>
  <p:sldIdLst>
    <p:sldId id="256" r:id="rId2"/>
    <p:sldId id="399" r:id="rId3"/>
    <p:sldId id="448" r:id="rId4"/>
    <p:sldId id="258" r:id="rId5"/>
    <p:sldId id="377" r:id="rId6"/>
    <p:sldId id="427" r:id="rId7"/>
    <p:sldId id="460" r:id="rId8"/>
    <p:sldId id="260" r:id="rId9"/>
    <p:sldId id="435" r:id="rId10"/>
    <p:sldId id="439" r:id="rId11"/>
    <p:sldId id="412" r:id="rId12"/>
    <p:sldId id="264" r:id="rId13"/>
    <p:sldId id="404" r:id="rId14"/>
    <p:sldId id="440" r:id="rId15"/>
    <p:sldId id="336" r:id="rId16"/>
    <p:sldId id="462" r:id="rId17"/>
    <p:sldId id="272" r:id="rId18"/>
    <p:sldId id="417" r:id="rId19"/>
    <p:sldId id="274" r:id="rId20"/>
    <p:sldId id="380" r:id="rId21"/>
    <p:sldId id="415" r:id="rId22"/>
    <p:sldId id="403" r:id="rId23"/>
    <p:sldId id="419" r:id="rId24"/>
    <p:sldId id="420" r:id="rId25"/>
    <p:sldId id="421" r:id="rId26"/>
    <p:sldId id="422" r:id="rId27"/>
    <p:sldId id="437" r:id="rId28"/>
    <p:sldId id="438" r:id="rId29"/>
    <p:sldId id="423" r:id="rId30"/>
    <p:sldId id="436" r:id="rId31"/>
    <p:sldId id="441" r:id="rId32"/>
    <p:sldId id="344" r:id="rId33"/>
    <p:sldId id="326" r:id="rId34"/>
    <p:sldId id="400" r:id="rId35"/>
    <p:sldId id="386" r:id="rId36"/>
  </p:sldIdLst>
  <p:sldSz cx="11518900" cy="6477000"/>
  <p:notesSz cx="9929813" cy="6797675"/>
  <p:embeddedFontLst>
    <p:embeddedFont>
      <p:font typeface="Arial Black" panose="020B0A04020102020204" pitchFamily="34" charset="0"/>
      <p:bold r:id="rId38"/>
    </p:embeddedFont>
    <p:embeddedFont>
      <p:font typeface="Calibri" panose="020F050202020403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
      <p:font typeface="Constantia" panose="02030602050306030303" pitchFamily="18" charset="0"/>
      <p:regular r:id="rId47"/>
      <p:bold r:id="rId48"/>
      <p:italic r:id="rId49"/>
      <p:boldItalic r:id="rId50"/>
    </p:embeddedFont>
    <p:embeddedFont>
      <p:font typeface="LJQQAM+ITC Zapf Chancery Medium Italic" panose="020B0604020202020204"/>
      <p:regular r:id="rId51"/>
    </p:embeddedFont>
    <p:embeddedFont>
      <p:font typeface="Wingdings 3" panose="05040102010807070707" pitchFamily="18" charset="2"/>
      <p:regular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E9A476A-BE10-438B-A8F8-9C1FD48FE5AB}">
          <p14:sldIdLst>
            <p14:sldId id="256"/>
            <p14:sldId id="399"/>
            <p14:sldId id="448"/>
          </p14:sldIdLst>
        </p14:section>
        <p14:section name="Naamloze sectie" id="{8755B586-2486-49CE-8420-C76D66869903}">
          <p14:sldIdLst>
            <p14:sldId id="258"/>
            <p14:sldId id="377"/>
            <p14:sldId id="427"/>
            <p14:sldId id="460"/>
            <p14:sldId id="260"/>
            <p14:sldId id="435"/>
            <p14:sldId id="439"/>
            <p14:sldId id="412"/>
            <p14:sldId id="264"/>
            <p14:sldId id="404"/>
            <p14:sldId id="440"/>
            <p14:sldId id="336"/>
            <p14:sldId id="462"/>
            <p14:sldId id="272"/>
            <p14:sldId id="417"/>
            <p14:sldId id="274"/>
            <p14:sldId id="380"/>
            <p14:sldId id="415"/>
            <p14:sldId id="403"/>
            <p14:sldId id="419"/>
            <p14:sldId id="420"/>
            <p14:sldId id="421"/>
            <p14:sldId id="422"/>
            <p14:sldId id="437"/>
            <p14:sldId id="438"/>
            <p14:sldId id="423"/>
            <p14:sldId id="436"/>
            <p14:sldId id="441"/>
            <p14:sldId id="344"/>
            <p14:sldId id="326"/>
            <p14:sldId id="400"/>
            <p14:sldId id="386"/>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busschaert" initials="bb" lastIdx="1" clrIdx="0">
    <p:extLst>
      <p:ext uri="{19B8F6BF-5375-455C-9EA6-DF929625EA0E}">
        <p15:presenceInfo xmlns:p15="http://schemas.microsoft.com/office/powerpoint/2012/main" userId="3712a37b8b467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39003-BCC1-4BBD-B552-38165756F53C}" v="4" dt="2023-08-23T07:52:01.93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p:cViewPr varScale="1">
        <p:scale>
          <a:sx n="117" d="100"/>
          <a:sy n="117" d="100"/>
        </p:scale>
        <p:origin x="564" y="102"/>
      </p:cViewPr>
      <p:guideLst>
        <p:guide orient="horz" pos="3168"/>
        <p:guide pos="2448"/>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112" d="100"/>
          <a:sy n="112" d="100"/>
        </p:scale>
        <p:origin x="222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A48B1-3B8E-4CBC-92B9-B1F90B812F36}"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CBB4FDBB-CBF7-4F1B-A2FF-12F15C4325F2}">
      <dgm:prSet/>
      <dgm:spPr/>
      <dgm:t>
        <a:bodyPr/>
        <a:lstStyle/>
        <a:p>
          <a:r>
            <a:rPr lang="nl-BE" b="1"/>
            <a:t>Wij betalen tot een maxima van 4 per duizend  terug van je portefeuille waarde  op de kosten van je huidige bank bij transferten</a:t>
          </a:r>
          <a:endParaRPr lang="en-US"/>
        </a:p>
      </dgm:t>
    </dgm:pt>
    <dgm:pt modelId="{20428CDE-9554-4538-BC2B-B1E48DD9D2DE}" type="parTrans" cxnId="{3791571A-EDE2-44C4-9CB5-569B66BCB449}">
      <dgm:prSet/>
      <dgm:spPr/>
      <dgm:t>
        <a:bodyPr/>
        <a:lstStyle/>
        <a:p>
          <a:endParaRPr lang="en-US"/>
        </a:p>
      </dgm:t>
    </dgm:pt>
    <dgm:pt modelId="{0A047694-4111-4929-B2F1-9D9BDAE4BCE8}" type="sibTrans" cxnId="{3791571A-EDE2-44C4-9CB5-569B66BCB449}">
      <dgm:prSet/>
      <dgm:spPr/>
      <dgm:t>
        <a:bodyPr/>
        <a:lstStyle/>
        <a:p>
          <a:endParaRPr lang="en-US"/>
        </a:p>
      </dgm:t>
    </dgm:pt>
    <dgm:pt modelId="{0024B54C-84A6-4A5C-A775-36727EB18E5E}">
      <dgm:prSet/>
      <dgm:spPr/>
      <dgm:t>
        <a:bodyPr/>
        <a:lstStyle/>
        <a:p>
          <a:r>
            <a:rPr lang="nl-BE" b="1"/>
            <a:t>Wij rekenen nooit kosten zowel bij in of out transferten van titels</a:t>
          </a:r>
          <a:endParaRPr lang="en-US"/>
        </a:p>
      </dgm:t>
    </dgm:pt>
    <dgm:pt modelId="{ED0C417F-FF38-4C77-8EE3-2A7886EE9AFC}" type="parTrans" cxnId="{455C5810-9EF2-4B7B-B770-8B2DE069482C}">
      <dgm:prSet/>
      <dgm:spPr/>
      <dgm:t>
        <a:bodyPr/>
        <a:lstStyle/>
        <a:p>
          <a:endParaRPr lang="en-US"/>
        </a:p>
      </dgm:t>
    </dgm:pt>
    <dgm:pt modelId="{56EE5901-A178-4116-A372-019B094C65DD}" type="sibTrans" cxnId="{455C5810-9EF2-4B7B-B770-8B2DE069482C}">
      <dgm:prSet/>
      <dgm:spPr/>
      <dgm:t>
        <a:bodyPr/>
        <a:lstStyle/>
        <a:p>
          <a:endParaRPr lang="en-US"/>
        </a:p>
      </dgm:t>
    </dgm:pt>
    <dgm:pt modelId="{D8FEC5F3-3129-403A-90A3-5C0263149463}">
      <dgm:prSet/>
      <dgm:spPr/>
      <dgm:t>
        <a:bodyPr/>
        <a:lstStyle/>
        <a:p>
          <a:r>
            <a:rPr lang="nl-BE" b="1"/>
            <a:t>Spijtig dat onze collegas dit niet steeds doen maar juist hoge kosten aanrekenen</a:t>
          </a:r>
          <a:endParaRPr lang="en-US"/>
        </a:p>
      </dgm:t>
    </dgm:pt>
    <dgm:pt modelId="{08561EBE-D662-4216-93D6-A6D7EAE5BEEB}" type="parTrans" cxnId="{C7060977-A0B1-4967-85A6-FA0290141968}">
      <dgm:prSet/>
      <dgm:spPr/>
      <dgm:t>
        <a:bodyPr/>
        <a:lstStyle/>
        <a:p>
          <a:endParaRPr lang="en-US"/>
        </a:p>
      </dgm:t>
    </dgm:pt>
    <dgm:pt modelId="{0A3A4788-4927-4CBB-AAB7-F15D21DF49EF}" type="sibTrans" cxnId="{C7060977-A0B1-4967-85A6-FA0290141968}">
      <dgm:prSet/>
      <dgm:spPr/>
      <dgm:t>
        <a:bodyPr/>
        <a:lstStyle/>
        <a:p>
          <a:endParaRPr lang="en-US"/>
        </a:p>
      </dgm:t>
    </dgm:pt>
    <dgm:pt modelId="{8D338666-D65A-42F3-A81A-836C5C0613AD}" type="pres">
      <dgm:prSet presAssocID="{08CA48B1-3B8E-4CBC-92B9-B1F90B812F36}" presName="hierChild1" presStyleCnt="0">
        <dgm:presLayoutVars>
          <dgm:chPref val="1"/>
          <dgm:dir/>
          <dgm:animOne val="branch"/>
          <dgm:animLvl val="lvl"/>
          <dgm:resizeHandles/>
        </dgm:presLayoutVars>
      </dgm:prSet>
      <dgm:spPr/>
    </dgm:pt>
    <dgm:pt modelId="{3A2C2CC3-FE06-47A0-AD84-21200A323138}" type="pres">
      <dgm:prSet presAssocID="{CBB4FDBB-CBF7-4F1B-A2FF-12F15C4325F2}" presName="hierRoot1" presStyleCnt="0"/>
      <dgm:spPr/>
    </dgm:pt>
    <dgm:pt modelId="{868454C0-BC3B-4C96-B314-AADFFF9AB2FA}" type="pres">
      <dgm:prSet presAssocID="{CBB4FDBB-CBF7-4F1B-A2FF-12F15C4325F2}" presName="composite" presStyleCnt="0"/>
      <dgm:spPr/>
    </dgm:pt>
    <dgm:pt modelId="{D7982DC9-21D8-4148-AFF2-785D114A4AFA}" type="pres">
      <dgm:prSet presAssocID="{CBB4FDBB-CBF7-4F1B-A2FF-12F15C4325F2}" presName="background" presStyleLbl="node0" presStyleIdx="0" presStyleCnt="3"/>
      <dgm:spPr/>
    </dgm:pt>
    <dgm:pt modelId="{B7A046D3-17C9-405A-A28E-B2C276CE19FB}" type="pres">
      <dgm:prSet presAssocID="{CBB4FDBB-CBF7-4F1B-A2FF-12F15C4325F2}" presName="text" presStyleLbl="fgAcc0" presStyleIdx="0" presStyleCnt="3">
        <dgm:presLayoutVars>
          <dgm:chPref val="3"/>
        </dgm:presLayoutVars>
      </dgm:prSet>
      <dgm:spPr/>
    </dgm:pt>
    <dgm:pt modelId="{7C48031D-3122-469E-AE19-FA8B91D841C4}" type="pres">
      <dgm:prSet presAssocID="{CBB4FDBB-CBF7-4F1B-A2FF-12F15C4325F2}" presName="hierChild2" presStyleCnt="0"/>
      <dgm:spPr/>
    </dgm:pt>
    <dgm:pt modelId="{B51E2E0B-930A-40CD-B9A2-0FD0390C50CD}" type="pres">
      <dgm:prSet presAssocID="{0024B54C-84A6-4A5C-A775-36727EB18E5E}" presName="hierRoot1" presStyleCnt="0"/>
      <dgm:spPr/>
    </dgm:pt>
    <dgm:pt modelId="{228908BA-0829-45EA-93F9-9C8384F2AD80}" type="pres">
      <dgm:prSet presAssocID="{0024B54C-84A6-4A5C-A775-36727EB18E5E}" presName="composite" presStyleCnt="0"/>
      <dgm:spPr/>
    </dgm:pt>
    <dgm:pt modelId="{40FE4E87-1F20-4873-87FF-271368D714FD}" type="pres">
      <dgm:prSet presAssocID="{0024B54C-84A6-4A5C-A775-36727EB18E5E}" presName="background" presStyleLbl="node0" presStyleIdx="1" presStyleCnt="3"/>
      <dgm:spPr/>
    </dgm:pt>
    <dgm:pt modelId="{40C8AC3C-4312-4A42-8FDF-3101CFF9EEE1}" type="pres">
      <dgm:prSet presAssocID="{0024B54C-84A6-4A5C-A775-36727EB18E5E}" presName="text" presStyleLbl="fgAcc0" presStyleIdx="1" presStyleCnt="3">
        <dgm:presLayoutVars>
          <dgm:chPref val="3"/>
        </dgm:presLayoutVars>
      </dgm:prSet>
      <dgm:spPr/>
    </dgm:pt>
    <dgm:pt modelId="{B8C01428-F641-4594-8995-1F7EB3732D61}" type="pres">
      <dgm:prSet presAssocID="{0024B54C-84A6-4A5C-A775-36727EB18E5E}" presName="hierChild2" presStyleCnt="0"/>
      <dgm:spPr/>
    </dgm:pt>
    <dgm:pt modelId="{4A53747F-6420-44FE-9AFB-71320A4D6EEB}" type="pres">
      <dgm:prSet presAssocID="{D8FEC5F3-3129-403A-90A3-5C0263149463}" presName="hierRoot1" presStyleCnt="0"/>
      <dgm:spPr/>
    </dgm:pt>
    <dgm:pt modelId="{8359ADFF-F7A7-4AC9-9943-84DFF7628EAC}" type="pres">
      <dgm:prSet presAssocID="{D8FEC5F3-3129-403A-90A3-5C0263149463}" presName="composite" presStyleCnt="0"/>
      <dgm:spPr/>
    </dgm:pt>
    <dgm:pt modelId="{B7205731-9420-4C5A-9210-EB3DFA50EAB0}" type="pres">
      <dgm:prSet presAssocID="{D8FEC5F3-3129-403A-90A3-5C0263149463}" presName="background" presStyleLbl="node0" presStyleIdx="2" presStyleCnt="3"/>
      <dgm:spPr/>
    </dgm:pt>
    <dgm:pt modelId="{2272C00F-BD87-4228-93ED-D0EA17F7B7F0}" type="pres">
      <dgm:prSet presAssocID="{D8FEC5F3-3129-403A-90A3-5C0263149463}" presName="text" presStyleLbl="fgAcc0" presStyleIdx="2" presStyleCnt="3">
        <dgm:presLayoutVars>
          <dgm:chPref val="3"/>
        </dgm:presLayoutVars>
      </dgm:prSet>
      <dgm:spPr/>
    </dgm:pt>
    <dgm:pt modelId="{FD3ABD43-C2B5-4FCB-B9B7-7CFE09B8DCBE}" type="pres">
      <dgm:prSet presAssocID="{D8FEC5F3-3129-403A-90A3-5C0263149463}" presName="hierChild2" presStyleCnt="0"/>
      <dgm:spPr/>
    </dgm:pt>
  </dgm:ptLst>
  <dgm:cxnLst>
    <dgm:cxn modelId="{455C5810-9EF2-4B7B-B770-8B2DE069482C}" srcId="{08CA48B1-3B8E-4CBC-92B9-B1F90B812F36}" destId="{0024B54C-84A6-4A5C-A775-36727EB18E5E}" srcOrd="1" destOrd="0" parTransId="{ED0C417F-FF38-4C77-8EE3-2A7886EE9AFC}" sibTransId="{56EE5901-A178-4116-A372-019B094C65DD}"/>
    <dgm:cxn modelId="{3791571A-EDE2-44C4-9CB5-569B66BCB449}" srcId="{08CA48B1-3B8E-4CBC-92B9-B1F90B812F36}" destId="{CBB4FDBB-CBF7-4F1B-A2FF-12F15C4325F2}" srcOrd="0" destOrd="0" parTransId="{20428CDE-9554-4538-BC2B-B1E48DD9D2DE}" sibTransId="{0A047694-4111-4929-B2F1-9D9BDAE4BCE8}"/>
    <dgm:cxn modelId="{1C868B71-6752-491D-8D7E-88675ABACAFF}" type="presOf" srcId="{D8FEC5F3-3129-403A-90A3-5C0263149463}" destId="{2272C00F-BD87-4228-93ED-D0EA17F7B7F0}" srcOrd="0" destOrd="0" presId="urn:microsoft.com/office/officeart/2005/8/layout/hierarchy1"/>
    <dgm:cxn modelId="{7FCFF072-C2FE-4BEC-B6DD-1E76849BC245}" type="presOf" srcId="{08CA48B1-3B8E-4CBC-92B9-B1F90B812F36}" destId="{8D338666-D65A-42F3-A81A-836C5C0613AD}" srcOrd="0" destOrd="0" presId="urn:microsoft.com/office/officeart/2005/8/layout/hierarchy1"/>
    <dgm:cxn modelId="{C7060977-A0B1-4967-85A6-FA0290141968}" srcId="{08CA48B1-3B8E-4CBC-92B9-B1F90B812F36}" destId="{D8FEC5F3-3129-403A-90A3-5C0263149463}" srcOrd="2" destOrd="0" parTransId="{08561EBE-D662-4216-93D6-A6D7EAE5BEEB}" sibTransId="{0A3A4788-4927-4CBB-AAB7-F15D21DF49EF}"/>
    <dgm:cxn modelId="{BCE2B578-CD5D-4553-AA12-1FA60D62201A}" type="presOf" srcId="{CBB4FDBB-CBF7-4F1B-A2FF-12F15C4325F2}" destId="{B7A046D3-17C9-405A-A28E-B2C276CE19FB}" srcOrd="0" destOrd="0" presId="urn:microsoft.com/office/officeart/2005/8/layout/hierarchy1"/>
    <dgm:cxn modelId="{9F3F1BFA-CAF3-4E27-9163-EDECF5B7A4A4}" type="presOf" srcId="{0024B54C-84A6-4A5C-A775-36727EB18E5E}" destId="{40C8AC3C-4312-4A42-8FDF-3101CFF9EEE1}" srcOrd="0" destOrd="0" presId="urn:microsoft.com/office/officeart/2005/8/layout/hierarchy1"/>
    <dgm:cxn modelId="{777E6784-A31D-416E-9C87-C5695634D7D9}" type="presParOf" srcId="{8D338666-D65A-42F3-A81A-836C5C0613AD}" destId="{3A2C2CC3-FE06-47A0-AD84-21200A323138}" srcOrd="0" destOrd="0" presId="urn:microsoft.com/office/officeart/2005/8/layout/hierarchy1"/>
    <dgm:cxn modelId="{A2CAC87B-EA92-434D-8B47-ECF612EE5C37}" type="presParOf" srcId="{3A2C2CC3-FE06-47A0-AD84-21200A323138}" destId="{868454C0-BC3B-4C96-B314-AADFFF9AB2FA}" srcOrd="0" destOrd="0" presId="urn:microsoft.com/office/officeart/2005/8/layout/hierarchy1"/>
    <dgm:cxn modelId="{3C1670CF-4F44-401C-B4C6-BCAFEABCD2E3}" type="presParOf" srcId="{868454C0-BC3B-4C96-B314-AADFFF9AB2FA}" destId="{D7982DC9-21D8-4148-AFF2-785D114A4AFA}" srcOrd="0" destOrd="0" presId="urn:microsoft.com/office/officeart/2005/8/layout/hierarchy1"/>
    <dgm:cxn modelId="{A3C14A87-EDC8-4C7F-B5D3-F86C639980CB}" type="presParOf" srcId="{868454C0-BC3B-4C96-B314-AADFFF9AB2FA}" destId="{B7A046D3-17C9-405A-A28E-B2C276CE19FB}" srcOrd="1" destOrd="0" presId="urn:microsoft.com/office/officeart/2005/8/layout/hierarchy1"/>
    <dgm:cxn modelId="{95E66907-7029-4CB8-BB2E-7ACA26D566EF}" type="presParOf" srcId="{3A2C2CC3-FE06-47A0-AD84-21200A323138}" destId="{7C48031D-3122-469E-AE19-FA8B91D841C4}" srcOrd="1" destOrd="0" presId="urn:microsoft.com/office/officeart/2005/8/layout/hierarchy1"/>
    <dgm:cxn modelId="{E65CDC7E-F362-4706-897D-C00B6E806B74}" type="presParOf" srcId="{8D338666-D65A-42F3-A81A-836C5C0613AD}" destId="{B51E2E0B-930A-40CD-B9A2-0FD0390C50CD}" srcOrd="1" destOrd="0" presId="urn:microsoft.com/office/officeart/2005/8/layout/hierarchy1"/>
    <dgm:cxn modelId="{03F697F0-2D1A-43B0-BFFF-1DE4571A6B8A}" type="presParOf" srcId="{B51E2E0B-930A-40CD-B9A2-0FD0390C50CD}" destId="{228908BA-0829-45EA-93F9-9C8384F2AD80}" srcOrd="0" destOrd="0" presId="urn:microsoft.com/office/officeart/2005/8/layout/hierarchy1"/>
    <dgm:cxn modelId="{419EA38A-FD17-4DD4-8FE6-17C59CA0C53B}" type="presParOf" srcId="{228908BA-0829-45EA-93F9-9C8384F2AD80}" destId="{40FE4E87-1F20-4873-87FF-271368D714FD}" srcOrd="0" destOrd="0" presId="urn:microsoft.com/office/officeart/2005/8/layout/hierarchy1"/>
    <dgm:cxn modelId="{327DF15C-8700-45A4-B8F7-180201C8227C}" type="presParOf" srcId="{228908BA-0829-45EA-93F9-9C8384F2AD80}" destId="{40C8AC3C-4312-4A42-8FDF-3101CFF9EEE1}" srcOrd="1" destOrd="0" presId="urn:microsoft.com/office/officeart/2005/8/layout/hierarchy1"/>
    <dgm:cxn modelId="{84775173-4196-4D53-9C90-AE0385F41E2B}" type="presParOf" srcId="{B51E2E0B-930A-40CD-B9A2-0FD0390C50CD}" destId="{B8C01428-F641-4594-8995-1F7EB3732D61}" srcOrd="1" destOrd="0" presId="urn:microsoft.com/office/officeart/2005/8/layout/hierarchy1"/>
    <dgm:cxn modelId="{F05D2395-027B-48C2-A55E-411BCD427449}" type="presParOf" srcId="{8D338666-D65A-42F3-A81A-836C5C0613AD}" destId="{4A53747F-6420-44FE-9AFB-71320A4D6EEB}" srcOrd="2" destOrd="0" presId="urn:microsoft.com/office/officeart/2005/8/layout/hierarchy1"/>
    <dgm:cxn modelId="{B50D940C-F4FB-43A1-8139-13037C34F0FD}" type="presParOf" srcId="{4A53747F-6420-44FE-9AFB-71320A4D6EEB}" destId="{8359ADFF-F7A7-4AC9-9943-84DFF7628EAC}" srcOrd="0" destOrd="0" presId="urn:microsoft.com/office/officeart/2005/8/layout/hierarchy1"/>
    <dgm:cxn modelId="{E6A3DB5F-2399-4AC1-97C0-93F1B11F2845}" type="presParOf" srcId="{8359ADFF-F7A7-4AC9-9943-84DFF7628EAC}" destId="{B7205731-9420-4C5A-9210-EB3DFA50EAB0}" srcOrd="0" destOrd="0" presId="urn:microsoft.com/office/officeart/2005/8/layout/hierarchy1"/>
    <dgm:cxn modelId="{F27BB51A-549C-4CF4-BE53-CEBBD6C111EF}" type="presParOf" srcId="{8359ADFF-F7A7-4AC9-9943-84DFF7628EAC}" destId="{2272C00F-BD87-4228-93ED-D0EA17F7B7F0}" srcOrd="1" destOrd="0" presId="urn:microsoft.com/office/officeart/2005/8/layout/hierarchy1"/>
    <dgm:cxn modelId="{74EE3D4D-9E4B-4C78-8E69-571C6E5D0DD5}" type="presParOf" srcId="{4A53747F-6420-44FE-9AFB-71320A4D6EEB}" destId="{FD3ABD43-C2B5-4FCB-B9B7-7CFE09B8DCB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8B0D1-0B89-44FD-8D88-1DDD827507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9D262D5-83AD-4D24-9034-5CF7ECD523D9}">
      <dgm:prSet/>
      <dgm:spPr/>
      <dgm:t>
        <a:bodyPr/>
        <a:lstStyle/>
        <a:p>
          <a:r>
            <a:rPr lang="nl-BE" b="1" dirty="0">
              <a:solidFill>
                <a:srgbClr val="FFFF00"/>
              </a:solidFill>
            </a:rPr>
            <a:t>Drie TOP bedrijven die samenwerken  en één  BALIE ONTVANGST KANTOOR </a:t>
          </a:r>
          <a:r>
            <a:rPr lang="nl-BE" b="1" dirty="0"/>
            <a:t>vormen voor </a:t>
          </a:r>
          <a:r>
            <a:rPr lang="nl-BE" b="1" dirty="0" err="1"/>
            <a:t>u</a:t>
          </a:r>
          <a:r>
            <a:rPr lang="nl-BE" b="1" dirty="0" err="1">
              <a:solidFill>
                <a:srgbClr val="FFFF00"/>
              </a:solidFill>
            </a:rPr>
            <a:t>EN</a:t>
          </a:r>
          <a:endParaRPr lang="en-US" dirty="0"/>
        </a:p>
      </dgm:t>
    </dgm:pt>
    <dgm:pt modelId="{1064BF61-CA4D-4D64-95D3-EF4C236977EE}" type="parTrans" cxnId="{C71EF689-680B-48AC-87EB-69FEFC84AAE7}">
      <dgm:prSet/>
      <dgm:spPr/>
      <dgm:t>
        <a:bodyPr/>
        <a:lstStyle/>
        <a:p>
          <a:endParaRPr lang="en-US"/>
        </a:p>
      </dgm:t>
    </dgm:pt>
    <dgm:pt modelId="{694F2FE9-6218-4B6E-8095-6C2D26F34170}" type="sibTrans" cxnId="{C71EF689-680B-48AC-87EB-69FEFC84AAE7}">
      <dgm:prSet/>
      <dgm:spPr/>
      <dgm:t>
        <a:bodyPr/>
        <a:lstStyle/>
        <a:p>
          <a:endParaRPr lang="en-US"/>
        </a:p>
      </dgm:t>
    </dgm:pt>
    <dgm:pt modelId="{6DA5F2E1-C651-44BF-8DF7-9AC5E71A4BB0}">
      <dgm:prSet/>
      <dgm:spPr/>
      <dgm:t>
        <a:bodyPr/>
        <a:lstStyle/>
        <a:p>
          <a:r>
            <a:rPr lang="nl-BE" b="1" dirty="0"/>
            <a:t>Interactive broker  40 miljard  beurswaarde  wereldspeler 125 beurzen</a:t>
          </a:r>
        </a:p>
        <a:p>
          <a:r>
            <a:rPr lang="nl-BE" b="1" dirty="0"/>
            <a:t>Jaarlijkse omzet 3,5 miljard$</a:t>
          </a:r>
          <a:endParaRPr lang="en-US" dirty="0"/>
        </a:p>
      </dgm:t>
    </dgm:pt>
    <dgm:pt modelId="{C406D42B-D4A6-491C-8B61-561807525967}" type="parTrans" cxnId="{12174B53-16DC-4AEE-B7D3-095901703929}">
      <dgm:prSet/>
      <dgm:spPr/>
      <dgm:t>
        <a:bodyPr/>
        <a:lstStyle/>
        <a:p>
          <a:endParaRPr lang="en-US"/>
        </a:p>
      </dgm:t>
    </dgm:pt>
    <dgm:pt modelId="{508F1CB9-B6D8-498A-A77C-F4685D9AB5AC}" type="sibTrans" cxnId="{12174B53-16DC-4AEE-B7D3-095901703929}">
      <dgm:prSet/>
      <dgm:spPr/>
      <dgm:t>
        <a:bodyPr/>
        <a:lstStyle/>
        <a:p>
          <a:endParaRPr lang="en-US"/>
        </a:p>
      </dgm:t>
    </dgm:pt>
    <dgm:pt modelId="{DF8A10F2-9EBB-45F9-B0F6-ED68DB7B1422}">
      <dgm:prSet/>
      <dgm:spPr/>
      <dgm:t>
        <a:bodyPr/>
        <a:lstStyle/>
        <a:p>
          <a:r>
            <a:rPr lang="nl-BE" b="1" dirty="0">
              <a:solidFill>
                <a:srgbClr val="FFFF00"/>
              </a:solidFill>
            </a:rPr>
            <a:t>Verzorgt uw rekening (beste beurssite sinds 2018!! </a:t>
          </a:r>
          <a:r>
            <a:rPr lang="nl-BE" dirty="0">
              <a:solidFill>
                <a:srgbClr val="FFFF00"/>
              </a:solidFill>
            </a:rPr>
            <a:t>)6x </a:t>
          </a:r>
          <a:r>
            <a:rPr lang="nl-BE" dirty="0"/>
            <a:t>groter dan de grootste </a:t>
          </a:r>
          <a:r>
            <a:rPr lang="nl-BE" dirty="0" err="1"/>
            <a:t>belgische</a:t>
          </a:r>
          <a:r>
            <a:rPr lang="nl-BE" dirty="0"/>
            <a:t> brokers/bank of 15 x groter dan  private banking </a:t>
          </a:r>
          <a:r>
            <a:rPr lang="nl-BE" dirty="0" err="1"/>
            <a:t>uitAntwerpen</a:t>
          </a:r>
          <a:endParaRPr lang="en-US" dirty="0"/>
        </a:p>
      </dgm:t>
    </dgm:pt>
    <dgm:pt modelId="{C6D411AD-62D9-4893-8AFB-0BE48345AE55}" type="parTrans" cxnId="{303D62BB-6788-40AC-95C3-6083836C65D0}">
      <dgm:prSet/>
      <dgm:spPr/>
      <dgm:t>
        <a:bodyPr/>
        <a:lstStyle/>
        <a:p>
          <a:endParaRPr lang="en-US"/>
        </a:p>
      </dgm:t>
    </dgm:pt>
    <dgm:pt modelId="{6C300D50-753B-447D-BAE0-9454DD45E484}" type="sibTrans" cxnId="{303D62BB-6788-40AC-95C3-6083836C65D0}">
      <dgm:prSet/>
      <dgm:spPr/>
      <dgm:t>
        <a:bodyPr/>
        <a:lstStyle/>
        <a:p>
          <a:endParaRPr lang="en-US"/>
        </a:p>
      </dgm:t>
    </dgm:pt>
    <dgm:pt modelId="{10F760D1-2E6D-45CC-903B-2C705D9EFCB7}">
      <dgm:prSet/>
      <dgm:spPr/>
      <dgm:t>
        <a:bodyPr/>
        <a:lstStyle/>
        <a:p>
          <a:r>
            <a:rPr lang="nl-BE" b="1" dirty="0">
              <a:solidFill>
                <a:schemeClr val="tx1"/>
              </a:solidFill>
              <a:highlight>
                <a:srgbClr val="FFFF00"/>
              </a:highlight>
            </a:rPr>
            <a:t>Mexem </a:t>
          </a:r>
          <a:r>
            <a:rPr lang="nl-BE" b="1" dirty="0" err="1">
              <a:solidFill>
                <a:schemeClr val="tx1"/>
              </a:solidFill>
              <a:highlight>
                <a:srgbClr val="FFFF00"/>
              </a:highlight>
            </a:rPr>
            <a:t>ltd</a:t>
          </a:r>
          <a:r>
            <a:rPr lang="nl-BE" b="1" dirty="0">
              <a:solidFill>
                <a:schemeClr val="tx1"/>
              </a:solidFill>
              <a:highlight>
                <a:srgbClr val="FFFF00"/>
              </a:highlight>
            </a:rPr>
            <a:t>  </a:t>
          </a:r>
          <a:r>
            <a:rPr lang="nl-BE" dirty="0"/>
            <a:t>zorgt voor je lage tarieven/kosten en financiële hulpmiddelen</a:t>
          </a:r>
          <a:endParaRPr lang="en-US" dirty="0"/>
        </a:p>
      </dgm:t>
    </dgm:pt>
    <dgm:pt modelId="{3891D0B5-6B4F-4651-B25D-623C5CE52D2C}" type="parTrans" cxnId="{94FF60B3-8188-4264-9CBA-5083C9E88409}">
      <dgm:prSet/>
      <dgm:spPr/>
      <dgm:t>
        <a:bodyPr/>
        <a:lstStyle/>
        <a:p>
          <a:endParaRPr lang="en-US"/>
        </a:p>
      </dgm:t>
    </dgm:pt>
    <dgm:pt modelId="{84CAA44F-493C-464F-BAD8-1B2B4D4F56C5}" type="sibTrans" cxnId="{94FF60B3-8188-4264-9CBA-5083C9E88409}">
      <dgm:prSet/>
      <dgm:spPr/>
      <dgm:t>
        <a:bodyPr/>
        <a:lstStyle/>
        <a:p>
          <a:endParaRPr lang="en-US"/>
        </a:p>
      </dgm:t>
    </dgm:pt>
    <dgm:pt modelId="{83D387B0-D507-41A8-90DC-C35BCD65F846}">
      <dgm:prSet/>
      <dgm:spPr/>
      <dgm:t>
        <a:bodyPr/>
        <a:lstStyle/>
        <a:p>
          <a:r>
            <a:rPr lang="nl-BE"/>
            <a:t>Administratieve introducing broker die over heel de wereld klanten groepeert en introduceert  om de goedkoopste kosten te krijgen bij de hoofd broker= </a:t>
          </a:r>
          <a:endParaRPr lang="en-US"/>
        </a:p>
      </dgm:t>
    </dgm:pt>
    <dgm:pt modelId="{03183792-D305-4B0B-8C38-AAB20C379913}" type="parTrans" cxnId="{5D4F5CCB-AB1F-48F2-B3EC-EED7DA8C14EB}">
      <dgm:prSet/>
      <dgm:spPr/>
      <dgm:t>
        <a:bodyPr/>
        <a:lstStyle/>
        <a:p>
          <a:endParaRPr lang="en-US"/>
        </a:p>
      </dgm:t>
    </dgm:pt>
    <dgm:pt modelId="{C8AD9F01-FFDD-4FB4-B414-9CCFFE7F20AE}" type="sibTrans" cxnId="{5D4F5CCB-AB1F-48F2-B3EC-EED7DA8C14EB}">
      <dgm:prSet/>
      <dgm:spPr/>
      <dgm:t>
        <a:bodyPr/>
        <a:lstStyle/>
        <a:p>
          <a:endParaRPr lang="en-US"/>
        </a:p>
      </dgm:t>
    </dgm:pt>
    <dgm:pt modelId="{EC0DD773-0880-4963-A1A0-990AA84B88B8}">
      <dgm:prSet custT="1"/>
      <dgm:spPr/>
      <dgm:t>
        <a:bodyPr/>
        <a:lstStyle/>
        <a:p>
          <a:r>
            <a:rPr lang="nl-BE" sz="2000" b="1" dirty="0" err="1">
              <a:solidFill>
                <a:srgbClr val="FFFF00"/>
              </a:solidFill>
            </a:rPr>
            <a:t>Inter</a:t>
          </a:r>
          <a:r>
            <a:rPr lang="nl-BE" sz="2000" b="1" dirty="0">
              <a:solidFill>
                <a:srgbClr val="FFFF00"/>
              </a:solidFill>
            </a:rPr>
            <a:t> </a:t>
          </a:r>
          <a:r>
            <a:rPr lang="nl-BE" sz="2000" b="1" dirty="0" err="1">
              <a:solidFill>
                <a:srgbClr val="FFFF00"/>
              </a:solidFill>
            </a:rPr>
            <a:t>active</a:t>
          </a:r>
          <a:r>
            <a:rPr lang="nl-BE" sz="2000" b="1" dirty="0">
              <a:solidFill>
                <a:srgbClr val="FFFF00"/>
              </a:solidFill>
            </a:rPr>
            <a:t> brokers </a:t>
          </a:r>
          <a:r>
            <a:rPr lang="nl-BE" sz="2000" b="1" dirty="0" err="1">
              <a:solidFill>
                <a:srgbClr val="FFFF00"/>
              </a:solidFill>
            </a:rPr>
            <a:t>usa</a:t>
          </a:r>
          <a:endParaRPr lang="nl-BE" sz="2000" b="1" dirty="0">
            <a:solidFill>
              <a:srgbClr val="FFFF00"/>
            </a:solidFill>
          </a:endParaRPr>
        </a:p>
        <a:p>
          <a:r>
            <a:rPr lang="nl-BE" sz="2000" b="1" dirty="0">
              <a:solidFill>
                <a:srgbClr val="FFFF00"/>
              </a:solidFill>
            </a:rPr>
            <a:t>50miljard beurswaarde</a:t>
          </a:r>
          <a:endParaRPr lang="en-US" sz="2000" b="1" dirty="0">
            <a:solidFill>
              <a:srgbClr val="FFFF00"/>
            </a:solidFill>
          </a:endParaRPr>
        </a:p>
      </dgm:t>
    </dgm:pt>
    <dgm:pt modelId="{012ABD82-113E-4A0D-9FFD-BD8E15932E3F}" type="parTrans" cxnId="{1A1178EB-21FA-495E-B982-4ABBC59AF2DA}">
      <dgm:prSet/>
      <dgm:spPr/>
      <dgm:t>
        <a:bodyPr/>
        <a:lstStyle/>
        <a:p>
          <a:endParaRPr lang="en-US"/>
        </a:p>
      </dgm:t>
    </dgm:pt>
    <dgm:pt modelId="{85F189D1-11EB-4CDC-A7F4-141A78F20544}" type="sibTrans" cxnId="{1A1178EB-21FA-495E-B982-4ABBC59AF2DA}">
      <dgm:prSet/>
      <dgm:spPr/>
      <dgm:t>
        <a:bodyPr/>
        <a:lstStyle/>
        <a:p>
          <a:endParaRPr lang="en-US"/>
        </a:p>
      </dgm:t>
    </dgm:pt>
    <dgm:pt modelId="{74C2B981-1258-4BC7-A9C5-FA1CF743B5BF}">
      <dgm:prSet/>
      <dgm:spPr/>
      <dgm:t>
        <a:bodyPr/>
        <a:lstStyle/>
        <a:p>
          <a:r>
            <a:rPr lang="nl-BE" b="1" u="sng" dirty="0">
              <a:solidFill>
                <a:srgbClr val="FFFF00"/>
              </a:solidFill>
            </a:rPr>
            <a:t>BEURSEXPERT B BUSSCHAERT </a:t>
          </a:r>
          <a:r>
            <a:rPr lang="nl-BE" b="1" dirty="0"/>
            <a:t>verzorgt je adviezen voor vermogen</a:t>
          </a:r>
          <a:endParaRPr lang="en-US" dirty="0"/>
        </a:p>
      </dgm:t>
    </dgm:pt>
    <dgm:pt modelId="{6C00738F-F1AF-45A3-A721-B6C9A926FB43}" type="parTrans" cxnId="{C974D8DF-1B1C-4CB8-BDD1-72EF24B66DA9}">
      <dgm:prSet/>
      <dgm:spPr/>
      <dgm:t>
        <a:bodyPr/>
        <a:lstStyle/>
        <a:p>
          <a:endParaRPr lang="en-US"/>
        </a:p>
      </dgm:t>
    </dgm:pt>
    <dgm:pt modelId="{1435D186-9613-41C4-8346-303D03532B7C}" type="sibTrans" cxnId="{C974D8DF-1B1C-4CB8-BDD1-72EF24B66DA9}">
      <dgm:prSet/>
      <dgm:spPr/>
      <dgm:t>
        <a:bodyPr/>
        <a:lstStyle/>
        <a:p>
          <a:endParaRPr lang="en-US"/>
        </a:p>
      </dgm:t>
    </dgm:pt>
    <dgm:pt modelId="{B1B584EC-D5AC-4E47-BA63-9D31AB59149B}">
      <dgm:prSet/>
      <dgm:spPr/>
      <dgm:t>
        <a:bodyPr/>
        <a:lstStyle/>
        <a:p>
          <a:r>
            <a:rPr lang="nl-BE" b="1"/>
            <a:t>Heeft al meer dan 50 jaar ervaring in private portfolio&amp;banking service</a:t>
          </a:r>
          <a:endParaRPr lang="en-US"/>
        </a:p>
      </dgm:t>
    </dgm:pt>
    <dgm:pt modelId="{983D358B-4991-4365-B2A6-83308A253404}" type="parTrans" cxnId="{75C5CDF0-D2A8-40E2-824A-89CE42795AD9}">
      <dgm:prSet/>
      <dgm:spPr/>
      <dgm:t>
        <a:bodyPr/>
        <a:lstStyle/>
        <a:p>
          <a:endParaRPr lang="en-US"/>
        </a:p>
      </dgm:t>
    </dgm:pt>
    <dgm:pt modelId="{8AE7FF57-E68E-4057-91D3-2BD044019F69}" type="sibTrans" cxnId="{75C5CDF0-D2A8-40E2-824A-89CE42795AD9}">
      <dgm:prSet/>
      <dgm:spPr/>
      <dgm:t>
        <a:bodyPr/>
        <a:lstStyle/>
        <a:p>
          <a:endParaRPr lang="en-US"/>
        </a:p>
      </dgm:t>
    </dgm:pt>
    <dgm:pt modelId="{9CAABE46-6CEB-4954-9BDF-95ED7EF5AB05}">
      <dgm:prSet custT="1"/>
      <dgm:spPr/>
      <dgm:t>
        <a:bodyPr/>
        <a:lstStyle/>
        <a:p>
          <a:r>
            <a:rPr lang="nl-BE" sz="1600" b="1" dirty="0">
              <a:solidFill>
                <a:srgbClr val="002060"/>
              </a:solidFill>
              <a:highlight>
                <a:srgbClr val="FFFF00"/>
              </a:highlight>
            </a:rPr>
            <a:t>Heeft meer de 15 nominaties behaald en 10 </a:t>
          </a:r>
          <a:r>
            <a:rPr lang="nl-BE" sz="1600" b="1" dirty="0" err="1">
              <a:solidFill>
                <a:srgbClr val="002060"/>
              </a:solidFill>
              <a:highlight>
                <a:srgbClr val="FFFF00"/>
              </a:highlight>
            </a:rPr>
            <a:t>awards</a:t>
          </a:r>
          <a:r>
            <a:rPr lang="nl-BE" sz="1600" b="1" dirty="0">
              <a:solidFill>
                <a:srgbClr val="002060"/>
              </a:solidFill>
              <a:highlight>
                <a:srgbClr val="FFFF00"/>
              </a:highlight>
            </a:rPr>
            <a:t> in vermogensbeheer</a:t>
          </a:r>
          <a:endParaRPr lang="en-US" sz="1600" dirty="0">
            <a:solidFill>
              <a:srgbClr val="002060"/>
            </a:solidFill>
            <a:highlight>
              <a:srgbClr val="FFFF00"/>
            </a:highlight>
          </a:endParaRPr>
        </a:p>
      </dgm:t>
    </dgm:pt>
    <dgm:pt modelId="{0854F86E-5C58-4732-8165-C679F4A1C264}" type="parTrans" cxnId="{9A0E56DE-B1D9-40A1-8128-0AB582654809}">
      <dgm:prSet/>
      <dgm:spPr/>
      <dgm:t>
        <a:bodyPr/>
        <a:lstStyle/>
        <a:p>
          <a:endParaRPr lang="en-US"/>
        </a:p>
      </dgm:t>
    </dgm:pt>
    <dgm:pt modelId="{42A24422-7B49-42BD-9995-F6461C027D89}" type="sibTrans" cxnId="{9A0E56DE-B1D9-40A1-8128-0AB582654809}">
      <dgm:prSet/>
      <dgm:spPr/>
      <dgm:t>
        <a:bodyPr/>
        <a:lstStyle/>
        <a:p>
          <a:endParaRPr lang="en-US"/>
        </a:p>
      </dgm:t>
    </dgm:pt>
    <dgm:pt modelId="{6FE9EF40-70EE-4A4B-850C-C7F4EFDCDCA4}" type="pres">
      <dgm:prSet presAssocID="{7208B0D1-0B89-44FD-8D88-1DDD8275075C}" presName="diagram" presStyleCnt="0">
        <dgm:presLayoutVars>
          <dgm:dir/>
          <dgm:resizeHandles val="exact"/>
        </dgm:presLayoutVars>
      </dgm:prSet>
      <dgm:spPr/>
    </dgm:pt>
    <dgm:pt modelId="{582BC967-CF17-4C83-9F6A-0EFD84532C81}" type="pres">
      <dgm:prSet presAssocID="{99D262D5-83AD-4D24-9034-5CF7ECD523D9}" presName="node" presStyleLbl="node1" presStyleIdx="0" presStyleCnt="9">
        <dgm:presLayoutVars>
          <dgm:bulletEnabled val="1"/>
        </dgm:presLayoutVars>
      </dgm:prSet>
      <dgm:spPr/>
    </dgm:pt>
    <dgm:pt modelId="{526E614C-C4CE-42B3-BCD2-4E08382B8A1A}" type="pres">
      <dgm:prSet presAssocID="{694F2FE9-6218-4B6E-8095-6C2D26F34170}" presName="sibTrans" presStyleCnt="0"/>
      <dgm:spPr/>
    </dgm:pt>
    <dgm:pt modelId="{83E1DC96-3C42-4098-8904-E0B9391E5207}" type="pres">
      <dgm:prSet presAssocID="{6DA5F2E1-C651-44BF-8DF7-9AC5E71A4BB0}" presName="node" presStyleLbl="node1" presStyleIdx="1" presStyleCnt="9">
        <dgm:presLayoutVars>
          <dgm:bulletEnabled val="1"/>
        </dgm:presLayoutVars>
      </dgm:prSet>
      <dgm:spPr/>
    </dgm:pt>
    <dgm:pt modelId="{4A945C9D-A337-45C3-820F-50AEE5EB983C}" type="pres">
      <dgm:prSet presAssocID="{508F1CB9-B6D8-498A-A77C-F4685D9AB5AC}" presName="sibTrans" presStyleCnt="0"/>
      <dgm:spPr/>
    </dgm:pt>
    <dgm:pt modelId="{FC2F0A32-3608-46AA-9BDD-DFD61AA3F736}" type="pres">
      <dgm:prSet presAssocID="{DF8A10F2-9EBB-45F9-B0F6-ED68DB7B1422}" presName="node" presStyleLbl="node1" presStyleIdx="2" presStyleCnt="9">
        <dgm:presLayoutVars>
          <dgm:bulletEnabled val="1"/>
        </dgm:presLayoutVars>
      </dgm:prSet>
      <dgm:spPr/>
    </dgm:pt>
    <dgm:pt modelId="{1B2D03A9-73F0-4327-96DD-574455AD6713}" type="pres">
      <dgm:prSet presAssocID="{6C300D50-753B-447D-BAE0-9454DD45E484}" presName="sibTrans" presStyleCnt="0"/>
      <dgm:spPr/>
    </dgm:pt>
    <dgm:pt modelId="{14F06878-3095-477E-B387-C59DBC055D3E}" type="pres">
      <dgm:prSet presAssocID="{10F760D1-2E6D-45CC-903B-2C705D9EFCB7}" presName="node" presStyleLbl="node1" presStyleIdx="3" presStyleCnt="9">
        <dgm:presLayoutVars>
          <dgm:bulletEnabled val="1"/>
        </dgm:presLayoutVars>
      </dgm:prSet>
      <dgm:spPr/>
    </dgm:pt>
    <dgm:pt modelId="{469C50EE-CD0F-43D4-BCD3-E8B752105EF8}" type="pres">
      <dgm:prSet presAssocID="{84CAA44F-493C-464F-BAD8-1B2B4D4F56C5}" presName="sibTrans" presStyleCnt="0"/>
      <dgm:spPr/>
    </dgm:pt>
    <dgm:pt modelId="{DD1136F5-F971-4280-A569-DEDD808D2605}" type="pres">
      <dgm:prSet presAssocID="{83D387B0-D507-41A8-90DC-C35BCD65F846}" presName="node" presStyleLbl="node1" presStyleIdx="4" presStyleCnt="9">
        <dgm:presLayoutVars>
          <dgm:bulletEnabled val="1"/>
        </dgm:presLayoutVars>
      </dgm:prSet>
      <dgm:spPr/>
    </dgm:pt>
    <dgm:pt modelId="{13F1E20D-C37F-41F9-B93F-01E085E2D131}" type="pres">
      <dgm:prSet presAssocID="{C8AD9F01-FFDD-4FB4-B414-9CCFFE7F20AE}" presName="sibTrans" presStyleCnt="0"/>
      <dgm:spPr/>
    </dgm:pt>
    <dgm:pt modelId="{5DFF2B9B-0A6F-44A3-81FC-A031832416E4}" type="pres">
      <dgm:prSet presAssocID="{EC0DD773-0880-4963-A1A0-990AA84B88B8}" presName="node" presStyleLbl="node1" presStyleIdx="5" presStyleCnt="9">
        <dgm:presLayoutVars>
          <dgm:bulletEnabled val="1"/>
        </dgm:presLayoutVars>
      </dgm:prSet>
      <dgm:spPr/>
    </dgm:pt>
    <dgm:pt modelId="{14D71868-F7C2-4BF1-91E7-B659573371B8}" type="pres">
      <dgm:prSet presAssocID="{85F189D1-11EB-4CDC-A7F4-141A78F20544}" presName="sibTrans" presStyleCnt="0"/>
      <dgm:spPr/>
    </dgm:pt>
    <dgm:pt modelId="{3B37B27B-4332-4B7B-8C12-757BE1F5C8F5}" type="pres">
      <dgm:prSet presAssocID="{74C2B981-1258-4BC7-A9C5-FA1CF743B5BF}" presName="node" presStyleLbl="node1" presStyleIdx="6" presStyleCnt="9">
        <dgm:presLayoutVars>
          <dgm:bulletEnabled val="1"/>
        </dgm:presLayoutVars>
      </dgm:prSet>
      <dgm:spPr/>
    </dgm:pt>
    <dgm:pt modelId="{871417D3-EC18-4D20-A3E1-1FA0F025230F}" type="pres">
      <dgm:prSet presAssocID="{1435D186-9613-41C4-8346-303D03532B7C}" presName="sibTrans" presStyleCnt="0"/>
      <dgm:spPr/>
    </dgm:pt>
    <dgm:pt modelId="{A979A260-BDB5-4AE2-89E0-B2D51AA89BCA}" type="pres">
      <dgm:prSet presAssocID="{B1B584EC-D5AC-4E47-BA63-9D31AB59149B}" presName="node" presStyleLbl="node1" presStyleIdx="7" presStyleCnt="9">
        <dgm:presLayoutVars>
          <dgm:bulletEnabled val="1"/>
        </dgm:presLayoutVars>
      </dgm:prSet>
      <dgm:spPr/>
    </dgm:pt>
    <dgm:pt modelId="{5ADA6A29-BA59-416A-8A71-EE88E4BEED6B}" type="pres">
      <dgm:prSet presAssocID="{8AE7FF57-E68E-4057-91D3-2BD044019F69}" presName="sibTrans" presStyleCnt="0"/>
      <dgm:spPr/>
    </dgm:pt>
    <dgm:pt modelId="{A0EB1547-96D3-498F-8316-00BB757B23BD}" type="pres">
      <dgm:prSet presAssocID="{9CAABE46-6CEB-4954-9BDF-95ED7EF5AB05}" presName="node" presStyleLbl="node1" presStyleIdx="8" presStyleCnt="9">
        <dgm:presLayoutVars>
          <dgm:bulletEnabled val="1"/>
        </dgm:presLayoutVars>
      </dgm:prSet>
      <dgm:spPr/>
    </dgm:pt>
  </dgm:ptLst>
  <dgm:cxnLst>
    <dgm:cxn modelId="{0802EE36-243F-434B-88EE-66C5B52696D2}" type="presOf" srcId="{9CAABE46-6CEB-4954-9BDF-95ED7EF5AB05}" destId="{A0EB1547-96D3-498F-8316-00BB757B23BD}" srcOrd="0" destOrd="0" presId="urn:microsoft.com/office/officeart/2005/8/layout/default"/>
    <dgm:cxn modelId="{DC4C8B69-F0B8-4D80-8C9B-1B360C5AE915}" type="presOf" srcId="{DF8A10F2-9EBB-45F9-B0F6-ED68DB7B1422}" destId="{FC2F0A32-3608-46AA-9BDD-DFD61AA3F736}" srcOrd="0" destOrd="0" presId="urn:microsoft.com/office/officeart/2005/8/layout/default"/>
    <dgm:cxn modelId="{F9D8146F-34E7-4BB5-8D67-0B287C99621B}" type="presOf" srcId="{74C2B981-1258-4BC7-A9C5-FA1CF743B5BF}" destId="{3B37B27B-4332-4B7B-8C12-757BE1F5C8F5}" srcOrd="0" destOrd="0" presId="urn:microsoft.com/office/officeart/2005/8/layout/default"/>
    <dgm:cxn modelId="{12174B53-16DC-4AEE-B7D3-095901703929}" srcId="{7208B0D1-0B89-44FD-8D88-1DDD8275075C}" destId="{6DA5F2E1-C651-44BF-8DF7-9AC5E71A4BB0}" srcOrd="1" destOrd="0" parTransId="{C406D42B-D4A6-491C-8B61-561807525967}" sibTransId="{508F1CB9-B6D8-498A-A77C-F4685D9AB5AC}"/>
    <dgm:cxn modelId="{F9E8B573-BE76-4174-942C-FE2DB8321576}" type="presOf" srcId="{EC0DD773-0880-4963-A1A0-990AA84B88B8}" destId="{5DFF2B9B-0A6F-44A3-81FC-A031832416E4}" srcOrd="0" destOrd="0" presId="urn:microsoft.com/office/officeart/2005/8/layout/default"/>
    <dgm:cxn modelId="{14A0B579-B91B-4F60-AEC6-BE12F9ECDFD8}" type="presOf" srcId="{B1B584EC-D5AC-4E47-BA63-9D31AB59149B}" destId="{A979A260-BDB5-4AE2-89E0-B2D51AA89BCA}" srcOrd="0" destOrd="0" presId="urn:microsoft.com/office/officeart/2005/8/layout/default"/>
    <dgm:cxn modelId="{EB283B5A-8182-40BE-89FB-A201011FB00C}" type="presOf" srcId="{10F760D1-2E6D-45CC-903B-2C705D9EFCB7}" destId="{14F06878-3095-477E-B387-C59DBC055D3E}" srcOrd="0" destOrd="0" presId="urn:microsoft.com/office/officeart/2005/8/layout/default"/>
    <dgm:cxn modelId="{C71EF689-680B-48AC-87EB-69FEFC84AAE7}" srcId="{7208B0D1-0B89-44FD-8D88-1DDD8275075C}" destId="{99D262D5-83AD-4D24-9034-5CF7ECD523D9}" srcOrd="0" destOrd="0" parTransId="{1064BF61-CA4D-4D64-95D3-EF4C236977EE}" sibTransId="{694F2FE9-6218-4B6E-8095-6C2D26F34170}"/>
    <dgm:cxn modelId="{A38CDC93-017E-4F7B-99B3-4FF121214DD2}" type="presOf" srcId="{99D262D5-83AD-4D24-9034-5CF7ECD523D9}" destId="{582BC967-CF17-4C83-9F6A-0EFD84532C81}" srcOrd="0" destOrd="0" presId="urn:microsoft.com/office/officeart/2005/8/layout/default"/>
    <dgm:cxn modelId="{785BB0AF-7B06-4A62-8D4A-BD30D96B3834}" type="presOf" srcId="{83D387B0-D507-41A8-90DC-C35BCD65F846}" destId="{DD1136F5-F971-4280-A569-DEDD808D2605}" srcOrd="0" destOrd="0" presId="urn:microsoft.com/office/officeart/2005/8/layout/default"/>
    <dgm:cxn modelId="{94FF60B3-8188-4264-9CBA-5083C9E88409}" srcId="{7208B0D1-0B89-44FD-8D88-1DDD8275075C}" destId="{10F760D1-2E6D-45CC-903B-2C705D9EFCB7}" srcOrd="3" destOrd="0" parTransId="{3891D0B5-6B4F-4651-B25D-623C5CE52D2C}" sibTransId="{84CAA44F-493C-464F-BAD8-1B2B4D4F56C5}"/>
    <dgm:cxn modelId="{303D62BB-6788-40AC-95C3-6083836C65D0}" srcId="{7208B0D1-0B89-44FD-8D88-1DDD8275075C}" destId="{DF8A10F2-9EBB-45F9-B0F6-ED68DB7B1422}" srcOrd="2" destOrd="0" parTransId="{C6D411AD-62D9-4893-8AFB-0BE48345AE55}" sibTransId="{6C300D50-753B-447D-BAE0-9454DD45E484}"/>
    <dgm:cxn modelId="{C78315C8-454F-4458-83FF-1E719810AD30}" type="presOf" srcId="{6DA5F2E1-C651-44BF-8DF7-9AC5E71A4BB0}" destId="{83E1DC96-3C42-4098-8904-E0B9391E5207}" srcOrd="0" destOrd="0" presId="urn:microsoft.com/office/officeart/2005/8/layout/default"/>
    <dgm:cxn modelId="{5D4F5CCB-AB1F-48F2-B3EC-EED7DA8C14EB}" srcId="{7208B0D1-0B89-44FD-8D88-1DDD8275075C}" destId="{83D387B0-D507-41A8-90DC-C35BCD65F846}" srcOrd="4" destOrd="0" parTransId="{03183792-D305-4B0B-8C38-AAB20C379913}" sibTransId="{C8AD9F01-FFDD-4FB4-B414-9CCFFE7F20AE}"/>
    <dgm:cxn modelId="{14895DD3-E083-48A9-A5F8-D1B2D483329A}" type="presOf" srcId="{7208B0D1-0B89-44FD-8D88-1DDD8275075C}" destId="{6FE9EF40-70EE-4A4B-850C-C7F4EFDCDCA4}" srcOrd="0" destOrd="0" presId="urn:microsoft.com/office/officeart/2005/8/layout/default"/>
    <dgm:cxn modelId="{9A0E56DE-B1D9-40A1-8128-0AB582654809}" srcId="{7208B0D1-0B89-44FD-8D88-1DDD8275075C}" destId="{9CAABE46-6CEB-4954-9BDF-95ED7EF5AB05}" srcOrd="8" destOrd="0" parTransId="{0854F86E-5C58-4732-8165-C679F4A1C264}" sibTransId="{42A24422-7B49-42BD-9995-F6461C027D89}"/>
    <dgm:cxn modelId="{C974D8DF-1B1C-4CB8-BDD1-72EF24B66DA9}" srcId="{7208B0D1-0B89-44FD-8D88-1DDD8275075C}" destId="{74C2B981-1258-4BC7-A9C5-FA1CF743B5BF}" srcOrd="6" destOrd="0" parTransId="{6C00738F-F1AF-45A3-A721-B6C9A926FB43}" sibTransId="{1435D186-9613-41C4-8346-303D03532B7C}"/>
    <dgm:cxn modelId="{1A1178EB-21FA-495E-B982-4ABBC59AF2DA}" srcId="{7208B0D1-0B89-44FD-8D88-1DDD8275075C}" destId="{EC0DD773-0880-4963-A1A0-990AA84B88B8}" srcOrd="5" destOrd="0" parTransId="{012ABD82-113E-4A0D-9FFD-BD8E15932E3F}" sibTransId="{85F189D1-11EB-4CDC-A7F4-141A78F20544}"/>
    <dgm:cxn modelId="{75C5CDF0-D2A8-40E2-824A-89CE42795AD9}" srcId="{7208B0D1-0B89-44FD-8D88-1DDD8275075C}" destId="{B1B584EC-D5AC-4E47-BA63-9D31AB59149B}" srcOrd="7" destOrd="0" parTransId="{983D358B-4991-4365-B2A6-83308A253404}" sibTransId="{8AE7FF57-E68E-4057-91D3-2BD044019F69}"/>
    <dgm:cxn modelId="{26222F5B-1AA3-40C8-AE5F-BD8C5E81A590}" type="presParOf" srcId="{6FE9EF40-70EE-4A4B-850C-C7F4EFDCDCA4}" destId="{582BC967-CF17-4C83-9F6A-0EFD84532C81}" srcOrd="0" destOrd="0" presId="urn:microsoft.com/office/officeart/2005/8/layout/default"/>
    <dgm:cxn modelId="{17E9A653-AE54-4FBC-AAF4-C0B5CDCC0988}" type="presParOf" srcId="{6FE9EF40-70EE-4A4B-850C-C7F4EFDCDCA4}" destId="{526E614C-C4CE-42B3-BCD2-4E08382B8A1A}" srcOrd="1" destOrd="0" presId="urn:microsoft.com/office/officeart/2005/8/layout/default"/>
    <dgm:cxn modelId="{47B866CA-48BE-498F-A8EB-80A3A8632402}" type="presParOf" srcId="{6FE9EF40-70EE-4A4B-850C-C7F4EFDCDCA4}" destId="{83E1DC96-3C42-4098-8904-E0B9391E5207}" srcOrd="2" destOrd="0" presId="urn:microsoft.com/office/officeart/2005/8/layout/default"/>
    <dgm:cxn modelId="{189DA810-FD6F-4316-82DC-D8643833841B}" type="presParOf" srcId="{6FE9EF40-70EE-4A4B-850C-C7F4EFDCDCA4}" destId="{4A945C9D-A337-45C3-820F-50AEE5EB983C}" srcOrd="3" destOrd="0" presId="urn:microsoft.com/office/officeart/2005/8/layout/default"/>
    <dgm:cxn modelId="{06B9883D-7C30-4EEC-AE0F-2C81BC1650E9}" type="presParOf" srcId="{6FE9EF40-70EE-4A4B-850C-C7F4EFDCDCA4}" destId="{FC2F0A32-3608-46AA-9BDD-DFD61AA3F736}" srcOrd="4" destOrd="0" presId="urn:microsoft.com/office/officeart/2005/8/layout/default"/>
    <dgm:cxn modelId="{4598F353-2CD3-49C8-A049-40AD2A0E0CA3}" type="presParOf" srcId="{6FE9EF40-70EE-4A4B-850C-C7F4EFDCDCA4}" destId="{1B2D03A9-73F0-4327-96DD-574455AD6713}" srcOrd="5" destOrd="0" presId="urn:microsoft.com/office/officeart/2005/8/layout/default"/>
    <dgm:cxn modelId="{970BE2BD-5260-4D5E-A98F-FCD3548D35ED}" type="presParOf" srcId="{6FE9EF40-70EE-4A4B-850C-C7F4EFDCDCA4}" destId="{14F06878-3095-477E-B387-C59DBC055D3E}" srcOrd="6" destOrd="0" presId="urn:microsoft.com/office/officeart/2005/8/layout/default"/>
    <dgm:cxn modelId="{382AFC81-28DF-4751-8B7E-9628775213AE}" type="presParOf" srcId="{6FE9EF40-70EE-4A4B-850C-C7F4EFDCDCA4}" destId="{469C50EE-CD0F-43D4-BCD3-E8B752105EF8}" srcOrd="7" destOrd="0" presId="urn:microsoft.com/office/officeart/2005/8/layout/default"/>
    <dgm:cxn modelId="{DB78B4E2-940C-4034-BC24-D8F86813E0C9}" type="presParOf" srcId="{6FE9EF40-70EE-4A4B-850C-C7F4EFDCDCA4}" destId="{DD1136F5-F971-4280-A569-DEDD808D2605}" srcOrd="8" destOrd="0" presId="urn:microsoft.com/office/officeart/2005/8/layout/default"/>
    <dgm:cxn modelId="{7F4A3118-9F81-4118-A639-8BF384A12501}" type="presParOf" srcId="{6FE9EF40-70EE-4A4B-850C-C7F4EFDCDCA4}" destId="{13F1E20D-C37F-41F9-B93F-01E085E2D131}" srcOrd="9" destOrd="0" presId="urn:microsoft.com/office/officeart/2005/8/layout/default"/>
    <dgm:cxn modelId="{5B929758-FE97-45D7-AC1E-948F8EE4D658}" type="presParOf" srcId="{6FE9EF40-70EE-4A4B-850C-C7F4EFDCDCA4}" destId="{5DFF2B9B-0A6F-44A3-81FC-A031832416E4}" srcOrd="10" destOrd="0" presId="urn:microsoft.com/office/officeart/2005/8/layout/default"/>
    <dgm:cxn modelId="{62EDC09E-C355-46F1-B5F6-ED5A30C2864F}" type="presParOf" srcId="{6FE9EF40-70EE-4A4B-850C-C7F4EFDCDCA4}" destId="{14D71868-F7C2-4BF1-91E7-B659573371B8}" srcOrd="11" destOrd="0" presId="urn:microsoft.com/office/officeart/2005/8/layout/default"/>
    <dgm:cxn modelId="{7F14BBBC-1C5E-4251-B497-E3C20EFF835F}" type="presParOf" srcId="{6FE9EF40-70EE-4A4B-850C-C7F4EFDCDCA4}" destId="{3B37B27B-4332-4B7B-8C12-757BE1F5C8F5}" srcOrd="12" destOrd="0" presId="urn:microsoft.com/office/officeart/2005/8/layout/default"/>
    <dgm:cxn modelId="{1EE19594-EC5D-43E7-8790-2E946BFE293F}" type="presParOf" srcId="{6FE9EF40-70EE-4A4B-850C-C7F4EFDCDCA4}" destId="{871417D3-EC18-4D20-A3E1-1FA0F025230F}" srcOrd="13" destOrd="0" presId="urn:microsoft.com/office/officeart/2005/8/layout/default"/>
    <dgm:cxn modelId="{D44E6EFB-3C36-4617-8549-2C1658F10606}" type="presParOf" srcId="{6FE9EF40-70EE-4A4B-850C-C7F4EFDCDCA4}" destId="{A979A260-BDB5-4AE2-89E0-B2D51AA89BCA}" srcOrd="14" destOrd="0" presId="urn:microsoft.com/office/officeart/2005/8/layout/default"/>
    <dgm:cxn modelId="{C3AA386D-79F4-4587-96D4-2EA1EB9CB006}" type="presParOf" srcId="{6FE9EF40-70EE-4A4B-850C-C7F4EFDCDCA4}" destId="{5ADA6A29-BA59-416A-8A71-EE88E4BEED6B}" srcOrd="15" destOrd="0" presId="urn:microsoft.com/office/officeart/2005/8/layout/default"/>
    <dgm:cxn modelId="{B8472066-460A-4E19-A8C4-5C4CEB4662E2}" type="presParOf" srcId="{6FE9EF40-70EE-4A4B-850C-C7F4EFDCDCA4}" destId="{A0EB1547-96D3-498F-8316-00BB757B23BD}"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E3F159-F1D6-4FE3-B33A-A6B592245C74}" type="doc">
      <dgm:prSet loTypeId="urn:microsoft.com/office/officeart/2005/8/layout/vList2" loCatId="list" qsTypeId="urn:microsoft.com/office/officeart/2005/8/quickstyle/simple4" qsCatId="simple" csTypeId="urn:microsoft.com/office/officeart/2005/8/colors/accent5_2" csCatId="accent5"/>
      <dgm:spPr/>
      <dgm:t>
        <a:bodyPr/>
        <a:lstStyle/>
        <a:p>
          <a:endParaRPr lang="en-US"/>
        </a:p>
      </dgm:t>
    </dgm:pt>
    <dgm:pt modelId="{56448D94-16A9-4895-8FAA-122E436DE52B}">
      <dgm:prSet/>
      <dgm:spPr/>
      <dgm:t>
        <a:bodyPr/>
        <a:lstStyle/>
        <a:p>
          <a:r>
            <a:rPr lang="nl-BE" b="1"/>
            <a:t>DE LAASTE 3000 JAAR IS ER MAAR WEINIG VERANDERD OP DEZE AARDE OM UW VERMOGEN AFTESCHERMEN  TEGEN KOOPKRACHTVERLIES</a:t>
          </a:r>
          <a:endParaRPr lang="en-US"/>
        </a:p>
      </dgm:t>
    </dgm:pt>
    <dgm:pt modelId="{A41C973D-D9A6-40F8-A8D5-5CC37CBFB4DE}" type="parTrans" cxnId="{852707AF-5BD2-4370-A85B-8198B1545D54}">
      <dgm:prSet/>
      <dgm:spPr/>
      <dgm:t>
        <a:bodyPr/>
        <a:lstStyle/>
        <a:p>
          <a:endParaRPr lang="en-US"/>
        </a:p>
      </dgm:t>
    </dgm:pt>
    <dgm:pt modelId="{B30CD43A-AD03-4B59-8F4A-17A751F5C3E4}" type="sibTrans" cxnId="{852707AF-5BD2-4370-A85B-8198B1545D54}">
      <dgm:prSet/>
      <dgm:spPr/>
      <dgm:t>
        <a:bodyPr/>
        <a:lstStyle/>
        <a:p>
          <a:endParaRPr lang="en-US"/>
        </a:p>
      </dgm:t>
    </dgm:pt>
    <dgm:pt modelId="{80A314BF-352E-4944-A88C-7AB0CBF31700}">
      <dgm:prSet/>
      <dgm:spPr/>
      <dgm:t>
        <a:bodyPr/>
        <a:lstStyle/>
        <a:p>
          <a:r>
            <a:rPr lang="nl-BE" b="1"/>
            <a:t>BEURZEN.OBLIGATIES ALLES ZAL IN WAARDE VERMINDEREN</a:t>
          </a:r>
          <a:endParaRPr lang="en-US"/>
        </a:p>
      </dgm:t>
    </dgm:pt>
    <dgm:pt modelId="{1660F85B-ED05-46D7-A7DF-27F5CB77A036}" type="parTrans" cxnId="{5BEA7884-0A9C-401C-BE42-8E8023EB0C80}">
      <dgm:prSet/>
      <dgm:spPr/>
      <dgm:t>
        <a:bodyPr/>
        <a:lstStyle/>
        <a:p>
          <a:endParaRPr lang="en-US"/>
        </a:p>
      </dgm:t>
    </dgm:pt>
    <dgm:pt modelId="{1E61E9A5-B69D-413A-8173-37940B8C1274}" type="sibTrans" cxnId="{5BEA7884-0A9C-401C-BE42-8E8023EB0C80}">
      <dgm:prSet/>
      <dgm:spPr/>
      <dgm:t>
        <a:bodyPr/>
        <a:lstStyle/>
        <a:p>
          <a:endParaRPr lang="en-US"/>
        </a:p>
      </dgm:t>
    </dgm:pt>
    <dgm:pt modelId="{978A7F72-9446-4607-B7F4-6767861DBBAB}">
      <dgm:prSet/>
      <dgm:spPr/>
      <dgm:t>
        <a:bodyPr/>
        <a:lstStyle/>
        <a:p>
          <a:r>
            <a:rPr lang="nl-BE" b="1"/>
            <a:t>UITSLUITEND FYSISCH GOUD KAN U BEHOEDEN VAN DIT VERLIES</a:t>
          </a:r>
          <a:endParaRPr lang="en-US"/>
        </a:p>
      </dgm:t>
    </dgm:pt>
    <dgm:pt modelId="{425BCEB9-41CA-4976-A1CD-9C97A8CCEFD4}" type="parTrans" cxnId="{25E7FE5C-F982-40F2-8FD7-309B10E138E1}">
      <dgm:prSet/>
      <dgm:spPr/>
      <dgm:t>
        <a:bodyPr/>
        <a:lstStyle/>
        <a:p>
          <a:endParaRPr lang="en-US"/>
        </a:p>
      </dgm:t>
    </dgm:pt>
    <dgm:pt modelId="{09AB4A42-4D58-49A7-BF8D-216D6042EAA5}" type="sibTrans" cxnId="{25E7FE5C-F982-40F2-8FD7-309B10E138E1}">
      <dgm:prSet/>
      <dgm:spPr/>
      <dgm:t>
        <a:bodyPr/>
        <a:lstStyle/>
        <a:p>
          <a:endParaRPr lang="en-US"/>
        </a:p>
      </dgm:t>
    </dgm:pt>
    <dgm:pt modelId="{53A3BC40-D848-42E8-B02C-D3435AFDD15F}">
      <dgm:prSet/>
      <dgm:spPr/>
      <dgm:t>
        <a:bodyPr/>
        <a:lstStyle/>
        <a:p>
          <a:r>
            <a:rPr lang="nl-BE" b="1"/>
            <a:t>GOUDSTAVEN BEHOUDEN AL SINDS 3000JAAR STEEDS HUN KOOPKRACHT</a:t>
          </a:r>
          <a:endParaRPr lang="en-US"/>
        </a:p>
      </dgm:t>
    </dgm:pt>
    <dgm:pt modelId="{B1D13018-ADB6-4DD5-8BF3-DB717D24E0D8}" type="parTrans" cxnId="{E53D022C-5CF2-4C59-9076-C266B037367C}">
      <dgm:prSet/>
      <dgm:spPr/>
      <dgm:t>
        <a:bodyPr/>
        <a:lstStyle/>
        <a:p>
          <a:endParaRPr lang="en-US"/>
        </a:p>
      </dgm:t>
    </dgm:pt>
    <dgm:pt modelId="{4EA068D1-CC97-405E-8545-6774E79844EF}" type="sibTrans" cxnId="{E53D022C-5CF2-4C59-9076-C266B037367C}">
      <dgm:prSet/>
      <dgm:spPr/>
      <dgm:t>
        <a:bodyPr/>
        <a:lstStyle/>
        <a:p>
          <a:endParaRPr lang="en-US"/>
        </a:p>
      </dgm:t>
    </dgm:pt>
    <dgm:pt modelId="{7B162C0D-8231-49A0-8533-B5A9CBD00339}">
      <dgm:prSet/>
      <dgm:spPr/>
      <dgm:t>
        <a:bodyPr/>
        <a:lstStyle/>
        <a:p>
          <a:r>
            <a:rPr lang="nl-BE" b="1"/>
            <a:t>EN JA AZIE EN CHINA GELOVEN MASSAAL DAARIN</a:t>
          </a:r>
          <a:endParaRPr lang="en-US"/>
        </a:p>
      </dgm:t>
    </dgm:pt>
    <dgm:pt modelId="{56CAD3E1-0086-4563-814A-B26440E031E9}" type="parTrans" cxnId="{351327F7-9782-48E3-9258-05E57D700BD8}">
      <dgm:prSet/>
      <dgm:spPr/>
      <dgm:t>
        <a:bodyPr/>
        <a:lstStyle/>
        <a:p>
          <a:endParaRPr lang="en-US"/>
        </a:p>
      </dgm:t>
    </dgm:pt>
    <dgm:pt modelId="{79D97740-C8C2-4C08-9ECB-7B5FA251EA49}" type="sibTrans" cxnId="{351327F7-9782-48E3-9258-05E57D700BD8}">
      <dgm:prSet/>
      <dgm:spPr/>
      <dgm:t>
        <a:bodyPr/>
        <a:lstStyle/>
        <a:p>
          <a:endParaRPr lang="en-US"/>
        </a:p>
      </dgm:t>
    </dgm:pt>
    <dgm:pt modelId="{07112140-1C35-4468-BBEE-3F86CCBB94A1}" type="pres">
      <dgm:prSet presAssocID="{0EE3F159-F1D6-4FE3-B33A-A6B592245C74}" presName="linear" presStyleCnt="0">
        <dgm:presLayoutVars>
          <dgm:animLvl val="lvl"/>
          <dgm:resizeHandles val="exact"/>
        </dgm:presLayoutVars>
      </dgm:prSet>
      <dgm:spPr/>
    </dgm:pt>
    <dgm:pt modelId="{7E41B242-1C41-4C10-8D84-36987FB16C55}" type="pres">
      <dgm:prSet presAssocID="{56448D94-16A9-4895-8FAA-122E436DE52B}" presName="parentText" presStyleLbl="node1" presStyleIdx="0" presStyleCnt="5">
        <dgm:presLayoutVars>
          <dgm:chMax val="0"/>
          <dgm:bulletEnabled val="1"/>
        </dgm:presLayoutVars>
      </dgm:prSet>
      <dgm:spPr/>
    </dgm:pt>
    <dgm:pt modelId="{44BD79E6-D2EB-4041-9CF8-920DC0D6B14D}" type="pres">
      <dgm:prSet presAssocID="{B30CD43A-AD03-4B59-8F4A-17A751F5C3E4}" presName="spacer" presStyleCnt="0"/>
      <dgm:spPr/>
    </dgm:pt>
    <dgm:pt modelId="{73DA6E23-222E-4423-8948-6E9F4617F3DD}" type="pres">
      <dgm:prSet presAssocID="{80A314BF-352E-4944-A88C-7AB0CBF31700}" presName="parentText" presStyleLbl="node1" presStyleIdx="1" presStyleCnt="5">
        <dgm:presLayoutVars>
          <dgm:chMax val="0"/>
          <dgm:bulletEnabled val="1"/>
        </dgm:presLayoutVars>
      </dgm:prSet>
      <dgm:spPr/>
    </dgm:pt>
    <dgm:pt modelId="{B61176B5-E0F4-45E2-B9CC-EFD3B789FC6D}" type="pres">
      <dgm:prSet presAssocID="{1E61E9A5-B69D-413A-8173-37940B8C1274}" presName="spacer" presStyleCnt="0"/>
      <dgm:spPr/>
    </dgm:pt>
    <dgm:pt modelId="{25FFA75A-14B9-4430-BF3A-8547943A3082}" type="pres">
      <dgm:prSet presAssocID="{978A7F72-9446-4607-B7F4-6767861DBBAB}" presName="parentText" presStyleLbl="node1" presStyleIdx="2" presStyleCnt="5">
        <dgm:presLayoutVars>
          <dgm:chMax val="0"/>
          <dgm:bulletEnabled val="1"/>
        </dgm:presLayoutVars>
      </dgm:prSet>
      <dgm:spPr/>
    </dgm:pt>
    <dgm:pt modelId="{50C23378-6BE4-4B61-AF28-AEC502787224}" type="pres">
      <dgm:prSet presAssocID="{09AB4A42-4D58-49A7-BF8D-216D6042EAA5}" presName="spacer" presStyleCnt="0"/>
      <dgm:spPr/>
    </dgm:pt>
    <dgm:pt modelId="{295320C5-78FA-4109-9C97-D900B70013E4}" type="pres">
      <dgm:prSet presAssocID="{53A3BC40-D848-42E8-B02C-D3435AFDD15F}" presName="parentText" presStyleLbl="node1" presStyleIdx="3" presStyleCnt="5">
        <dgm:presLayoutVars>
          <dgm:chMax val="0"/>
          <dgm:bulletEnabled val="1"/>
        </dgm:presLayoutVars>
      </dgm:prSet>
      <dgm:spPr/>
    </dgm:pt>
    <dgm:pt modelId="{2426C956-4A97-4626-8865-3FBFAFE1EF2A}" type="pres">
      <dgm:prSet presAssocID="{4EA068D1-CC97-405E-8545-6774E79844EF}" presName="spacer" presStyleCnt="0"/>
      <dgm:spPr/>
    </dgm:pt>
    <dgm:pt modelId="{E096775B-7B39-4BF8-99D3-60B2B4E8F1F1}" type="pres">
      <dgm:prSet presAssocID="{7B162C0D-8231-49A0-8533-B5A9CBD00339}" presName="parentText" presStyleLbl="node1" presStyleIdx="4" presStyleCnt="5">
        <dgm:presLayoutVars>
          <dgm:chMax val="0"/>
          <dgm:bulletEnabled val="1"/>
        </dgm:presLayoutVars>
      </dgm:prSet>
      <dgm:spPr/>
    </dgm:pt>
  </dgm:ptLst>
  <dgm:cxnLst>
    <dgm:cxn modelId="{E53D022C-5CF2-4C59-9076-C266B037367C}" srcId="{0EE3F159-F1D6-4FE3-B33A-A6B592245C74}" destId="{53A3BC40-D848-42E8-B02C-D3435AFDD15F}" srcOrd="3" destOrd="0" parTransId="{B1D13018-ADB6-4DD5-8BF3-DB717D24E0D8}" sibTransId="{4EA068D1-CC97-405E-8545-6774E79844EF}"/>
    <dgm:cxn modelId="{25E7FE5C-F982-40F2-8FD7-309B10E138E1}" srcId="{0EE3F159-F1D6-4FE3-B33A-A6B592245C74}" destId="{978A7F72-9446-4607-B7F4-6767861DBBAB}" srcOrd="2" destOrd="0" parTransId="{425BCEB9-41CA-4976-A1CD-9C97A8CCEFD4}" sibTransId="{09AB4A42-4D58-49A7-BF8D-216D6042EAA5}"/>
    <dgm:cxn modelId="{B698B362-4E52-4CA8-B568-B31D02ED3086}" type="presOf" srcId="{53A3BC40-D848-42E8-B02C-D3435AFDD15F}" destId="{295320C5-78FA-4109-9C97-D900B70013E4}" srcOrd="0" destOrd="0" presId="urn:microsoft.com/office/officeart/2005/8/layout/vList2"/>
    <dgm:cxn modelId="{E16C9964-9EF1-4D33-B9C8-EC4DAAB672DC}" type="presOf" srcId="{978A7F72-9446-4607-B7F4-6767861DBBAB}" destId="{25FFA75A-14B9-4430-BF3A-8547943A3082}" srcOrd="0" destOrd="0" presId="urn:microsoft.com/office/officeart/2005/8/layout/vList2"/>
    <dgm:cxn modelId="{AE757B55-6A16-4F1D-9787-880B1D4D9563}" type="presOf" srcId="{80A314BF-352E-4944-A88C-7AB0CBF31700}" destId="{73DA6E23-222E-4423-8948-6E9F4617F3DD}" srcOrd="0" destOrd="0" presId="urn:microsoft.com/office/officeart/2005/8/layout/vList2"/>
    <dgm:cxn modelId="{5BEA7884-0A9C-401C-BE42-8E8023EB0C80}" srcId="{0EE3F159-F1D6-4FE3-B33A-A6B592245C74}" destId="{80A314BF-352E-4944-A88C-7AB0CBF31700}" srcOrd="1" destOrd="0" parTransId="{1660F85B-ED05-46D7-A7DF-27F5CB77A036}" sibTransId="{1E61E9A5-B69D-413A-8173-37940B8C1274}"/>
    <dgm:cxn modelId="{1CFD3DA7-16A8-4B9A-89AA-65D502B31945}" type="presOf" srcId="{7B162C0D-8231-49A0-8533-B5A9CBD00339}" destId="{E096775B-7B39-4BF8-99D3-60B2B4E8F1F1}" srcOrd="0" destOrd="0" presId="urn:microsoft.com/office/officeart/2005/8/layout/vList2"/>
    <dgm:cxn modelId="{852707AF-5BD2-4370-A85B-8198B1545D54}" srcId="{0EE3F159-F1D6-4FE3-B33A-A6B592245C74}" destId="{56448D94-16A9-4895-8FAA-122E436DE52B}" srcOrd="0" destOrd="0" parTransId="{A41C973D-D9A6-40F8-A8D5-5CC37CBFB4DE}" sibTransId="{B30CD43A-AD03-4B59-8F4A-17A751F5C3E4}"/>
    <dgm:cxn modelId="{272D3FD1-9DC7-49A3-B238-C27A809CB6D3}" type="presOf" srcId="{56448D94-16A9-4895-8FAA-122E436DE52B}" destId="{7E41B242-1C41-4C10-8D84-36987FB16C55}" srcOrd="0" destOrd="0" presId="urn:microsoft.com/office/officeart/2005/8/layout/vList2"/>
    <dgm:cxn modelId="{351327F7-9782-48E3-9258-05E57D700BD8}" srcId="{0EE3F159-F1D6-4FE3-B33A-A6B592245C74}" destId="{7B162C0D-8231-49A0-8533-B5A9CBD00339}" srcOrd="4" destOrd="0" parTransId="{56CAD3E1-0086-4563-814A-B26440E031E9}" sibTransId="{79D97740-C8C2-4C08-9ECB-7B5FA251EA49}"/>
    <dgm:cxn modelId="{6C5244F7-4992-44EE-B94B-04F21B8362FE}" type="presOf" srcId="{0EE3F159-F1D6-4FE3-B33A-A6B592245C74}" destId="{07112140-1C35-4468-BBEE-3F86CCBB94A1}" srcOrd="0" destOrd="0" presId="urn:microsoft.com/office/officeart/2005/8/layout/vList2"/>
    <dgm:cxn modelId="{B3375DA0-D145-4774-8510-AF907B8B7EAF}" type="presParOf" srcId="{07112140-1C35-4468-BBEE-3F86CCBB94A1}" destId="{7E41B242-1C41-4C10-8D84-36987FB16C55}" srcOrd="0" destOrd="0" presId="urn:microsoft.com/office/officeart/2005/8/layout/vList2"/>
    <dgm:cxn modelId="{D9309F71-592C-4C21-BDB7-71B22FC99721}" type="presParOf" srcId="{07112140-1C35-4468-BBEE-3F86CCBB94A1}" destId="{44BD79E6-D2EB-4041-9CF8-920DC0D6B14D}" srcOrd="1" destOrd="0" presId="urn:microsoft.com/office/officeart/2005/8/layout/vList2"/>
    <dgm:cxn modelId="{67381084-0C14-476C-A3CD-D6022B672F1E}" type="presParOf" srcId="{07112140-1C35-4468-BBEE-3F86CCBB94A1}" destId="{73DA6E23-222E-4423-8948-6E9F4617F3DD}" srcOrd="2" destOrd="0" presId="urn:microsoft.com/office/officeart/2005/8/layout/vList2"/>
    <dgm:cxn modelId="{8047C079-6ACF-4A49-A827-B823528D597E}" type="presParOf" srcId="{07112140-1C35-4468-BBEE-3F86CCBB94A1}" destId="{B61176B5-E0F4-45E2-B9CC-EFD3B789FC6D}" srcOrd="3" destOrd="0" presId="urn:microsoft.com/office/officeart/2005/8/layout/vList2"/>
    <dgm:cxn modelId="{099FC227-9C12-44C5-8C4D-F6C96A848FE3}" type="presParOf" srcId="{07112140-1C35-4468-BBEE-3F86CCBB94A1}" destId="{25FFA75A-14B9-4430-BF3A-8547943A3082}" srcOrd="4" destOrd="0" presId="urn:microsoft.com/office/officeart/2005/8/layout/vList2"/>
    <dgm:cxn modelId="{ED039FF0-32C5-4A5C-ABE1-8DD48946BB7D}" type="presParOf" srcId="{07112140-1C35-4468-BBEE-3F86CCBB94A1}" destId="{50C23378-6BE4-4B61-AF28-AEC502787224}" srcOrd="5" destOrd="0" presId="urn:microsoft.com/office/officeart/2005/8/layout/vList2"/>
    <dgm:cxn modelId="{5A321DFE-7B0D-4A22-8AC5-04806C33E246}" type="presParOf" srcId="{07112140-1C35-4468-BBEE-3F86CCBB94A1}" destId="{295320C5-78FA-4109-9C97-D900B70013E4}" srcOrd="6" destOrd="0" presId="urn:microsoft.com/office/officeart/2005/8/layout/vList2"/>
    <dgm:cxn modelId="{ECF81F4E-406C-45D2-B319-DD4E8E96CA1B}" type="presParOf" srcId="{07112140-1C35-4468-BBEE-3F86CCBB94A1}" destId="{2426C956-4A97-4626-8865-3FBFAFE1EF2A}" srcOrd="7" destOrd="0" presId="urn:microsoft.com/office/officeart/2005/8/layout/vList2"/>
    <dgm:cxn modelId="{E649782D-A72C-4C34-8D74-8A9ACA95AF6E}" type="presParOf" srcId="{07112140-1C35-4468-BBEE-3F86CCBB94A1}" destId="{E096775B-7B39-4BF8-99D3-60B2B4E8F1F1}"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82DC9-21D8-4148-AFF2-785D114A4AFA}">
      <dsp:nvSpPr>
        <dsp:cNvPr id="0" name=""/>
        <dsp:cNvSpPr/>
      </dsp:nvSpPr>
      <dsp:spPr>
        <a:xfrm>
          <a:off x="0" y="718768"/>
          <a:ext cx="2672744" cy="169719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046D3-17C9-405A-A28E-B2C276CE19FB}">
      <dsp:nvSpPr>
        <dsp:cNvPr id="0" name=""/>
        <dsp:cNvSpPr/>
      </dsp:nvSpPr>
      <dsp:spPr>
        <a:xfrm>
          <a:off x="296971" y="1000891"/>
          <a:ext cx="2672744" cy="1697192"/>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a:t>Wij betalen tot een maxima van 4 per duizend  terug van je portefeuille waarde  op de kosten van je huidige bank bij transferten</a:t>
          </a:r>
          <a:endParaRPr lang="en-US" sz="1600" kern="1200"/>
        </a:p>
      </dsp:txBody>
      <dsp:txXfrm>
        <a:off x="346680" y="1050600"/>
        <a:ext cx="2573326" cy="1597774"/>
      </dsp:txXfrm>
    </dsp:sp>
    <dsp:sp modelId="{40FE4E87-1F20-4873-87FF-271368D714FD}">
      <dsp:nvSpPr>
        <dsp:cNvPr id="0" name=""/>
        <dsp:cNvSpPr/>
      </dsp:nvSpPr>
      <dsp:spPr>
        <a:xfrm>
          <a:off x="3266687" y="718768"/>
          <a:ext cx="2672744" cy="169719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C8AC3C-4312-4A42-8FDF-3101CFF9EEE1}">
      <dsp:nvSpPr>
        <dsp:cNvPr id="0" name=""/>
        <dsp:cNvSpPr/>
      </dsp:nvSpPr>
      <dsp:spPr>
        <a:xfrm>
          <a:off x="3563659" y="1000891"/>
          <a:ext cx="2672744" cy="1697192"/>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a:t>Wij rekenen nooit kosten zowel bij in of out transferten van titels</a:t>
          </a:r>
          <a:endParaRPr lang="en-US" sz="1600" kern="1200"/>
        </a:p>
      </dsp:txBody>
      <dsp:txXfrm>
        <a:off x="3613368" y="1050600"/>
        <a:ext cx="2573326" cy="1597774"/>
      </dsp:txXfrm>
    </dsp:sp>
    <dsp:sp modelId="{B7205731-9420-4C5A-9210-EB3DFA50EAB0}">
      <dsp:nvSpPr>
        <dsp:cNvPr id="0" name=""/>
        <dsp:cNvSpPr/>
      </dsp:nvSpPr>
      <dsp:spPr>
        <a:xfrm>
          <a:off x="6533375" y="718768"/>
          <a:ext cx="2672744" cy="169719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2C00F-BD87-4228-93ED-D0EA17F7B7F0}">
      <dsp:nvSpPr>
        <dsp:cNvPr id="0" name=""/>
        <dsp:cNvSpPr/>
      </dsp:nvSpPr>
      <dsp:spPr>
        <a:xfrm>
          <a:off x="6830347" y="1000891"/>
          <a:ext cx="2672744" cy="1697192"/>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a:t>Spijtig dat onze collegas dit niet steeds doen maar juist hoge kosten aanrekenen</a:t>
          </a:r>
          <a:endParaRPr lang="en-US" sz="1600" kern="1200"/>
        </a:p>
      </dsp:txBody>
      <dsp:txXfrm>
        <a:off x="6880056" y="1050600"/>
        <a:ext cx="2573326" cy="1597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BC967-CF17-4C83-9F6A-0EFD84532C81}">
      <dsp:nvSpPr>
        <dsp:cNvPr id="0" name=""/>
        <dsp:cNvSpPr/>
      </dsp:nvSpPr>
      <dsp:spPr>
        <a:xfrm>
          <a:off x="0" y="8258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dirty="0">
              <a:solidFill>
                <a:srgbClr val="FFFF00"/>
              </a:solidFill>
            </a:rPr>
            <a:t>Drie TOP bedrijven die samenwerken  en één  BALIE ONTVANGST KANTOOR </a:t>
          </a:r>
          <a:r>
            <a:rPr lang="nl-BE" sz="1600" b="1" kern="1200" dirty="0"/>
            <a:t>vormen voor </a:t>
          </a:r>
          <a:r>
            <a:rPr lang="nl-BE" sz="1600" b="1" kern="1200" dirty="0" err="1"/>
            <a:t>u</a:t>
          </a:r>
          <a:r>
            <a:rPr lang="nl-BE" sz="1600" b="1" kern="1200" dirty="0" err="1">
              <a:solidFill>
                <a:srgbClr val="FFFF00"/>
              </a:solidFill>
            </a:rPr>
            <a:t>EN</a:t>
          </a:r>
          <a:endParaRPr lang="en-US" sz="1600" kern="1200" dirty="0"/>
        </a:p>
      </dsp:txBody>
      <dsp:txXfrm>
        <a:off x="0" y="82583"/>
        <a:ext cx="2875842" cy="1725505"/>
      </dsp:txXfrm>
    </dsp:sp>
    <dsp:sp modelId="{83E1DC96-3C42-4098-8904-E0B9391E5207}">
      <dsp:nvSpPr>
        <dsp:cNvPr id="0" name=""/>
        <dsp:cNvSpPr/>
      </dsp:nvSpPr>
      <dsp:spPr>
        <a:xfrm>
          <a:off x="3163426" y="8258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dirty="0"/>
            <a:t>Interactive broker  40 miljard  beurswaarde  wereldspeler 125 beurzen</a:t>
          </a:r>
        </a:p>
        <a:p>
          <a:pPr marL="0" lvl="0" indent="0" algn="ctr" defTabSz="711200">
            <a:lnSpc>
              <a:spcPct val="90000"/>
            </a:lnSpc>
            <a:spcBef>
              <a:spcPct val="0"/>
            </a:spcBef>
            <a:spcAft>
              <a:spcPct val="35000"/>
            </a:spcAft>
            <a:buNone/>
          </a:pPr>
          <a:r>
            <a:rPr lang="nl-BE" sz="1600" b="1" kern="1200" dirty="0"/>
            <a:t>Jaarlijkse omzet 3,5 miljard$</a:t>
          </a:r>
          <a:endParaRPr lang="en-US" sz="1600" kern="1200" dirty="0"/>
        </a:p>
      </dsp:txBody>
      <dsp:txXfrm>
        <a:off x="3163426" y="82583"/>
        <a:ext cx="2875842" cy="1725505"/>
      </dsp:txXfrm>
    </dsp:sp>
    <dsp:sp modelId="{FC2F0A32-3608-46AA-9BDD-DFD61AA3F736}">
      <dsp:nvSpPr>
        <dsp:cNvPr id="0" name=""/>
        <dsp:cNvSpPr/>
      </dsp:nvSpPr>
      <dsp:spPr>
        <a:xfrm>
          <a:off x="6326853" y="8258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dirty="0">
              <a:solidFill>
                <a:srgbClr val="FFFF00"/>
              </a:solidFill>
            </a:rPr>
            <a:t>Verzorgt uw rekening (beste beurssite sinds 2018!! </a:t>
          </a:r>
          <a:r>
            <a:rPr lang="nl-BE" sz="1600" kern="1200" dirty="0">
              <a:solidFill>
                <a:srgbClr val="FFFF00"/>
              </a:solidFill>
            </a:rPr>
            <a:t>)6x </a:t>
          </a:r>
          <a:r>
            <a:rPr lang="nl-BE" sz="1600" kern="1200" dirty="0"/>
            <a:t>groter dan de grootste </a:t>
          </a:r>
          <a:r>
            <a:rPr lang="nl-BE" sz="1600" kern="1200" dirty="0" err="1"/>
            <a:t>belgische</a:t>
          </a:r>
          <a:r>
            <a:rPr lang="nl-BE" sz="1600" kern="1200" dirty="0"/>
            <a:t> brokers/bank of 15 x groter dan  private banking </a:t>
          </a:r>
          <a:r>
            <a:rPr lang="nl-BE" sz="1600" kern="1200" dirty="0" err="1"/>
            <a:t>uitAntwerpen</a:t>
          </a:r>
          <a:endParaRPr lang="en-US" sz="1600" kern="1200" dirty="0"/>
        </a:p>
      </dsp:txBody>
      <dsp:txXfrm>
        <a:off x="6326853" y="82583"/>
        <a:ext cx="2875842" cy="1725505"/>
      </dsp:txXfrm>
    </dsp:sp>
    <dsp:sp modelId="{14F06878-3095-477E-B387-C59DBC055D3E}">
      <dsp:nvSpPr>
        <dsp:cNvPr id="0" name=""/>
        <dsp:cNvSpPr/>
      </dsp:nvSpPr>
      <dsp:spPr>
        <a:xfrm>
          <a:off x="0" y="209567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dirty="0">
              <a:solidFill>
                <a:schemeClr val="tx1"/>
              </a:solidFill>
              <a:highlight>
                <a:srgbClr val="FFFF00"/>
              </a:highlight>
            </a:rPr>
            <a:t>Mexem </a:t>
          </a:r>
          <a:r>
            <a:rPr lang="nl-BE" sz="1600" b="1" kern="1200" dirty="0" err="1">
              <a:solidFill>
                <a:schemeClr val="tx1"/>
              </a:solidFill>
              <a:highlight>
                <a:srgbClr val="FFFF00"/>
              </a:highlight>
            </a:rPr>
            <a:t>ltd</a:t>
          </a:r>
          <a:r>
            <a:rPr lang="nl-BE" sz="1600" b="1" kern="1200" dirty="0">
              <a:solidFill>
                <a:schemeClr val="tx1"/>
              </a:solidFill>
              <a:highlight>
                <a:srgbClr val="FFFF00"/>
              </a:highlight>
            </a:rPr>
            <a:t>  </a:t>
          </a:r>
          <a:r>
            <a:rPr lang="nl-BE" sz="1600" kern="1200" dirty="0"/>
            <a:t>zorgt voor je lage tarieven/kosten en financiële hulpmiddelen</a:t>
          </a:r>
          <a:endParaRPr lang="en-US" sz="1600" kern="1200" dirty="0"/>
        </a:p>
      </dsp:txBody>
      <dsp:txXfrm>
        <a:off x="0" y="2095673"/>
        <a:ext cx="2875842" cy="1725505"/>
      </dsp:txXfrm>
    </dsp:sp>
    <dsp:sp modelId="{DD1136F5-F971-4280-A569-DEDD808D2605}">
      <dsp:nvSpPr>
        <dsp:cNvPr id="0" name=""/>
        <dsp:cNvSpPr/>
      </dsp:nvSpPr>
      <dsp:spPr>
        <a:xfrm>
          <a:off x="3163426" y="209567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a:t>Administratieve introducing broker die over heel de wereld klanten groepeert en introduceert  om de goedkoopste kosten te krijgen bij de hoofd broker= </a:t>
          </a:r>
          <a:endParaRPr lang="en-US" sz="1600" kern="1200"/>
        </a:p>
      </dsp:txBody>
      <dsp:txXfrm>
        <a:off x="3163426" y="2095673"/>
        <a:ext cx="2875842" cy="1725505"/>
      </dsp:txXfrm>
    </dsp:sp>
    <dsp:sp modelId="{5DFF2B9B-0A6F-44A3-81FC-A031832416E4}">
      <dsp:nvSpPr>
        <dsp:cNvPr id="0" name=""/>
        <dsp:cNvSpPr/>
      </dsp:nvSpPr>
      <dsp:spPr>
        <a:xfrm>
          <a:off x="6326853" y="209567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b="1" kern="1200" dirty="0" err="1">
              <a:solidFill>
                <a:srgbClr val="FFFF00"/>
              </a:solidFill>
            </a:rPr>
            <a:t>Inter</a:t>
          </a:r>
          <a:r>
            <a:rPr lang="nl-BE" sz="2000" b="1" kern="1200" dirty="0">
              <a:solidFill>
                <a:srgbClr val="FFFF00"/>
              </a:solidFill>
            </a:rPr>
            <a:t> </a:t>
          </a:r>
          <a:r>
            <a:rPr lang="nl-BE" sz="2000" b="1" kern="1200" dirty="0" err="1">
              <a:solidFill>
                <a:srgbClr val="FFFF00"/>
              </a:solidFill>
            </a:rPr>
            <a:t>active</a:t>
          </a:r>
          <a:r>
            <a:rPr lang="nl-BE" sz="2000" b="1" kern="1200" dirty="0">
              <a:solidFill>
                <a:srgbClr val="FFFF00"/>
              </a:solidFill>
            </a:rPr>
            <a:t> brokers </a:t>
          </a:r>
          <a:r>
            <a:rPr lang="nl-BE" sz="2000" b="1" kern="1200" dirty="0" err="1">
              <a:solidFill>
                <a:srgbClr val="FFFF00"/>
              </a:solidFill>
            </a:rPr>
            <a:t>usa</a:t>
          </a:r>
          <a:endParaRPr lang="nl-BE" sz="2000" b="1" kern="1200" dirty="0">
            <a:solidFill>
              <a:srgbClr val="FFFF00"/>
            </a:solidFill>
          </a:endParaRPr>
        </a:p>
        <a:p>
          <a:pPr marL="0" lvl="0" indent="0" algn="ctr" defTabSz="889000">
            <a:lnSpc>
              <a:spcPct val="90000"/>
            </a:lnSpc>
            <a:spcBef>
              <a:spcPct val="0"/>
            </a:spcBef>
            <a:spcAft>
              <a:spcPct val="35000"/>
            </a:spcAft>
            <a:buNone/>
          </a:pPr>
          <a:r>
            <a:rPr lang="nl-BE" sz="2000" b="1" kern="1200" dirty="0">
              <a:solidFill>
                <a:srgbClr val="FFFF00"/>
              </a:solidFill>
            </a:rPr>
            <a:t>50miljard beurswaarde</a:t>
          </a:r>
          <a:endParaRPr lang="en-US" sz="2000" b="1" kern="1200" dirty="0">
            <a:solidFill>
              <a:srgbClr val="FFFF00"/>
            </a:solidFill>
          </a:endParaRPr>
        </a:p>
      </dsp:txBody>
      <dsp:txXfrm>
        <a:off x="6326853" y="2095673"/>
        <a:ext cx="2875842" cy="1725505"/>
      </dsp:txXfrm>
    </dsp:sp>
    <dsp:sp modelId="{3B37B27B-4332-4B7B-8C12-757BE1F5C8F5}">
      <dsp:nvSpPr>
        <dsp:cNvPr id="0" name=""/>
        <dsp:cNvSpPr/>
      </dsp:nvSpPr>
      <dsp:spPr>
        <a:xfrm>
          <a:off x="0" y="410876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u="sng" kern="1200" dirty="0">
              <a:solidFill>
                <a:srgbClr val="FFFF00"/>
              </a:solidFill>
            </a:rPr>
            <a:t>BEURSEXPERT B BUSSCHAERT </a:t>
          </a:r>
          <a:r>
            <a:rPr lang="nl-BE" sz="1600" b="1" kern="1200" dirty="0"/>
            <a:t>verzorgt je adviezen voor vermogen</a:t>
          </a:r>
          <a:endParaRPr lang="en-US" sz="1600" kern="1200" dirty="0"/>
        </a:p>
      </dsp:txBody>
      <dsp:txXfrm>
        <a:off x="0" y="4108763"/>
        <a:ext cx="2875842" cy="1725505"/>
      </dsp:txXfrm>
    </dsp:sp>
    <dsp:sp modelId="{A979A260-BDB5-4AE2-89E0-B2D51AA89BCA}">
      <dsp:nvSpPr>
        <dsp:cNvPr id="0" name=""/>
        <dsp:cNvSpPr/>
      </dsp:nvSpPr>
      <dsp:spPr>
        <a:xfrm>
          <a:off x="3163426" y="410876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a:t>Heeft al meer dan 50 jaar ervaring in private portfolio&amp;banking service</a:t>
          </a:r>
          <a:endParaRPr lang="en-US" sz="1600" kern="1200"/>
        </a:p>
      </dsp:txBody>
      <dsp:txXfrm>
        <a:off x="3163426" y="4108763"/>
        <a:ext cx="2875842" cy="1725505"/>
      </dsp:txXfrm>
    </dsp:sp>
    <dsp:sp modelId="{A0EB1547-96D3-498F-8316-00BB757B23BD}">
      <dsp:nvSpPr>
        <dsp:cNvPr id="0" name=""/>
        <dsp:cNvSpPr/>
      </dsp:nvSpPr>
      <dsp:spPr>
        <a:xfrm>
          <a:off x="6326853" y="4108763"/>
          <a:ext cx="2875842" cy="172550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b="1" kern="1200" dirty="0">
              <a:solidFill>
                <a:srgbClr val="002060"/>
              </a:solidFill>
              <a:highlight>
                <a:srgbClr val="FFFF00"/>
              </a:highlight>
            </a:rPr>
            <a:t>Heeft meer de 15 nominaties behaald en 10 </a:t>
          </a:r>
          <a:r>
            <a:rPr lang="nl-BE" sz="1600" b="1" kern="1200" dirty="0" err="1">
              <a:solidFill>
                <a:srgbClr val="002060"/>
              </a:solidFill>
              <a:highlight>
                <a:srgbClr val="FFFF00"/>
              </a:highlight>
            </a:rPr>
            <a:t>awards</a:t>
          </a:r>
          <a:r>
            <a:rPr lang="nl-BE" sz="1600" b="1" kern="1200" dirty="0">
              <a:solidFill>
                <a:srgbClr val="002060"/>
              </a:solidFill>
              <a:highlight>
                <a:srgbClr val="FFFF00"/>
              </a:highlight>
            </a:rPr>
            <a:t> in vermogensbeheer</a:t>
          </a:r>
          <a:endParaRPr lang="en-US" sz="1600" kern="1200" dirty="0">
            <a:solidFill>
              <a:srgbClr val="002060"/>
            </a:solidFill>
            <a:highlight>
              <a:srgbClr val="FFFF00"/>
            </a:highlight>
          </a:endParaRPr>
        </a:p>
      </dsp:txBody>
      <dsp:txXfrm>
        <a:off x="6326853" y="4108763"/>
        <a:ext cx="2875842" cy="1725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1B242-1C41-4C10-8D84-36987FB16C55}">
      <dsp:nvSpPr>
        <dsp:cNvPr id="0" name=""/>
        <dsp:cNvSpPr/>
      </dsp:nvSpPr>
      <dsp:spPr>
        <a:xfrm>
          <a:off x="0" y="167442"/>
          <a:ext cx="3448752" cy="617760"/>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1" kern="1200"/>
            <a:t>DE LAASTE 3000 JAAR IS ER MAAR WEINIG VERANDERD OP DEZE AARDE OM UW VERMOGEN AFTESCHERMEN  TEGEN KOOPKRACHTVERLIES</a:t>
          </a:r>
          <a:endParaRPr lang="en-US" sz="1100" kern="1200"/>
        </a:p>
      </dsp:txBody>
      <dsp:txXfrm>
        <a:off x="30157" y="197599"/>
        <a:ext cx="3388438" cy="557446"/>
      </dsp:txXfrm>
    </dsp:sp>
    <dsp:sp modelId="{73DA6E23-222E-4423-8948-6E9F4617F3DD}">
      <dsp:nvSpPr>
        <dsp:cNvPr id="0" name=""/>
        <dsp:cNvSpPr/>
      </dsp:nvSpPr>
      <dsp:spPr>
        <a:xfrm>
          <a:off x="0" y="816882"/>
          <a:ext cx="3448752" cy="617760"/>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1" kern="1200"/>
            <a:t>BEURZEN.OBLIGATIES ALLES ZAL IN WAARDE VERMINDEREN</a:t>
          </a:r>
          <a:endParaRPr lang="en-US" sz="1100" kern="1200"/>
        </a:p>
      </dsp:txBody>
      <dsp:txXfrm>
        <a:off x="30157" y="847039"/>
        <a:ext cx="3388438" cy="557446"/>
      </dsp:txXfrm>
    </dsp:sp>
    <dsp:sp modelId="{25FFA75A-14B9-4430-BF3A-8547943A3082}">
      <dsp:nvSpPr>
        <dsp:cNvPr id="0" name=""/>
        <dsp:cNvSpPr/>
      </dsp:nvSpPr>
      <dsp:spPr>
        <a:xfrm>
          <a:off x="0" y="1466322"/>
          <a:ext cx="3448752" cy="617760"/>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1" kern="1200"/>
            <a:t>UITSLUITEND FYSISCH GOUD KAN U BEHOEDEN VAN DIT VERLIES</a:t>
          </a:r>
          <a:endParaRPr lang="en-US" sz="1100" kern="1200"/>
        </a:p>
      </dsp:txBody>
      <dsp:txXfrm>
        <a:off x="30157" y="1496479"/>
        <a:ext cx="3388438" cy="557446"/>
      </dsp:txXfrm>
    </dsp:sp>
    <dsp:sp modelId="{295320C5-78FA-4109-9C97-D900B70013E4}">
      <dsp:nvSpPr>
        <dsp:cNvPr id="0" name=""/>
        <dsp:cNvSpPr/>
      </dsp:nvSpPr>
      <dsp:spPr>
        <a:xfrm>
          <a:off x="0" y="2115763"/>
          <a:ext cx="3448752" cy="617760"/>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1" kern="1200"/>
            <a:t>GOUDSTAVEN BEHOUDEN AL SINDS 3000JAAR STEEDS HUN KOOPKRACHT</a:t>
          </a:r>
          <a:endParaRPr lang="en-US" sz="1100" kern="1200"/>
        </a:p>
      </dsp:txBody>
      <dsp:txXfrm>
        <a:off x="30157" y="2145920"/>
        <a:ext cx="3388438" cy="557446"/>
      </dsp:txXfrm>
    </dsp:sp>
    <dsp:sp modelId="{E096775B-7B39-4BF8-99D3-60B2B4E8F1F1}">
      <dsp:nvSpPr>
        <dsp:cNvPr id="0" name=""/>
        <dsp:cNvSpPr/>
      </dsp:nvSpPr>
      <dsp:spPr>
        <a:xfrm>
          <a:off x="0" y="2765203"/>
          <a:ext cx="3448752" cy="617760"/>
        </a:xfrm>
        <a:prstGeom prst="roundRect">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nl-BE" sz="1100" b="1" kern="1200"/>
            <a:t>EN JA AZIE EN CHINA GELOVEN MASSAAL DAARIN</a:t>
          </a:r>
          <a:endParaRPr lang="en-US" sz="1100" kern="1200"/>
        </a:p>
      </dsp:txBody>
      <dsp:txXfrm>
        <a:off x="30157" y="2795360"/>
        <a:ext cx="3388438" cy="5574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2554" cy="34155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624522" y="0"/>
            <a:ext cx="4302554" cy="341550"/>
          </a:xfrm>
          <a:prstGeom prst="rect">
            <a:avLst/>
          </a:prstGeom>
        </p:spPr>
        <p:txBody>
          <a:bodyPr vert="horz" lIns="91440" tIns="45720" rIns="91440" bIns="45720" rtlCol="0"/>
          <a:lstStyle>
            <a:lvl1pPr algn="r">
              <a:defRPr sz="1200"/>
            </a:lvl1pPr>
          </a:lstStyle>
          <a:p>
            <a:fld id="{E64DA3B7-C8ED-4794-95C0-F1362288985C}" type="datetimeFigureOut">
              <a:rPr lang="nl-BE" smtClean="0"/>
              <a:t>23/08/2023</a:t>
            </a:fld>
            <a:endParaRPr lang="nl-BE"/>
          </a:p>
        </p:txBody>
      </p:sp>
      <p:sp>
        <p:nvSpPr>
          <p:cNvPr id="4" name="Tijdelijke aanduiding voor dia-afbeelding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93529" y="3272215"/>
            <a:ext cx="7942756" cy="267575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456126"/>
            <a:ext cx="4302554" cy="341549"/>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624522" y="6456126"/>
            <a:ext cx="4302554" cy="341549"/>
          </a:xfrm>
          <a:prstGeom prst="rect">
            <a:avLst/>
          </a:prstGeom>
        </p:spPr>
        <p:txBody>
          <a:bodyPr vert="horz" lIns="91440" tIns="45720" rIns="91440" bIns="45720" rtlCol="0" anchor="b"/>
          <a:lstStyle>
            <a:lvl1pPr algn="r">
              <a:defRPr sz="1200"/>
            </a:lvl1pPr>
          </a:lstStyle>
          <a:p>
            <a:fld id="{408ABA92-AB3F-4EA2-AF65-EA623A794B18}" type="slidenum">
              <a:rPr lang="nl-BE" smtClean="0"/>
              <a:t>‹nr.›</a:t>
            </a:fld>
            <a:endParaRPr lang="nl-BE"/>
          </a:p>
        </p:txBody>
      </p:sp>
    </p:spTree>
    <p:extLst>
      <p:ext uri="{BB962C8B-B14F-4D97-AF65-F5344CB8AC3E}">
        <p14:creationId xmlns:p14="http://schemas.microsoft.com/office/powerpoint/2010/main" val="330313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1</a:t>
            </a:fld>
            <a:endParaRPr lang="nl-BE"/>
          </a:p>
        </p:txBody>
      </p:sp>
    </p:spTree>
    <p:extLst>
      <p:ext uri="{BB962C8B-B14F-4D97-AF65-F5344CB8AC3E}">
        <p14:creationId xmlns:p14="http://schemas.microsoft.com/office/powerpoint/2010/main" val="293863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2</a:t>
            </a:fld>
            <a:endParaRPr lang="nl-BE"/>
          </a:p>
        </p:txBody>
      </p:sp>
    </p:spTree>
    <p:extLst>
      <p:ext uri="{BB962C8B-B14F-4D97-AF65-F5344CB8AC3E}">
        <p14:creationId xmlns:p14="http://schemas.microsoft.com/office/powerpoint/2010/main" val="166570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Via beursexpert B.BUSSCHAERT</a:t>
            </a:r>
          </a:p>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5</a:t>
            </a:fld>
            <a:endParaRPr lang="nl-BE" dirty="0"/>
          </a:p>
        </p:txBody>
      </p:sp>
    </p:spTree>
    <p:extLst>
      <p:ext uri="{BB962C8B-B14F-4D97-AF65-F5344CB8AC3E}">
        <p14:creationId xmlns:p14="http://schemas.microsoft.com/office/powerpoint/2010/main" val="122158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11</a:t>
            </a:fld>
            <a:endParaRPr lang="nl-BE"/>
          </a:p>
        </p:txBody>
      </p:sp>
    </p:spTree>
    <p:extLst>
      <p:ext uri="{BB962C8B-B14F-4D97-AF65-F5344CB8AC3E}">
        <p14:creationId xmlns:p14="http://schemas.microsoft.com/office/powerpoint/2010/main" val="426483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35</a:t>
            </a:fld>
            <a:endParaRPr lang="nl-BE"/>
          </a:p>
        </p:txBody>
      </p:sp>
    </p:spTree>
    <p:extLst>
      <p:ext uri="{BB962C8B-B14F-4D97-AF65-F5344CB8AC3E}">
        <p14:creationId xmlns:p14="http://schemas.microsoft.com/office/powerpoint/2010/main" val="394771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46438" y="647700"/>
            <a:ext cx="7559278" cy="2806701"/>
          </a:xfrm>
        </p:spPr>
        <p:txBody>
          <a:bodyPr anchor="b">
            <a:normAutofit/>
          </a:bodyPr>
          <a:lstStyle>
            <a:lvl1pPr algn="l">
              <a:defRPr sz="4533">
                <a:effectLst/>
              </a:defRPr>
            </a:lvl1pPr>
          </a:lstStyle>
          <a:p>
            <a:r>
              <a:rPr lang="nl-NL"/>
              <a:t>Klik om stijl te bewerken</a:t>
            </a:r>
            <a:endParaRPr lang="en-US" dirty="0"/>
          </a:p>
        </p:txBody>
      </p:sp>
      <p:sp>
        <p:nvSpPr>
          <p:cNvPr id="3" name="Subtitle 2"/>
          <p:cNvSpPr>
            <a:spLocks noGrp="1"/>
          </p:cNvSpPr>
          <p:nvPr>
            <p:ph type="subTitle" idx="1"/>
          </p:nvPr>
        </p:nvSpPr>
        <p:spPr>
          <a:xfrm>
            <a:off x="646438" y="3630319"/>
            <a:ext cx="6047423" cy="1839148"/>
          </a:xfrm>
        </p:spPr>
        <p:txBody>
          <a:bodyPr anchor="t">
            <a:normAutofit/>
          </a:bodyPr>
          <a:lstStyle>
            <a:lvl1pPr marL="0" indent="0" algn="l">
              <a:buNone/>
              <a:defRPr sz="1983">
                <a:solidFill>
                  <a:schemeClr val="bg2">
                    <a:lumMod val="75000"/>
                  </a:schemeClr>
                </a:solidFill>
              </a:defRPr>
            </a:lvl1pPr>
            <a:lvl2pPr marL="431780" indent="0" algn="ctr">
              <a:buNone/>
              <a:defRPr>
                <a:solidFill>
                  <a:schemeClr val="tx1">
                    <a:tint val="75000"/>
                  </a:schemeClr>
                </a:solidFill>
              </a:defRPr>
            </a:lvl2pPr>
            <a:lvl3pPr marL="863559" indent="0" algn="ctr">
              <a:buNone/>
              <a:defRPr>
                <a:solidFill>
                  <a:schemeClr val="tx1">
                    <a:tint val="75000"/>
                  </a:schemeClr>
                </a:solidFill>
              </a:defRPr>
            </a:lvl3pPr>
            <a:lvl4pPr marL="1295339" indent="0" algn="ctr">
              <a:buNone/>
              <a:defRPr>
                <a:solidFill>
                  <a:schemeClr val="tx1">
                    <a:tint val="75000"/>
                  </a:schemeClr>
                </a:solidFill>
              </a:defRPr>
            </a:lvl4pPr>
            <a:lvl5pPr marL="1727119" indent="0" algn="ctr">
              <a:buNone/>
              <a:defRPr>
                <a:solidFill>
                  <a:schemeClr val="tx1">
                    <a:tint val="75000"/>
                  </a:schemeClr>
                </a:solidFill>
              </a:defRPr>
            </a:lvl5pPr>
            <a:lvl6pPr marL="2158898" indent="0" algn="ctr">
              <a:buNone/>
              <a:defRPr>
                <a:solidFill>
                  <a:schemeClr val="tx1">
                    <a:tint val="75000"/>
                  </a:schemeClr>
                </a:solidFill>
              </a:defRPr>
            </a:lvl6pPr>
            <a:lvl7pPr marL="2590678" indent="0" algn="ctr">
              <a:buNone/>
              <a:defRPr>
                <a:solidFill>
                  <a:schemeClr val="tx1">
                    <a:tint val="75000"/>
                  </a:schemeClr>
                </a:solidFill>
              </a:defRPr>
            </a:lvl7pPr>
            <a:lvl8pPr marL="3022458" indent="0" algn="ctr">
              <a:buNone/>
              <a:defRPr>
                <a:solidFill>
                  <a:schemeClr val="tx1">
                    <a:tint val="75000"/>
                  </a:schemeClr>
                </a:solidFill>
              </a:defRPr>
            </a:lvl8pPr>
            <a:lvl9pPr marL="3454237"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0B4FE9D-F71D-4704-AE5B-400287031B1B}" type="datetime1">
              <a:rPr lang="en-US" smtClean="0"/>
              <a:t>8/23/2023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cxnSp>
        <p:nvCxnSpPr>
          <p:cNvPr id="16" name="Straight Connector 15"/>
          <p:cNvCxnSpPr/>
          <p:nvPr/>
        </p:nvCxnSpPr>
        <p:spPr>
          <a:xfrm flipH="1">
            <a:off x="7773757" y="7997"/>
            <a:ext cx="3599656" cy="359833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5770949" y="86460"/>
            <a:ext cx="5744952" cy="57428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6836347" y="215900"/>
            <a:ext cx="4679553" cy="467783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930838" y="30485"/>
            <a:ext cx="4585064" cy="458337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412294" y="575735"/>
            <a:ext cx="4103607" cy="41020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004228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7" name="Picture Placeholder 2"/>
          <p:cNvSpPr>
            <a:spLocks noGrp="1" noChangeAspect="1"/>
          </p:cNvSpPr>
          <p:nvPr>
            <p:ph type="pic" idx="13"/>
          </p:nvPr>
        </p:nvSpPr>
        <p:spPr>
          <a:xfrm>
            <a:off x="647938" y="503767"/>
            <a:ext cx="10221523" cy="2950633"/>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511"/>
            </a:lvl1pPr>
            <a:lvl2pPr marL="431780" indent="0">
              <a:buNone/>
              <a:defRPr sz="1511"/>
            </a:lvl2pPr>
            <a:lvl3pPr marL="863559" indent="0">
              <a:buNone/>
              <a:defRPr sz="1511"/>
            </a:lvl3pPr>
            <a:lvl4pPr marL="1295339" indent="0">
              <a:buNone/>
              <a:defRPr sz="1511"/>
            </a:lvl4pPr>
            <a:lvl5pPr marL="1727119" indent="0">
              <a:buNone/>
              <a:defRPr sz="1511"/>
            </a:lvl5pPr>
            <a:lvl6pPr marL="2158898" indent="0">
              <a:buNone/>
              <a:defRPr sz="1511"/>
            </a:lvl6pPr>
            <a:lvl7pPr marL="2590678" indent="0">
              <a:buNone/>
              <a:defRPr sz="1511"/>
            </a:lvl7pPr>
            <a:lvl8pPr marL="3022458" indent="0">
              <a:buNone/>
              <a:defRPr sz="1511"/>
            </a:lvl8pPr>
            <a:lvl9pPr marL="3454237" indent="0">
              <a:buNone/>
              <a:defRPr sz="1511"/>
            </a:lvl9pPr>
          </a:lstStyle>
          <a:p>
            <a:r>
              <a:rPr lang="nl-NL"/>
              <a:t>Klik op het pictogram als u een afbeelding wilt toevoegen</a:t>
            </a:r>
            <a:endParaRPr lang="en-US" dirty="0"/>
          </a:p>
        </p:txBody>
      </p:sp>
      <p:sp>
        <p:nvSpPr>
          <p:cNvPr id="16" name="Text Placeholder 9"/>
          <p:cNvSpPr>
            <a:spLocks noGrp="1"/>
          </p:cNvSpPr>
          <p:nvPr>
            <p:ph type="body" sz="quarter" idx="14"/>
          </p:nvPr>
        </p:nvSpPr>
        <p:spPr>
          <a:xfrm>
            <a:off x="863920" y="3630319"/>
            <a:ext cx="7845748" cy="431800"/>
          </a:xfrm>
        </p:spPr>
        <p:txBody>
          <a:bodyPr anchor="t">
            <a:normAutofit/>
          </a:bodyPr>
          <a:lstStyle>
            <a:lvl1pPr marL="0" indent="0">
              <a:buFontTx/>
              <a:buNone/>
              <a:defRPr sz="1511"/>
            </a:lvl1pPr>
            <a:lvl2pPr marL="431780" indent="0">
              <a:buFontTx/>
              <a:buNone/>
              <a:defRPr/>
            </a:lvl2pPr>
            <a:lvl3pPr marL="863559" indent="0">
              <a:buFontTx/>
              <a:buNone/>
              <a:defRPr/>
            </a:lvl3pPr>
            <a:lvl4pPr marL="1295339" indent="0">
              <a:buFontTx/>
              <a:buNone/>
              <a:defRPr/>
            </a:lvl4pPr>
            <a:lvl5pPr marL="1727119" indent="0">
              <a:buFontTx/>
              <a:buNone/>
              <a:defRPr/>
            </a:lvl5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19127723-9AB6-4880-AA78-6BD21EBC34E1}" type="datetime1">
              <a:rPr lang="en-US" smtClean="0"/>
              <a:t>8/23/2023</a:t>
            </a:fld>
            <a:endParaRPr lang="en-US"/>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742564645"/>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46438" y="647700"/>
            <a:ext cx="9503093" cy="2590800"/>
          </a:xfrm>
        </p:spPr>
        <p:txBody>
          <a:bodyPr anchor="ctr">
            <a:normAutofit/>
          </a:bodyPr>
          <a:lstStyle>
            <a:lvl1pPr algn="l">
              <a:defRPr sz="3022" b="0" cap="all"/>
            </a:lvl1pPr>
          </a:lstStyle>
          <a:p>
            <a:r>
              <a:rPr lang="nl-NL"/>
              <a:t>Klik om stijl te bewerken</a:t>
            </a:r>
            <a:endParaRPr lang="en-US" dirty="0"/>
          </a:p>
        </p:txBody>
      </p:sp>
      <p:sp>
        <p:nvSpPr>
          <p:cNvPr id="3" name="Text Placeholder 2"/>
          <p:cNvSpPr>
            <a:spLocks noGrp="1"/>
          </p:cNvSpPr>
          <p:nvPr>
            <p:ph type="body" idx="1"/>
          </p:nvPr>
        </p:nvSpPr>
        <p:spPr>
          <a:xfrm>
            <a:off x="646438" y="3886200"/>
            <a:ext cx="8064730" cy="1775178"/>
          </a:xfrm>
        </p:spPr>
        <p:txBody>
          <a:bodyPr anchor="ctr">
            <a:normAutofit/>
          </a:bodyPr>
          <a:lstStyle>
            <a:lvl1pPr marL="0" indent="0" algn="l">
              <a:buNone/>
              <a:defRPr sz="1889">
                <a:solidFill>
                  <a:schemeClr val="bg2">
                    <a:lumMod val="75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8/23/2023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4024157432"/>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78396" y="647700"/>
            <a:ext cx="8639176" cy="2590800"/>
          </a:xfrm>
        </p:spPr>
        <p:txBody>
          <a:bodyPr anchor="ctr">
            <a:normAutofit/>
          </a:bodyPr>
          <a:lstStyle>
            <a:lvl1pPr algn="l">
              <a:defRPr sz="3022"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366369" y="3238500"/>
            <a:ext cx="8063230" cy="359833"/>
          </a:xfrm>
        </p:spPr>
        <p:txBody>
          <a:bodyPr anchor="ctr"/>
          <a:lstStyle>
            <a:lvl1pPr marL="0" indent="0">
              <a:buFontTx/>
              <a:buNone/>
              <a:defRPr/>
            </a:lvl1pPr>
            <a:lvl2pPr marL="431780" indent="0">
              <a:buFontTx/>
              <a:buNone/>
              <a:defRPr/>
            </a:lvl2pPr>
            <a:lvl3pPr marL="863559" indent="0">
              <a:buFontTx/>
              <a:buNone/>
              <a:defRPr/>
            </a:lvl3pPr>
            <a:lvl4pPr marL="1295339" indent="0">
              <a:buFontTx/>
              <a:buNone/>
              <a:defRPr/>
            </a:lvl4pPr>
            <a:lvl5pPr marL="1727119"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46439" y="4062120"/>
            <a:ext cx="8063230" cy="1591261"/>
          </a:xfrm>
        </p:spPr>
        <p:txBody>
          <a:bodyPr anchor="ctr">
            <a:normAutofit/>
          </a:bodyPr>
          <a:lstStyle>
            <a:lvl1pPr marL="0" indent="0" algn="l">
              <a:buNone/>
              <a:defRPr sz="1889">
                <a:solidFill>
                  <a:schemeClr val="bg2">
                    <a:lumMod val="75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8/23/2023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
        <p:nvSpPr>
          <p:cNvPr id="14" name="TextBox 13"/>
          <p:cNvSpPr txBox="1"/>
          <p:nvPr/>
        </p:nvSpPr>
        <p:spPr>
          <a:xfrm>
            <a:off x="502452" y="767099"/>
            <a:ext cx="575945" cy="552288"/>
          </a:xfrm>
          <a:prstGeom prst="rect">
            <a:avLst/>
          </a:prstGeom>
        </p:spPr>
        <p:txBody>
          <a:bodyPr vert="horz" lIns="86360" tIns="43180" rIns="86360" bIns="43180" rtlCol="0" anchor="ctr">
            <a:noAutofit/>
          </a:bodyPr>
          <a:lstStyle/>
          <a:p>
            <a:pPr lvl="0"/>
            <a:r>
              <a:rPr lang="en-US" sz="7555" dirty="0">
                <a:solidFill>
                  <a:schemeClr val="tx1"/>
                </a:solidFill>
                <a:effectLst/>
              </a:rPr>
              <a:t>“</a:t>
            </a:r>
          </a:p>
        </p:txBody>
      </p:sp>
      <p:sp>
        <p:nvSpPr>
          <p:cNvPr id="15" name="TextBox 14"/>
          <p:cNvSpPr txBox="1"/>
          <p:nvPr/>
        </p:nvSpPr>
        <p:spPr>
          <a:xfrm>
            <a:off x="9717572" y="2614790"/>
            <a:ext cx="575945" cy="552288"/>
          </a:xfrm>
          <a:prstGeom prst="rect">
            <a:avLst/>
          </a:prstGeom>
        </p:spPr>
        <p:txBody>
          <a:bodyPr vert="horz" lIns="86360" tIns="43180" rIns="86360" bIns="43180" rtlCol="0" anchor="ctr">
            <a:noAutofit/>
          </a:bodyPr>
          <a:lstStyle/>
          <a:p>
            <a:pPr lvl="0" algn="r"/>
            <a:r>
              <a:rPr lang="en-US" sz="7555" dirty="0">
                <a:solidFill>
                  <a:schemeClr val="tx1"/>
                </a:solidFill>
                <a:effectLst/>
              </a:rPr>
              <a:t>”</a:t>
            </a:r>
          </a:p>
        </p:txBody>
      </p:sp>
    </p:spTree>
    <p:extLst>
      <p:ext uri="{BB962C8B-B14F-4D97-AF65-F5344CB8AC3E}">
        <p14:creationId xmlns:p14="http://schemas.microsoft.com/office/powerpoint/2010/main" val="1850499493"/>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46438" y="3238500"/>
            <a:ext cx="8063230" cy="1603100"/>
          </a:xfrm>
        </p:spPr>
        <p:txBody>
          <a:bodyPr anchor="b">
            <a:normAutofit/>
          </a:bodyPr>
          <a:lstStyle>
            <a:lvl1pPr algn="l">
              <a:defRPr sz="3022" b="0" cap="all"/>
            </a:lvl1pPr>
          </a:lstStyle>
          <a:p>
            <a:r>
              <a:rPr lang="nl-NL"/>
              <a:t>Klik om stijl te bewerken</a:t>
            </a:r>
            <a:endParaRPr lang="en-US" dirty="0"/>
          </a:p>
        </p:txBody>
      </p:sp>
      <p:sp>
        <p:nvSpPr>
          <p:cNvPr id="3" name="Text Placeholder 2"/>
          <p:cNvSpPr>
            <a:spLocks noGrp="1"/>
          </p:cNvSpPr>
          <p:nvPr>
            <p:ph type="body" idx="1"/>
          </p:nvPr>
        </p:nvSpPr>
        <p:spPr>
          <a:xfrm>
            <a:off x="646437" y="4847815"/>
            <a:ext cx="8064732" cy="812600"/>
          </a:xfrm>
        </p:spPr>
        <p:txBody>
          <a:bodyPr anchor="t">
            <a:normAutofit/>
          </a:bodyPr>
          <a:lstStyle>
            <a:lvl1pPr marL="0" indent="0" algn="l">
              <a:buNone/>
              <a:defRPr sz="1889">
                <a:solidFill>
                  <a:schemeClr val="bg2">
                    <a:lumMod val="75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8/23/2023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871404420"/>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078397" y="647700"/>
            <a:ext cx="8639175" cy="2590800"/>
          </a:xfrm>
        </p:spPr>
        <p:txBody>
          <a:bodyPr anchor="ctr">
            <a:normAutofit/>
          </a:bodyPr>
          <a:lstStyle>
            <a:lvl1pPr algn="l">
              <a:defRPr sz="3022"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646438" y="3710282"/>
            <a:ext cx="8063231" cy="991540"/>
          </a:xfrm>
        </p:spPr>
        <p:txBody>
          <a:bodyPr vert="horz" lIns="91440" tIns="45720" rIns="91440" bIns="45720" rtlCol="0" anchor="b">
            <a:normAutofit/>
          </a:bodyPr>
          <a:lstStyle>
            <a:lvl1pPr>
              <a:buNone/>
              <a:defRPr lang="en-US" sz="2267" b="0" cap="all"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646437" y="4701822"/>
            <a:ext cx="8063231" cy="959556"/>
          </a:xfrm>
        </p:spPr>
        <p:txBody>
          <a:bodyPr anchor="t">
            <a:normAutofit/>
          </a:bodyPr>
          <a:lstStyle>
            <a:lvl1pPr marL="0" indent="0" algn="l">
              <a:buNone/>
              <a:defRPr sz="1700">
                <a:solidFill>
                  <a:schemeClr val="bg2">
                    <a:lumMod val="75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8/23/2023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
        <p:nvSpPr>
          <p:cNvPr id="11" name="TextBox 10"/>
          <p:cNvSpPr txBox="1"/>
          <p:nvPr/>
        </p:nvSpPr>
        <p:spPr>
          <a:xfrm>
            <a:off x="502452" y="767099"/>
            <a:ext cx="575945" cy="552288"/>
          </a:xfrm>
          <a:prstGeom prst="rect">
            <a:avLst/>
          </a:prstGeom>
        </p:spPr>
        <p:txBody>
          <a:bodyPr vert="horz" lIns="86360" tIns="43180" rIns="86360" bIns="43180" rtlCol="0" anchor="ctr">
            <a:noAutofit/>
          </a:bodyPr>
          <a:lstStyle/>
          <a:p>
            <a:pPr lvl="0"/>
            <a:r>
              <a:rPr lang="en-US" sz="7555" dirty="0">
                <a:solidFill>
                  <a:schemeClr val="tx1"/>
                </a:solidFill>
                <a:effectLst/>
              </a:rPr>
              <a:t>“</a:t>
            </a:r>
          </a:p>
        </p:txBody>
      </p:sp>
      <p:sp>
        <p:nvSpPr>
          <p:cNvPr id="12" name="TextBox 11"/>
          <p:cNvSpPr txBox="1"/>
          <p:nvPr/>
        </p:nvSpPr>
        <p:spPr>
          <a:xfrm>
            <a:off x="9717572" y="2614790"/>
            <a:ext cx="575945" cy="552288"/>
          </a:xfrm>
          <a:prstGeom prst="rect">
            <a:avLst/>
          </a:prstGeom>
        </p:spPr>
        <p:txBody>
          <a:bodyPr vert="horz" lIns="86360" tIns="43180" rIns="86360" bIns="43180" rtlCol="0" anchor="ctr">
            <a:noAutofit/>
          </a:bodyPr>
          <a:lstStyle/>
          <a:p>
            <a:pPr lvl="0" algn="r"/>
            <a:r>
              <a:rPr lang="en-US" sz="7555" dirty="0">
                <a:solidFill>
                  <a:schemeClr val="tx1"/>
                </a:solidFill>
                <a:effectLst/>
              </a:rPr>
              <a:t>”</a:t>
            </a:r>
          </a:p>
        </p:txBody>
      </p:sp>
    </p:spTree>
    <p:extLst>
      <p:ext uri="{BB962C8B-B14F-4D97-AF65-F5344CB8AC3E}">
        <p14:creationId xmlns:p14="http://schemas.microsoft.com/office/powerpoint/2010/main" val="1661927350"/>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46438" y="647700"/>
            <a:ext cx="9503093" cy="2590800"/>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646438" y="3710282"/>
            <a:ext cx="8063230" cy="791633"/>
          </a:xfrm>
        </p:spPr>
        <p:txBody>
          <a:bodyPr vert="horz" lIns="91440" tIns="45720" rIns="91440" bIns="45720" rtlCol="0" anchor="b">
            <a:normAutofit/>
          </a:bodyPr>
          <a:lstStyle>
            <a:lvl1pPr>
              <a:buNone/>
              <a:defRPr lang="en-US" sz="2267" b="0" cap="all"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646437" y="4501914"/>
            <a:ext cx="8063231" cy="1159463"/>
          </a:xfrm>
        </p:spPr>
        <p:txBody>
          <a:bodyPr anchor="t">
            <a:normAutofit/>
          </a:bodyPr>
          <a:lstStyle>
            <a:lvl1pPr marL="0" indent="0" algn="l">
              <a:buNone/>
              <a:defRPr sz="1700">
                <a:solidFill>
                  <a:schemeClr val="bg2">
                    <a:lumMod val="75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8/23/2023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312222496"/>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8/23/2023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57425401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05716" y="647700"/>
            <a:ext cx="1943814" cy="4318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47938" y="647700"/>
            <a:ext cx="7391294" cy="5013678"/>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8/23/2023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407142141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79EC0A4B-AE81-4AD7-86EA-9F753B2B1EB0}" type="datetime1">
              <a:rPr lang="en-US" smtClean="0"/>
              <a:t>8/23/2023</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extLst>
      <p:ext uri="{BB962C8B-B14F-4D97-AF65-F5344CB8AC3E}">
        <p14:creationId xmlns:p14="http://schemas.microsoft.com/office/powerpoint/2010/main" val="76688334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8/23/2023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428641292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46437" y="1895122"/>
            <a:ext cx="8063231" cy="2154844"/>
          </a:xfrm>
        </p:spPr>
        <p:txBody>
          <a:bodyPr anchor="b">
            <a:normAutofit/>
          </a:bodyPr>
          <a:lstStyle>
            <a:lvl1pPr algn="l">
              <a:defRPr sz="3400" b="0" cap="all"/>
            </a:lvl1pPr>
          </a:lstStyle>
          <a:p>
            <a:r>
              <a:rPr lang="nl-NL"/>
              <a:t>Klik om stijl te bewerken</a:t>
            </a:r>
            <a:endParaRPr lang="en-US" dirty="0"/>
          </a:p>
        </p:txBody>
      </p:sp>
      <p:sp>
        <p:nvSpPr>
          <p:cNvPr id="3" name="Text Placeholder 2"/>
          <p:cNvSpPr>
            <a:spLocks noGrp="1"/>
          </p:cNvSpPr>
          <p:nvPr>
            <p:ph type="body" idx="1"/>
          </p:nvPr>
        </p:nvSpPr>
        <p:spPr>
          <a:xfrm>
            <a:off x="646439" y="4246034"/>
            <a:ext cx="8063230" cy="1415344"/>
          </a:xfrm>
        </p:spPr>
        <p:txBody>
          <a:bodyPr anchor="t">
            <a:normAutofit/>
          </a:bodyPr>
          <a:lstStyle>
            <a:lvl1pPr marL="0" indent="0" algn="l">
              <a:buNone/>
              <a:defRPr sz="1700">
                <a:solidFill>
                  <a:schemeClr val="bg2">
                    <a:lumMod val="75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F6353B1-1FA3-445A-8117-F3082D614776}" type="datetime1">
              <a:rPr lang="en-US" smtClean="0"/>
              <a:t>8/23/2023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46162920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46437" y="647700"/>
            <a:ext cx="4665055" cy="3414419"/>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487476" y="647701"/>
            <a:ext cx="4662055" cy="341441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9127723-9AB6-4880-AA78-6BD21EBC34E1}" type="datetime1">
              <a:rPr lang="en-US" smtClean="0"/>
              <a:t>8/23/2023</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4331232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918414" y="647700"/>
            <a:ext cx="4393080" cy="544247"/>
          </a:xfrm>
        </p:spPr>
        <p:txBody>
          <a:bodyPr anchor="b">
            <a:noAutofit/>
          </a:bodyPr>
          <a:lstStyle>
            <a:lvl1pPr marL="0" indent="0">
              <a:buNone/>
              <a:defRPr sz="2644" b="0">
                <a:solidFill>
                  <a:schemeClr val="tx1"/>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4" name="Content Placeholder 3"/>
          <p:cNvSpPr>
            <a:spLocks noGrp="1"/>
          </p:cNvSpPr>
          <p:nvPr>
            <p:ph sz="half" idx="2"/>
          </p:nvPr>
        </p:nvSpPr>
        <p:spPr>
          <a:xfrm>
            <a:off x="646437" y="1199944"/>
            <a:ext cx="4665055" cy="2862175"/>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743451" y="647700"/>
            <a:ext cx="4407580" cy="544247"/>
          </a:xfrm>
        </p:spPr>
        <p:txBody>
          <a:bodyPr anchor="b">
            <a:noAutofit/>
          </a:bodyPr>
          <a:lstStyle>
            <a:lvl1pPr marL="0" indent="0">
              <a:buNone/>
              <a:defRPr sz="2644" b="0">
                <a:solidFill>
                  <a:schemeClr val="tx1"/>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6" name="Content Placeholder 5"/>
          <p:cNvSpPr>
            <a:spLocks noGrp="1"/>
          </p:cNvSpPr>
          <p:nvPr>
            <p:ph sz="quarter" idx="4"/>
          </p:nvPr>
        </p:nvSpPr>
        <p:spPr>
          <a:xfrm>
            <a:off x="5485975" y="1191947"/>
            <a:ext cx="4657056" cy="2862175"/>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9127723-9AB6-4880-AA78-6BD21EBC34E1}" type="datetime1">
              <a:rPr lang="en-US" smtClean="0"/>
              <a:t>8/23/2023</a:t>
            </a:fld>
            <a:endParaRPr lang="en-US"/>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52217467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A14FB61-0851-432A-90B9-6A2DF6EE0513}" type="datetime1">
              <a:rPr lang="en-US" smtClean="0"/>
              <a:t>8/23/2023</a:t>
            </a:fld>
            <a:endParaRPr lang="en-US"/>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93201558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D5EB-B380-46AF-AE7E-0CBAA3B3C10D}" type="datetime1">
              <a:rPr lang="en-US" smtClean="0"/>
              <a:t>8/23/2023</a:t>
            </a:fld>
            <a:endParaRPr lang="en-US"/>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91367321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693860" y="647700"/>
            <a:ext cx="3455670" cy="1295400"/>
          </a:xfrm>
        </p:spPr>
        <p:txBody>
          <a:bodyPr anchor="b">
            <a:normAutofit/>
          </a:bodyPr>
          <a:lstStyle>
            <a:lvl1pPr algn="l">
              <a:defRPr sz="2267" b="0"/>
            </a:lvl1pPr>
          </a:lstStyle>
          <a:p>
            <a:r>
              <a:rPr lang="nl-NL"/>
              <a:t>Klik om stijl te bewerken</a:t>
            </a:r>
            <a:endParaRPr lang="en-US" dirty="0"/>
          </a:p>
        </p:txBody>
      </p:sp>
      <p:sp>
        <p:nvSpPr>
          <p:cNvPr id="3" name="Content Placeholder 2"/>
          <p:cNvSpPr>
            <a:spLocks noGrp="1"/>
          </p:cNvSpPr>
          <p:nvPr>
            <p:ph idx="1"/>
          </p:nvPr>
        </p:nvSpPr>
        <p:spPr>
          <a:xfrm>
            <a:off x="646438" y="647700"/>
            <a:ext cx="5615465" cy="5013678"/>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693860" y="2087033"/>
            <a:ext cx="3455670" cy="1975086"/>
          </a:xfrm>
        </p:spPr>
        <p:txBody>
          <a:bodyPr anchor="t">
            <a:normAutofit/>
          </a:bodyPr>
          <a:lstStyle>
            <a:lvl1pPr marL="0" indent="0">
              <a:buNone/>
              <a:defRPr sz="1511"/>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9127723-9AB6-4880-AA78-6BD21EBC34E1}" type="datetime1">
              <a:rPr lang="en-US" smtClean="0"/>
              <a:t>8/23/2023</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37461346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462073" y="1367367"/>
            <a:ext cx="5687457" cy="1079500"/>
          </a:xfrm>
        </p:spPr>
        <p:txBody>
          <a:bodyPr anchor="b">
            <a:normAutofit/>
          </a:bodyPr>
          <a:lstStyle>
            <a:lvl1pPr algn="l">
              <a:defRPr sz="2644" b="0"/>
            </a:lvl1pPr>
          </a:lstStyle>
          <a:p>
            <a:r>
              <a:rPr lang="nl-NL"/>
              <a:t>Klik om stijl te bewerken</a:t>
            </a:r>
            <a:endParaRPr lang="en-US" dirty="0"/>
          </a:p>
        </p:txBody>
      </p:sp>
      <p:sp>
        <p:nvSpPr>
          <p:cNvPr id="14" name="Picture Placeholder 2"/>
          <p:cNvSpPr>
            <a:spLocks noGrp="1" noChangeAspect="1"/>
          </p:cNvSpPr>
          <p:nvPr>
            <p:ph type="pic" idx="1"/>
          </p:nvPr>
        </p:nvSpPr>
        <p:spPr>
          <a:xfrm>
            <a:off x="934410" y="863600"/>
            <a:ext cx="3099837" cy="4318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511"/>
            </a:lvl1pPr>
            <a:lvl2pPr marL="431780" indent="0">
              <a:buNone/>
              <a:defRPr sz="1511"/>
            </a:lvl2pPr>
            <a:lvl3pPr marL="863559" indent="0">
              <a:buNone/>
              <a:defRPr sz="1511"/>
            </a:lvl3pPr>
            <a:lvl4pPr marL="1295339" indent="0">
              <a:buNone/>
              <a:defRPr sz="1511"/>
            </a:lvl4pPr>
            <a:lvl5pPr marL="1727119" indent="0">
              <a:buNone/>
              <a:defRPr sz="1511"/>
            </a:lvl5pPr>
            <a:lvl6pPr marL="2158898" indent="0">
              <a:buNone/>
              <a:defRPr sz="1511"/>
            </a:lvl6pPr>
            <a:lvl7pPr marL="2590678" indent="0">
              <a:buNone/>
              <a:defRPr sz="1511"/>
            </a:lvl7pPr>
            <a:lvl8pPr marL="3022458" indent="0">
              <a:buNone/>
              <a:defRPr sz="1511"/>
            </a:lvl8pPr>
            <a:lvl9pPr marL="3454237" indent="0">
              <a:buNone/>
              <a:defRPr sz="1511"/>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462074" y="2622785"/>
            <a:ext cx="5688957" cy="1935103"/>
          </a:xfrm>
        </p:spPr>
        <p:txBody>
          <a:bodyPr anchor="t">
            <a:normAutofit/>
          </a:bodyPr>
          <a:lstStyle>
            <a:lvl1pPr marL="0" indent="0">
              <a:buNone/>
              <a:defRPr sz="1700"/>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9127723-9AB6-4880-AA78-6BD21EBC34E1}" type="datetime1">
              <a:rPr lang="en-US" smtClean="0"/>
              <a:t>8/23/2023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244692417"/>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698667" y="2798704"/>
            <a:ext cx="2817235" cy="303059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46438" y="4238036"/>
            <a:ext cx="8063230" cy="1423341"/>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46438" y="647700"/>
            <a:ext cx="8063230" cy="3414419"/>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9357606" y="5829301"/>
            <a:ext cx="1511856" cy="344840"/>
          </a:xfrm>
          <a:prstGeom prst="rect">
            <a:avLst/>
          </a:prstGeom>
        </p:spPr>
        <p:txBody>
          <a:bodyPr vert="horz" lIns="91440" tIns="45720" rIns="91440" bIns="45720" rtlCol="0" anchor="t"/>
          <a:lstStyle>
            <a:lvl1pPr algn="r">
              <a:defRPr sz="944" b="0" i="0">
                <a:solidFill>
                  <a:schemeClr val="bg2">
                    <a:lumMod val="50000"/>
                  </a:schemeClr>
                </a:solidFill>
                <a:effectLst/>
                <a:latin typeface="+mn-lt"/>
              </a:defRPr>
            </a:lvl1pPr>
          </a:lstStyle>
          <a:p>
            <a:fld id="{19127723-9AB6-4880-AA78-6BD21EBC34E1}" type="datetime1">
              <a:rPr lang="en-US" smtClean="0"/>
              <a:t>8/23/2023</a:t>
            </a:fld>
            <a:endParaRPr lang="en-US"/>
          </a:p>
        </p:txBody>
      </p:sp>
      <p:sp>
        <p:nvSpPr>
          <p:cNvPr id="5" name="Footer Placeholder 4"/>
          <p:cNvSpPr>
            <a:spLocks noGrp="1"/>
          </p:cNvSpPr>
          <p:nvPr>
            <p:ph type="ftr" sz="quarter" idx="3"/>
          </p:nvPr>
        </p:nvSpPr>
        <p:spPr>
          <a:xfrm>
            <a:off x="646438" y="5829301"/>
            <a:ext cx="7127319" cy="344840"/>
          </a:xfrm>
          <a:prstGeom prst="rect">
            <a:avLst/>
          </a:prstGeom>
        </p:spPr>
        <p:txBody>
          <a:bodyPr vert="horz" lIns="91440" tIns="45720" rIns="91440" bIns="45720" rtlCol="0" anchor="t"/>
          <a:lstStyle>
            <a:lvl1pPr algn="l">
              <a:defRPr sz="944" b="0" i="0">
                <a:solidFill>
                  <a:schemeClr val="bg2">
                    <a:lumMod val="50000"/>
                  </a:schemeClr>
                </a:solidFill>
                <a:effectLst/>
                <a:latin typeface="+mn-lt"/>
              </a:defRPr>
            </a:lvl1pPr>
          </a:lstStyle>
          <a:p>
            <a:endParaRPr lang="nl-BE"/>
          </a:p>
        </p:txBody>
      </p:sp>
      <p:sp>
        <p:nvSpPr>
          <p:cNvPr id="6" name="Slide Number Placeholder 5"/>
          <p:cNvSpPr>
            <a:spLocks noGrp="1"/>
          </p:cNvSpPr>
          <p:nvPr>
            <p:ph type="sldNum" sz="quarter" idx="4"/>
          </p:nvPr>
        </p:nvSpPr>
        <p:spPr>
          <a:xfrm>
            <a:off x="9791065" y="5268560"/>
            <a:ext cx="1079184" cy="632707"/>
          </a:xfrm>
          <a:prstGeom prst="rect">
            <a:avLst/>
          </a:prstGeom>
        </p:spPr>
        <p:txBody>
          <a:bodyPr vert="horz" lIns="91440" tIns="45720" rIns="91440" bIns="45720" rtlCol="0" anchor="b"/>
          <a:lstStyle>
            <a:lvl1pPr algn="r">
              <a:defRPr sz="3022" b="0" i="0">
                <a:solidFill>
                  <a:schemeClr val="bg2">
                    <a:lumMod val="50000"/>
                  </a:schemeClr>
                </a:solidFill>
                <a:effectLst/>
                <a:latin typeface="+mn-lt"/>
              </a:defRPr>
            </a:lvl1pPr>
          </a:lstStyle>
          <a:p>
            <a:fld id="{B6F15528-21DE-4FAA-801E-634DDDAF4B2B}" type="slidenum">
              <a:rPr lang="nl-BE" smtClean="0"/>
              <a:t>‹nr.›</a:t>
            </a:fld>
            <a:endParaRPr lang="nl-BE"/>
          </a:p>
        </p:txBody>
      </p:sp>
    </p:spTree>
    <p:extLst>
      <p:ext uri="{BB962C8B-B14F-4D97-AF65-F5344CB8AC3E}">
        <p14:creationId xmlns:p14="http://schemas.microsoft.com/office/powerpoint/2010/main" val="1603412976"/>
      </p:ext>
    </p:extLst>
  </p:cSld>
  <p:clrMap bg1="dk1" tx1="lt1" bg2="dk2" tx2="lt2" accent1="accent1" accent2="accent2" accent3="accent3" accent4="accent4" accent5="accent5" accent6="accent6" hlink="hlink" folHlink="folHlink"/>
  <p:sldLayoutIdLst>
    <p:sldLayoutId id="2147484903" r:id="rId1"/>
    <p:sldLayoutId id="2147484904" r:id="rId2"/>
    <p:sldLayoutId id="2147484905" r:id="rId3"/>
    <p:sldLayoutId id="2147484906" r:id="rId4"/>
    <p:sldLayoutId id="2147484907" r:id="rId5"/>
    <p:sldLayoutId id="2147484908" r:id="rId6"/>
    <p:sldLayoutId id="2147484909" r:id="rId7"/>
    <p:sldLayoutId id="2147484910" r:id="rId8"/>
    <p:sldLayoutId id="2147484911" r:id="rId9"/>
    <p:sldLayoutId id="2147484912" r:id="rId10"/>
    <p:sldLayoutId id="2147484913" r:id="rId11"/>
    <p:sldLayoutId id="2147484914" r:id="rId12"/>
    <p:sldLayoutId id="2147484915" r:id="rId13"/>
    <p:sldLayoutId id="2147484916" r:id="rId14"/>
    <p:sldLayoutId id="2147484917" r:id="rId15"/>
    <p:sldLayoutId id="2147484918" r:id="rId16"/>
    <p:sldLayoutId id="2147484919" r:id="rId17"/>
    <p:sldLayoutId id="2147484920" r:id="rId18"/>
  </p:sldLayoutIdLst>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txStyles>
    <p:titleStyle>
      <a:lvl1pPr algn="l" defTabSz="431780" rtl="0" eaLnBrk="1" latinLnBrk="0" hangingPunct="1">
        <a:spcBef>
          <a:spcPct val="0"/>
        </a:spcBef>
        <a:buNone/>
        <a:defRPr sz="3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9862" indent="-269862" algn="l" defTabSz="431780" rtl="0" eaLnBrk="1" latinLnBrk="0" hangingPunct="1">
        <a:spcBef>
          <a:spcPct val="20000"/>
        </a:spcBef>
        <a:spcAft>
          <a:spcPts val="567"/>
        </a:spcAft>
        <a:buClr>
          <a:schemeClr val="tx1"/>
        </a:buClr>
        <a:buSzPct val="80000"/>
        <a:buFont typeface="Wingdings 3" panose="05040102010807070707" pitchFamily="18" charset="2"/>
        <a:buChar char=""/>
        <a:defRPr sz="1889" kern="1200" cap="none">
          <a:solidFill>
            <a:schemeClr val="bg2">
              <a:lumMod val="75000"/>
            </a:schemeClr>
          </a:solidFill>
          <a:effectLst/>
          <a:latin typeface="+mn-lt"/>
          <a:ea typeface="+mn-ea"/>
          <a:cs typeface="+mn-cs"/>
        </a:defRPr>
      </a:lvl1pPr>
      <a:lvl2pPr marL="701642" indent="-269862" algn="l" defTabSz="431780" rtl="0" eaLnBrk="1" latinLnBrk="0" hangingPunct="1">
        <a:spcBef>
          <a:spcPct val="20000"/>
        </a:spcBef>
        <a:spcAft>
          <a:spcPts val="567"/>
        </a:spcAft>
        <a:buClr>
          <a:schemeClr val="tx1"/>
        </a:buClr>
        <a:buSzPct val="80000"/>
        <a:buFont typeface="Wingdings 3" panose="05040102010807070707" pitchFamily="18" charset="2"/>
        <a:buChar char=""/>
        <a:defRPr sz="1700" kern="1200" cap="none">
          <a:solidFill>
            <a:schemeClr val="bg2">
              <a:lumMod val="75000"/>
            </a:schemeClr>
          </a:solidFill>
          <a:effectLst/>
          <a:latin typeface="+mn-lt"/>
          <a:ea typeface="+mn-ea"/>
          <a:cs typeface="+mn-cs"/>
        </a:defRPr>
      </a:lvl2pPr>
      <a:lvl3pPr marL="1133422" indent="-269862" algn="l" defTabSz="431780" rtl="0" eaLnBrk="1" latinLnBrk="0" hangingPunct="1">
        <a:spcBef>
          <a:spcPct val="20000"/>
        </a:spcBef>
        <a:spcAft>
          <a:spcPts val="567"/>
        </a:spcAft>
        <a:buClr>
          <a:schemeClr val="tx1"/>
        </a:buClr>
        <a:buSzPct val="80000"/>
        <a:buFont typeface="Wingdings 3" panose="05040102010807070707" pitchFamily="18" charset="2"/>
        <a:buChar char=""/>
        <a:defRPr sz="1511" kern="1200" cap="none">
          <a:solidFill>
            <a:schemeClr val="bg2">
              <a:lumMod val="75000"/>
            </a:schemeClr>
          </a:solidFill>
          <a:effectLst/>
          <a:latin typeface="+mn-lt"/>
          <a:ea typeface="+mn-ea"/>
          <a:cs typeface="+mn-cs"/>
        </a:defRPr>
      </a:lvl3pPr>
      <a:lvl4pPr marL="1457256" indent="-161917" algn="l" defTabSz="431780" rtl="0" eaLnBrk="1" latinLnBrk="0" hangingPunct="1">
        <a:spcBef>
          <a:spcPct val="20000"/>
        </a:spcBef>
        <a:spcAft>
          <a:spcPts val="567"/>
        </a:spcAft>
        <a:buClr>
          <a:schemeClr val="tx1"/>
        </a:buClr>
        <a:buSzPct val="80000"/>
        <a:buFont typeface="Wingdings 3" panose="05040102010807070707" pitchFamily="18" charset="2"/>
        <a:buChar char=""/>
        <a:defRPr sz="1322" kern="1200" cap="none">
          <a:solidFill>
            <a:schemeClr val="bg2">
              <a:lumMod val="75000"/>
            </a:schemeClr>
          </a:solidFill>
          <a:effectLst/>
          <a:latin typeface="+mn-lt"/>
          <a:ea typeface="+mn-ea"/>
          <a:cs typeface="+mn-cs"/>
        </a:defRPr>
      </a:lvl4pPr>
      <a:lvl5pPr marL="1889036" indent="-161917" algn="l" defTabSz="431780" rtl="0" eaLnBrk="1" latinLnBrk="0" hangingPunct="1">
        <a:spcBef>
          <a:spcPct val="20000"/>
        </a:spcBef>
        <a:spcAft>
          <a:spcPts val="567"/>
        </a:spcAft>
        <a:buClr>
          <a:schemeClr val="tx1"/>
        </a:buClr>
        <a:buSzPct val="80000"/>
        <a:buFont typeface="Wingdings 3" panose="05040102010807070707" pitchFamily="18" charset="2"/>
        <a:buChar char=""/>
        <a:defRPr sz="1322" kern="1200" cap="none">
          <a:solidFill>
            <a:schemeClr val="bg2">
              <a:lumMod val="75000"/>
            </a:schemeClr>
          </a:solidFill>
          <a:effectLst/>
          <a:latin typeface="+mn-lt"/>
          <a:ea typeface="+mn-ea"/>
          <a:cs typeface="+mn-cs"/>
        </a:defRPr>
      </a:lvl5pPr>
      <a:lvl6pPr marL="2374788" indent="-215890" algn="l" defTabSz="431780" rtl="0" eaLnBrk="1" latinLnBrk="0" hangingPunct="1">
        <a:spcBef>
          <a:spcPct val="20000"/>
        </a:spcBef>
        <a:spcAft>
          <a:spcPts val="567"/>
        </a:spcAft>
        <a:buClr>
          <a:schemeClr val="tx1"/>
        </a:buClr>
        <a:buSzPct val="80000"/>
        <a:buFont typeface="Wingdings 3" panose="05040102010807070707" pitchFamily="18" charset="2"/>
        <a:buChar char=""/>
        <a:defRPr sz="1322" kern="1200" cap="none">
          <a:solidFill>
            <a:schemeClr val="bg2">
              <a:lumMod val="75000"/>
            </a:schemeClr>
          </a:solidFill>
          <a:effectLst/>
          <a:latin typeface="+mn-lt"/>
          <a:ea typeface="+mn-ea"/>
          <a:cs typeface="+mn-cs"/>
        </a:defRPr>
      </a:lvl6pPr>
      <a:lvl7pPr marL="2806568" indent="-215890" algn="l" defTabSz="431780" rtl="0" eaLnBrk="1" latinLnBrk="0" hangingPunct="1">
        <a:spcBef>
          <a:spcPct val="20000"/>
        </a:spcBef>
        <a:spcAft>
          <a:spcPts val="567"/>
        </a:spcAft>
        <a:buClr>
          <a:schemeClr val="tx1"/>
        </a:buClr>
        <a:buSzPct val="80000"/>
        <a:buFont typeface="Wingdings 3" panose="05040102010807070707" pitchFamily="18" charset="2"/>
        <a:buChar char=""/>
        <a:defRPr sz="1322" kern="1200" cap="none">
          <a:solidFill>
            <a:schemeClr val="bg2">
              <a:lumMod val="75000"/>
            </a:schemeClr>
          </a:solidFill>
          <a:effectLst/>
          <a:latin typeface="+mn-lt"/>
          <a:ea typeface="+mn-ea"/>
          <a:cs typeface="+mn-cs"/>
        </a:defRPr>
      </a:lvl7pPr>
      <a:lvl8pPr marL="3238348" indent="-215890" algn="l" defTabSz="431780" rtl="0" eaLnBrk="1" latinLnBrk="0" hangingPunct="1">
        <a:spcBef>
          <a:spcPct val="20000"/>
        </a:spcBef>
        <a:spcAft>
          <a:spcPts val="567"/>
        </a:spcAft>
        <a:buClr>
          <a:schemeClr val="tx1"/>
        </a:buClr>
        <a:buSzPct val="80000"/>
        <a:buFont typeface="Wingdings 3" panose="05040102010807070707" pitchFamily="18" charset="2"/>
        <a:buChar char=""/>
        <a:defRPr sz="1322" kern="1200" cap="none">
          <a:solidFill>
            <a:schemeClr val="bg2">
              <a:lumMod val="75000"/>
            </a:schemeClr>
          </a:solidFill>
          <a:effectLst/>
          <a:latin typeface="+mn-lt"/>
          <a:ea typeface="+mn-ea"/>
          <a:cs typeface="+mn-cs"/>
        </a:defRPr>
      </a:lvl8pPr>
      <a:lvl9pPr marL="3670127" indent="-215890" algn="l" defTabSz="431780" rtl="0" eaLnBrk="1" latinLnBrk="0" hangingPunct="1">
        <a:spcBef>
          <a:spcPct val="20000"/>
        </a:spcBef>
        <a:spcAft>
          <a:spcPts val="567"/>
        </a:spcAft>
        <a:buClr>
          <a:schemeClr val="tx1"/>
        </a:buClr>
        <a:buSzPct val="80000"/>
        <a:buFont typeface="Wingdings 3" panose="05040102010807070707" pitchFamily="18" charset="2"/>
        <a:buChar char=""/>
        <a:defRPr sz="1322" kern="1200" cap="none">
          <a:solidFill>
            <a:schemeClr val="bg2">
              <a:lumMod val="75000"/>
            </a:schemeClr>
          </a:solidFill>
          <a:effectLst/>
          <a:latin typeface="+mn-lt"/>
          <a:ea typeface="+mn-ea"/>
          <a:cs typeface="+mn-cs"/>
        </a:defRPr>
      </a:lvl9pPr>
    </p:bodyStyle>
    <p:otherStyle>
      <a:defPPr>
        <a:defRPr lang="en-US"/>
      </a:defPPr>
      <a:lvl1pPr marL="0" algn="l" defTabSz="431780" rtl="0" eaLnBrk="1" latinLnBrk="0" hangingPunct="1">
        <a:defRPr sz="1700" kern="1200">
          <a:solidFill>
            <a:schemeClr val="tx1"/>
          </a:solidFill>
          <a:latin typeface="+mn-lt"/>
          <a:ea typeface="+mn-ea"/>
          <a:cs typeface="+mn-cs"/>
        </a:defRPr>
      </a:lvl1pPr>
      <a:lvl2pPr marL="431780" algn="l" defTabSz="431780" rtl="0" eaLnBrk="1" latinLnBrk="0" hangingPunct="1">
        <a:defRPr sz="1700" kern="1200">
          <a:solidFill>
            <a:schemeClr val="tx1"/>
          </a:solidFill>
          <a:latin typeface="+mn-lt"/>
          <a:ea typeface="+mn-ea"/>
          <a:cs typeface="+mn-cs"/>
        </a:defRPr>
      </a:lvl2pPr>
      <a:lvl3pPr marL="863559" algn="l" defTabSz="431780" rtl="0" eaLnBrk="1" latinLnBrk="0" hangingPunct="1">
        <a:defRPr sz="1700" kern="1200">
          <a:solidFill>
            <a:schemeClr val="tx1"/>
          </a:solidFill>
          <a:latin typeface="+mn-lt"/>
          <a:ea typeface="+mn-ea"/>
          <a:cs typeface="+mn-cs"/>
        </a:defRPr>
      </a:lvl3pPr>
      <a:lvl4pPr marL="1295339" algn="l" defTabSz="431780" rtl="0" eaLnBrk="1" latinLnBrk="0" hangingPunct="1">
        <a:defRPr sz="1700" kern="1200">
          <a:solidFill>
            <a:schemeClr val="tx1"/>
          </a:solidFill>
          <a:latin typeface="+mn-lt"/>
          <a:ea typeface="+mn-ea"/>
          <a:cs typeface="+mn-cs"/>
        </a:defRPr>
      </a:lvl4pPr>
      <a:lvl5pPr marL="1727119" algn="l" defTabSz="431780" rtl="0" eaLnBrk="1" latinLnBrk="0" hangingPunct="1">
        <a:defRPr sz="1700" kern="1200">
          <a:solidFill>
            <a:schemeClr val="tx1"/>
          </a:solidFill>
          <a:latin typeface="+mn-lt"/>
          <a:ea typeface="+mn-ea"/>
          <a:cs typeface="+mn-cs"/>
        </a:defRPr>
      </a:lvl5pPr>
      <a:lvl6pPr marL="2158898" algn="l" defTabSz="431780" rtl="0" eaLnBrk="1" latinLnBrk="0" hangingPunct="1">
        <a:defRPr sz="1700" kern="1200">
          <a:solidFill>
            <a:schemeClr val="tx1"/>
          </a:solidFill>
          <a:latin typeface="+mn-lt"/>
          <a:ea typeface="+mn-ea"/>
          <a:cs typeface="+mn-cs"/>
        </a:defRPr>
      </a:lvl6pPr>
      <a:lvl7pPr marL="2590678" algn="l" defTabSz="431780" rtl="0" eaLnBrk="1" latinLnBrk="0" hangingPunct="1">
        <a:defRPr sz="1700" kern="1200">
          <a:solidFill>
            <a:schemeClr val="tx1"/>
          </a:solidFill>
          <a:latin typeface="+mn-lt"/>
          <a:ea typeface="+mn-ea"/>
          <a:cs typeface="+mn-cs"/>
        </a:defRPr>
      </a:lvl7pPr>
      <a:lvl8pPr marL="3022458" algn="l" defTabSz="431780" rtl="0" eaLnBrk="1" latinLnBrk="0" hangingPunct="1">
        <a:defRPr sz="1700" kern="1200">
          <a:solidFill>
            <a:schemeClr val="tx1"/>
          </a:solidFill>
          <a:latin typeface="+mn-lt"/>
          <a:ea typeface="+mn-ea"/>
          <a:cs typeface="+mn-cs"/>
        </a:defRPr>
      </a:lvl8pPr>
      <a:lvl9pPr marL="3454237" algn="l" defTabSz="431780"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1.png"/><Relationship Id="rId7" Type="http://schemas.openxmlformats.org/officeDocument/2006/relationships/diagramQuickStyle" Target="../diagrams/quickStyle3.xml"/><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2.png"/><Relationship Id="rId9" Type="http://schemas.microsoft.com/office/2007/relationships/diagramDrawing" Target="../diagrams/drawing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dvisor.mexem.com/log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object 3"/>
          <p:cNvSpPr txBox="1"/>
          <p:nvPr/>
        </p:nvSpPr>
        <p:spPr>
          <a:xfrm>
            <a:off x="1212588" y="53272"/>
            <a:ext cx="5832649" cy="1436797"/>
          </a:xfrm>
          <a:prstGeom prst="rect">
            <a:avLst/>
          </a:prstGeom>
        </p:spPr>
        <p:txBody>
          <a:bodyPr vert="horz" lIns="91440" tIns="45720" rIns="91440" bIns="45720" rtlCol="0" anchor="t">
            <a:noAutofit/>
          </a:bodyPr>
          <a:lstStyle/>
          <a:p>
            <a:pPr marL="1028700" lvl="1" indent="-571500" algn="just">
              <a:lnSpc>
                <a:spcPct val="90000"/>
              </a:lnSpc>
              <a:spcBef>
                <a:spcPct val="0"/>
              </a:spcBef>
              <a:spcAft>
                <a:spcPts val="600"/>
              </a:spcAft>
              <a:buFont typeface="Arial" panose="020B0604020202020204" pitchFamily="34" charset="0"/>
              <a:buChar char="•"/>
            </a:pPr>
            <a:r>
              <a:rPr lang="en-US" sz="3200" b="1" dirty="0" err="1">
                <a:solidFill>
                  <a:schemeClr val="tx1">
                    <a:lumMod val="65000"/>
                    <a:lumOff val="35000"/>
                  </a:schemeClr>
                </a:solidFill>
                <a:latin typeface="+mj-lt"/>
                <a:ea typeface="+mj-ea"/>
                <a:cs typeface="+mj-cs"/>
              </a:rPr>
              <a:t>Beleggersadvies</a:t>
            </a:r>
            <a:endParaRPr lang="en-US" sz="3200" b="1" dirty="0">
              <a:solidFill>
                <a:schemeClr val="tx1">
                  <a:lumMod val="65000"/>
                  <a:lumOff val="35000"/>
                </a:schemeClr>
              </a:solidFill>
              <a:latin typeface="+mj-lt"/>
              <a:ea typeface="+mj-ea"/>
              <a:cs typeface="+mj-cs"/>
            </a:endParaRPr>
          </a:p>
          <a:p>
            <a:pPr marL="1028700" lvl="1" indent="-571500" algn="just">
              <a:lnSpc>
                <a:spcPct val="90000"/>
              </a:lnSpc>
              <a:spcBef>
                <a:spcPct val="0"/>
              </a:spcBef>
              <a:spcAft>
                <a:spcPts val="600"/>
              </a:spcAft>
              <a:buFont typeface="Arial" panose="020B0604020202020204" pitchFamily="34" charset="0"/>
              <a:buChar char="•"/>
            </a:pPr>
            <a:r>
              <a:rPr lang="en-US" sz="3200" b="1" dirty="0" err="1">
                <a:solidFill>
                  <a:schemeClr val="tx1">
                    <a:lumMod val="65000"/>
                    <a:lumOff val="35000"/>
                  </a:schemeClr>
                </a:solidFill>
                <a:latin typeface="+mj-lt"/>
                <a:ea typeface="+mj-ea"/>
                <a:cs typeface="+mj-cs"/>
              </a:rPr>
              <a:t>Uw</a:t>
            </a:r>
            <a:r>
              <a:rPr lang="en-US" sz="3200" b="1" dirty="0">
                <a:solidFill>
                  <a:schemeClr val="tx1">
                    <a:lumMod val="65000"/>
                    <a:lumOff val="35000"/>
                  </a:schemeClr>
                </a:solidFill>
                <a:latin typeface="+mj-lt"/>
                <a:ea typeface="+mj-ea"/>
                <a:cs typeface="+mj-cs"/>
              </a:rPr>
              <a:t> docent</a:t>
            </a:r>
          </a:p>
          <a:p>
            <a:pPr marL="1028700" lvl="1" indent="-571500" algn="just">
              <a:lnSpc>
                <a:spcPct val="90000"/>
              </a:lnSpc>
              <a:spcBef>
                <a:spcPct val="0"/>
              </a:spcBef>
              <a:spcAft>
                <a:spcPts val="600"/>
              </a:spcAft>
              <a:buFont typeface="Arial" panose="020B0604020202020204" pitchFamily="34" charset="0"/>
              <a:buChar char="•"/>
            </a:pPr>
            <a:r>
              <a:rPr lang="en-US" sz="3200" b="1" dirty="0">
                <a:solidFill>
                  <a:schemeClr val="tx1">
                    <a:lumMod val="65000"/>
                    <a:lumOff val="35000"/>
                  </a:schemeClr>
                </a:solidFill>
                <a:latin typeface="+mj-lt"/>
                <a:ea typeface="+mj-ea"/>
                <a:cs typeface="+mj-cs"/>
              </a:rPr>
              <a:t>B BUSSCHAERT</a:t>
            </a:r>
          </a:p>
          <a:p>
            <a:pPr marL="1028700" lvl="1" indent="-571500" algn="just">
              <a:lnSpc>
                <a:spcPct val="90000"/>
              </a:lnSpc>
              <a:spcBef>
                <a:spcPct val="0"/>
              </a:spcBef>
              <a:spcAft>
                <a:spcPts val="600"/>
              </a:spcAft>
              <a:buFont typeface="Arial" panose="020B0604020202020204" pitchFamily="34" charset="0"/>
              <a:buChar char="•"/>
            </a:pPr>
            <a:endParaRPr lang="en-US" sz="4400" b="1" dirty="0">
              <a:solidFill>
                <a:srgbClr val="FF0000"/>
              </a:solidFill>
              <a:latin typeface="+mj-lt"/>
              <a:ea typeface="+mj-ea"/>
              <a:cs typeface="+mj-cs"/>
            </a:endParaRPr>
          </a:p>
        </p:txBody>
      </p:sp>
      <p:sp>
        <p:nvSpPr>
          <p:cNvPr id="10" name="Tijdelijke aanduiding voor datum 9">
            <a:extLst>
              <a:ext uri="{FF2B5EF4-FFF2-40B4-BE49-F238E27FC236}">
                <a16:creationId xmlns:a16="http://schemas.microsoft.com/office/drawing/2014/main" id="{56C8654D-062A-49D2-844A-A7CD053780DD}"/>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EC7C6A84-4328-493F-A9BC-6CC7A43A8B74}" type="datetime1">
              <a:rPr lang="en-US" sz="900"/>
              <a:pPr defTabSz="914400">
                <a:spcAft>
                  <a:spcPts val="600"/>
                </a:spcAft>
              </a:pPr>
              <a:t>8/23/2023</a:t>
            </a:fld>
            <a:endParaRPr lang="en-US" sz="900"/>
          </a:p>
        </p:txBody>
      </p:sp>
      <p:sp>
        <p:nvSpPr>
          <p:cNvPr id="4" name="object 4"/>
          <p:cNvSpPr txBox="1"/>
          <p:nvPr/>
        </p:nvSpPr>
        <p:spPr>
          <a:xfrm>
            <a:off x="6082749" y="482676"/>
            <a:ext cx="4786710" cy="5100144"/>
          </a:xfrm>
          <a:prstGeom prst="rect">
            <a:avLst/>
          </a:prstGeom>
        </p:spPr>
        <p:txBody>
          <a:bodyPr vert="horz" lIns="91440" tIns="45720" rIns="91440" bIns="45720" rtlCol="0">
            <a:normAutofit/>
          </a:bodyPr>
          <a:lstStyle/>
          <a:p>
            <a:pPr marL="0" marR="0">
              <a:spcBef>
                <a:spcPts val="1000"/>
              </a:spcBef>
              <a:buClr>
                <a:schemeClr val="accent1"/>
              </a:buClr>
              <a:buSzPct val="80000"/>
              <a:buFont typeface="Wingdings 3" charset="2"/>
              <a:buChar char=""/>
            </a:pPr>
            <a:endParaRPr lang="en-US" b="1" spc="-21" dirty="0">
              <a:solidFill>
                <a:schemeClr val="tx1">
                  <a:lumMod val="75000"/>
                  <a:lumOff val="25000"/>
                </a:schemeClr>
              </a:solidFill>
            </a:endParaRPr>
          </a:p>
        </p:txBody>
      </p:sp>
      <p:sp>
        <p:nvSpPr>
          <p:cNvPr id="5" name="object 5"/>
          <p:cNvSpPr txBox="1"/>
          <p:nvPr/>
        </p:nvSpPr>
        <p:spPr>
          <a:xfrm>
            <a:off x="934914" y="2314349"/>
            <a:ext cx="3323392" cy="1436796"/>
          </a:xfrm>
          <a:prstGeom prst="rect">
            <a:avLst/>
          </a:prstGeom>
        </p:spPr>
        <p:txBody>
          <a:bodyPr vert="horz" wrap="square" lIns="0" tIns="0" rIns="0" bIns="0" rtlCol="0">
            <a:spAutoFit/>
          </a:bodyPr>
          <a:lstStyle/>
          <a:p>
            <a:pPr marL="0" marR="0">
              <a:lnSpc>
                <a:spcPts val="3243"/>
              </a:lnSpc>
              <a:spcBef>
                <a:spcPts val="0"/>
              </a:spcBef>
              <a:spcAft>
                <a:spcPts val="0"/>
              </a:spcAft>
            </a:pPr>
            <a:r>
              <a:rPr sz="2300" spc="-14" dirty="0">
                <a:solidFill>
                  <a:schemeClr val="tx2"/>
                </a:solidFill>
                <a:latin typeface="Arial Black"/>
                <a:cs typeface="Arial Black"/>
              </a:rPr>
              <a:t>Fondsen</a:t>
            </a:r>
            <a:r>
              <a:rPr sz="2300" spc="20" dirty="0">
                <a:solidFill>
                  <a:schemeClr val="tx2"/>
                </a:solidFill>
                <a:latin typeface="Arial Black"/>
                <a:cs typeface="Arial Black"/>
              </a:rPr>
              <a:t> </a:t>
            </a:r>
            <a:r>
              <a:rPr sz="2300" spc="-21" dirty="0">
                <a:solidFill>
                  <a:schemeClr val="tx2"/>
                </a:solidFill>
                <a:latin typeface="Arial Black"/>
                <a:cs typeface="Arial Black"/>
              </a:rPr>
              <a:t>overzicht</a:t>
            </a:r>
          </a:p>
          <a:p>
            <a:pPr marL="0" marR="0">
              <a:lnSpc>
                <a:spcPts val="3243"/>
              </a:lnSpc>
              <a:spcBef>
                <a:spcPts val="696"/>
              </a:spcBef>
              <a:spcAft>
                <a:spcPts val="0"/>
              </a:spcAft>
            </a:pPr>
            <a:r>
              <a:rPr sz="2300" dirty="0">
                <a:solidFill>
                  <a:schemeClr val="tx2"/>
                </a:solidFill>
                <a:latin typeface="Arial Black"/>
                <a:cs typeface="Arial Black"/>
              </a:rPr>
              <a:t>Obligaties </a:t>
            </a:r>
            <a:r>
              <a:rPr sz="2300" spc="-21" dirty="0">
                <a:solidFill>
                  <a:schemeClr val="tx2"/>
                </a:solidFill>
                <a:latin typeface="Arial Black"/>
                <a:cs typeface="Arial Black"/>
              </a:rPr>
              <a:t>overzicht</a:t>
            </a:r>
          </a:p>
          <a:p>
            <a:pPr marL="0" marR="0">
              <a:lnSpc>
                <a:spcPts val="3243"/>
              </a:lnSpc>
              <a:spcBef>
                <a:spcPts val="686"/>
              </a:spcBef>
              <a:spcAft>
                <a:spcPts val="0"/>
              </a:spcAft>
            </a:pPr>
            <a:r>
              <a:rPr sz="2300" dirty="0">
                <a:solidFill>
                  <a:schemeClr val="tx2"/>
                </a:solidFill>
                <a:latin typeface="Arial Black"/>
                <a:cs typeface="Arial Black"/>
              </a:rPr>
              <a:t>Aandelen </a:t>
            </a:r>
            <a:r>
              <a:rPr sz="2300" spc="-21" dirty="0">
                <a:solidFill>
                  <a:schemeClr val="tx2"/>
                </a:solidFill>
                <a:latin typeface="Arial Black"/>
                <a:cs typeface="Arial Black"/>
              </a:rPr>
              <a:t>overzicht</a:t>
            </a:r>
          </a:p>
        </p:txBody>
      </p:sp>
      <p:sp>
        <p:nvSpPr>
          <p:cNvPr id="7" name="object 7"/>
          <p:cNvSpPr txBox="1"/>
          <p:nvPr/>
        </p:nvSpPr>
        <p:spPr>
          <a:xfrm>
            <a:off x="4665996" y="2160265"/>
            <a:ext cx="6768752" cy="1744965"/>
          </a:xfrm>
          <a:prstGeom prst="rect">
            <a:avLst/>
          </a:prstGeom>
        </p:spPr>
        <p:txBody>
          <a:bodyPr vert="horz" wrap="square" lIns="0" tIns="0" rIns="0" bIns="0" rtlCol="0">
            <a:spAutoFit/>
          </a:bodyPr>
          <a:lstStyle/>
          <a:p>
            <a:pPr marL="0" marR="0">
              <a:lnSpc>
                <a:spcPts val="3384"/>
              </a:lnSpc>
              <a:spcBef>
                <a:spcPts val="0"/>
              </a:spcBef>
              <a:spcAft>
                <a:spcPts val="600"/>
              </a:spcAft>
            </a:pPr>
            <a:r>
              <a:rPr lang="nl-NL" sz="2400" spc="-27" dirty="0">
                <a:highlight>
                  <a:srgbClr val="FF00FF"/>
                </a:highlight>
                <a:latin typeface="Arial Black"/>
                <a:cs typeface="Arial Black"/>
              </a:rPr>
              <a:t>Onze adviezen zijn geen aan/verkoop opdrachten </a:t>
            </a:r>
            <a:r>
              <a:rPr sz="2400" spc="-27" dirty="0" err="1">
                <a:highlight>
                  <a:srgbClr val="FF00FF"/>
                </a:highlight>
                <a:latin typeface="Arial Black"/>
                <a:cs typeface="Arial Black"/>
              </a:rPr>
              <a:t>voor</a:t>
            </a:r>
            <a:r>
              <a:rPr sz="2400" spc="37" dirty="0">
                <a:highlight>
                  <a:srgbClr val="FF00FF"/>
                </a:highlight>
                <a:latin typeface="Arial Black"/>
                <a:cs typeface="Arial Black"/>
              </a:rPr>
              <a:t> </a:t>
            </a:r>
            <a:r>
              <a:rPr sz="2400" dirty="0">
                <a:highlight>
                  <a:srgbClr val="FF00FF"/>
                </a:highlight>
                <a:latin typeface="Arial Black"/>
                <a:cs typeface="Arial Black"/>
              </a:rPr>
              <a:t>persoonlijke vermogensbeheer</a:t>
            </a:r>
            <a:endParaRPr lang="nl-BE" sz="2400" dirty="0">
              <a:highlight>
                <a:srgbClr val="FF00FF"/>
              </a:highlight>
              <a:latin typeface="Arial Black"/>
              <a:cs typeface="Arial Black"/>
            </a:endParaRPr>
          </a:p>
          <a:p>
            <a:pPr marL="0" marR="0">
              <a:lnSpc>
                <a:spcPts val="2880"/>
              </a:lnSpc>
              <a:spcBef>
                <a:spcPts val="0"/>
              </a:spcBef>
              <a:spcAft>
                <a:spcPts val="600"/>
              </a:spcAft>
            </a:pPr>
            <a:r>
              <a:rPr sz="2400" dirty="0">
                <a:highlight>
                  <a:srgbClr val="FF00FF"/>
                </a:highlight>
                <a:latin typeface="Arial Black"/>
                <a:cs typeface="Arial Black"/>
              </a:rPr>
              <a:t>Maar </a:t>
            </a:r>
            <a:r>
              <a:rPr sz="2400" dirty="0" err="1">
                <a:highlight>
                  <a:srgbClr val="FF00FF"/>
                </a:highlight>
                <a:latin typeface="Arial Black"/>
                <a:cs typeface="Arial Black"/>
              </a:rPr>
              <a:t>louter</a:t>
            </a:r>
            <a:r>
              <a:rPr sz="2400" dirty="0">
                <a:highlight>
                  <a:srgbClr val="FF00FF"/>
                </a:highlight>
                <a:latin typeface="Arial Black"/>
                <a:cs typeface="Arial Black"/>
              </a:rPr>
              <a:t> </a:t>
            </a:r>
            <a:r>
              <a:rPr sz="2400" dirty="0" err="1">
                <a:highlight>
                  <a:srgbClr val="FF00FF"/>
                </a:highlight>
                <a:latin typeface="Arial Black"/>
                <a:cs typeface="Arial Black"/>
              </a:rPr>
              <a:t>informatie</a:t>
            </a:r>
            <a:r>
              <a:rPr lang="nl-NL" sz="2400" dirty="0">
                <a:highlight>
                  <a:srgbClr val="FF00FF"/>
                </a:highlight>
                <a:latin typeface="Arial Black"/>
                <a:cs typeface="Arial Black"/>
              </a:rPr>
              <a:t>  berichten</a:t>
            </a:r>
            <a:endParaRPr lang="nl-BE" sz="2400" dirty="0">
              <a:highlight>
                <a:srgbClr val="FF00FF"/>
              </a:highlight>
              <a:latin typeface="Arial Black"/>
              <a:cs typeface="Arial Black"/>
            </a:endParaRPr>
          </a:p>
        </p:txBody>
      </p:sp>
      <p:sp>
        <p:nvSpPr>
          <p:cNvPr id="8" name="object 8"/>
          <p:cNvSpPr txBox="1"/>
          <p:nvPr/>
        </p:nvSpPr>
        <p:spPr>
          <a:xfrm>
            <a:off x="1335954" y="4410266"/>
            <a:ext cx="9680080" cy="408060"/>
          </a:xfrm>
          <a:prstGeom prst="rect">
            <a:avLst/>
          </a:prstGeom>
        </p:spPr>
        <p:txBody>
          <a:bodyPr vert="horz" wrap="square" lIns="0" tIns="0" rIns="0" bIns="0" rtlCol="0">
            <a:spAutoFit/>
          </a:bodyPr>
          <a:lstStyle/>
          <a:p>
            <a:pPr marL="0" marR="0">
              <a:lnSpc>
                <a:spcPts val="3384"/>
              </a:lnSpc>
              <a:spcBef>
                <a:spcPts val="0"/>
              </a:spcBef>
              <a:spcAft>
                <a:spcPts val="600"/>
              </a:spcAft>
            </a:pPr>
            <a:r>
              <a:rPr sz="2400" dirty="0">
                <a:solidFill>
                  <a:srgbClr val="FF3333"/>
                </a:solidFill>
                <a:highlight>
                  <a:srgbClr val="00FF00"/>
                </a:highlight>
                <a:latin typeface="Arial Black"/>
                <a:cs typeface="Arial Black"/>
              </a:rPr>
              <a:t>Met</a:t>
            </a:r>
            <a:r>
              <a:rPr sz="2400" spc="15" dirty="0">
                <a:solidFill>
                  <a:srgbClr val="FF3333"/>
                </a:solidFill>
                <a:highlight>
                  <a:srgbClr val="00FF00"/>
                </a:highlight>
                <a:latin typeface="Arial Black"/>
                <a:cs typeface="Arial Black"/>
              </a:rPr>
              <a:t> </a:t>
            </a:r>
            <a:r>
              <a:rPr sz="2400" spc="-11" dirty="0">
                <a:solidFill>
                  <a:srgbClr val="FF3333"/>
                </a:solidFill>
                <a:highlight>
                  <a:srgbClr val="00FF00"/>
                </a:highlight>
                <a:latin typeface="Arial Black"/>
                <a:cs typeface="Arial Black"/>
              </a:rPr>
              <a:t>de</a:t>
            </a:r>
            <a:r>
              <a:rPr sz="2400" dirty="0">
                <a:solidFill>
                  <a:srgbClr val="FF3333"/>
                </a:solidFill>
                <a:highlight>
                  <a:srgbClr val="00FF00"/>
                </a:highlight>
                <a:latin typeface="Arial Black"/>
                <a:cs typeface="Arial Black"/>
              </a:rPr>
              <a:t> hulp van</a:t>
            </a:r>
            <a:r>
              <a:rPr sz="2400" spc="51" dirty="0">
                <a:solidFill>
                  <a:srgbClr val="FF3333"/>
                </a:solidFill>
                <a:highlight>
                  <a:srgbClr val="00FF00"/>
                </a:highlight>
                <a:latin typeface="Arial Black"/>
                <a:cs typeface="Arial Black"/>
              </a:rPr>
              <a:t> </a:t>
            </a:r>
            <a:r>
              <a:rPr sz="2400" spc="-17" dirty="0">
                <a:solidFill>
                  <a:srgbClr val="000033"/>
                </a:solidFill>
                <a:highlight>
                  <a:srgbClr val="FFFF00"/>
                </a:highlight>
                <a:latin typeface="Arial Black"/>
                <a:cs typeface="Arial Black"/>
              </a:rPr>
              <a:t>VECTOR</a:t>
            </a:r>
            <a:r>
              <a:rPr sz="2400" spc="25" dirty="0">
                <a:solidFill>
                  <a:srgbClr val="000033"/>
                </a:solidFill>
                <a:highlight>
                  <a:srgbClr val="FFFF00"/>
                </a:highlight>
                <a:latin typeface="Arial Black"/>
                <a:cs typeface="Arial Black"/>
              </a:rPr>
              <a:t> </a:t>
            </a:r>
            <a:r>
              <a:rPr sz="2400" dirty="0">
                <a:solidFill>
                  <a:srgbClr val="000033"/>
                </a:solidFill>
                <a:highlight>
                  <a:srgbClr val="FFFF00"/>
                </a:highlight>
                <a:latin typeface="Arial Black"/>
                <a:cs typeface="Arial Black"/>
              </a:rPr>
              <a:t>VEST UNIVERSITY</a:t>
            </a:r>
            <a:r>
              <a:rPr sz="2400" spc="56" dirty="0">
                <a:solidFill>
                  <a:srgbClr val="000033"/>
                </a:solidFill>
                <a:highlight>
                  <a:srgbClr val="FFFF00"/>
                </a:highlight>
                <a:latin typeface="Arial Black"/>
                <a:cs typeface="Arial Black"/>
              </a:rPr>
              <a:t> </a:t>
            </a:r>
            <a:r>
              <a:rPr sz="2400" dirty="0">
                <a:solidFill>
                  <a:srgbClr val="FF3333"/>
                </a:solidFill>
                <a:latin typeface="Arial Black"/>
                <a:cs typeface="Arial Black"/>
              </a:rPr>
              <a:t>TRAINING</a:t>
            </a:r>
            <a:endParaRPr lang="nl-BE" sz="2400" dirty="0">
              <a:solidFill>
                <a:srgbClr val="FF3333"/>
              </a:solidFill>
              <a:latin typeface="Arial Black"/>
              <a:cs typeface="Arial Black"/>
            </a:endParaRPr>
          </a:p>
        </p:txBody>
      </p:sp>
      <p:sp>
        <p:nvSpPr>
          <p:cNvPr id="9" name="object 9"/>
          <p:cNvSpPr txBox="1"/>
          <p:nvPr/>
        </p:nvSpPr>
        <p:spPr>
          <a:xfrm>
            <a:off x="2172751" y="5553505"/>
            <a:ext cx="8696707" cy="346249"/>
          </a:xfrm>
          <a:prstGeom prst="rect">
            <a:avLst/>
          </a:prstGeom>
        </p:spPr>
        <p:txBody>
          <a:bodyPr vert="horz" wrap="square" lIns="0" tIns="0" rIns="0" bIns="0" rtlCol="0">
            <a:spAutoFit/>
          </a:bodyPr>
          <a:lstStyle/>
          <a:p>
            <a:pPr marL="0" marR="0">
              <a:lnSpc>
                <a:spcPts val="2679"/>
              </a:lnSpc>
              <a:spcBef>
                <a:spcPts val="0"/>
              </a:spcBef>
              <a:spcAft>
                <a:spcPts val="600"/>
              </a:spcAft>
            </a:pPr>
            <a:r>
              <a:rPr sz="2000" b="1" dirty="0">
                <a:highlight>
                  <a:srgbClr val="00FF00"/>
                </a:highlight>
                <a:latin typeface="Arial Unicode MS"/>
                <a:cs typeface="Arial Unicode MS"/>
              </a:rPr>
              <a:t>UITGEVER </a:t>
            </a:r>
            <a:r>
              <a:rPr lang="nl-BE" sz="2000" b="1" dirty="0">
                <a:highlight>
                  <a:srgbClr val="00FF00"/>
                </a:highlight>
                <a:latin typeface="Arial Unicode MS"/>
                <a:cs typeface="Arial Unicode MS"/>
              </a:rPr>
              <a:t> </a:t>
            </a:r>
            <a:r>
              <a:rPr sz="2000" b="1" dirty="0">
                <a:highlight>
                  <a:srgbClr val="00FF00"/>
                </a:highlight>
                <a:latin typeface="Arial Unicode MS"/>
                <a:cs typeface="Arial Unicode MS"/>
              </a:rPr>
              <a:t>MANON</a:t>
            </a:r>
            <a:r>
              <a:rPr lang="nl-BE" sz="2000" b="1" dirty="0">
                <a:highlight>
                  <a:srgbClr val="00FF00"/>
                </a:highlight>
                <a:latin typeface="Arial Unicode MS"/>
                <a:cs typeface="Arial Unicode MS"/>
              </a:rPr>
              <a:t> </a:t>
            </a:r>
            <a:r>
              <a:rPr sz="2000" b="1" dirty="0">
                <a:highlight>
                  <a:srgbClr val="00FF00"/>
                </a:highlight>
                <a:latin typeface="Arial Unicode MS"/>
                <a:cs typeface="Arial Unicode MS"/>
              </a:rPr>
              <a:t>BUSSCHAERT </a:t>
            </a:r>
            <a:r>
              <a:rPr sz="2800" b="1" dirty="0">
                <a:highlight>
                  <a:srgbClr val="00FF00"/>
                </a:highlight>
                <a:latin typeface="Arial Unicode MS"/>
                <a:cs typeface="Arial Unicode MS"/>
              </a:rPr>
              <a:t>PIERSLN</a:t>
            </a:r>
            <a:r>
              <a:rPr sz="2000" b="1" dirty="0">
                <a:highlight>
                  <a:srgbClr val="00FF00"/>
                </a:highlight>
                <a:latin typeface="Arial Unicode MS"/>
                <a:cs typeface="Arial Unicode MS"/>
              </a:rPr>
              <a:t> 113 KNOKKE-HEIST</a:t>
            </a:r>
            <a:endParaRPr lang="nl-BE" sz="2000" b="1" dirty="0">
              <a:highlight>
                <a:srgbClr val="00FF00"/>
              </a:highlight>
              <a:latin typeface="Arial Unicode MS"/>
              <a:cs typeface="Arial Unicode M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C18487-4130-955B-6DC4-5D2D2EC12DE5}"/>
              </a:ext>
            </a:extLst>
          </p:cNvPr>
          <p:cNvPicPr>
            <a:picLocks noChangeAspect="1"/>
          </p:cNvPicPr>
          <p:nvPr/>
        </p:nvPicPr>
        <p:blipFill>
          <a:blip r:embed="rId2"/>
          <a:stretch>
            <a:fillRect/>
          </a:stretch>
        </p:blipFill>
        <p:spPr>
          <a:xfrm>
            <a:off x="954813" y="752101"/>
            <a:ext cx="9609273" cy="4972798"/>
          </a:xfrm>
          <a:prstGeom prst="rect">
            <a:avLst/>
          </a:prstGeom>
        </p:spPr>
      </p:pic>
      <p:sp>
        <p:nvSpPr>
          <p:cNvPr id="4" name="Tijdelijke aanduiding voor datum 3">
            <a:extLst>
              <a:ext uri="{FF2B5EF4-FFF2-40B4-BE49-F238E27FC236}">
                <a16:creationId xmlns:a16="http://schemas.microsoft.com/office/drawing/2014/main" id="{9FD11DD9-099A-70CD-8F07-45C05A85BE08}"/>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200">
                <a:solidFill>
                  <a:srgbClr val="FFFFFF"/>
                </a:solidFill>
              </a:rPr>
              <a:pPr>
                <a:spcAft>
                  <a:spcPts val="600"/>
                </a:spcAft>
              </a:pPr>
              <a:t>8/23/2023</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E4827C3D-C9F5-4B03-58EA-0A698AF9FDAD}"/>
              </a:ext>
            </a:extLst>
          </p:cNvPr>
          <p:cNvSpPr>
            <a:spLocks noGrp="1"/>
          </p:cNvSpPr>
          <p:nvPr>
            <p:ph type="sldNum" sz="quarter" idx="12"/>
          </p:nvPr>
        </p:nvSpPr>
        <p:spPr>
          <a:xfrm>
            <a:off x="8135224" y="6021474"/>
            <a:ext cx="2663744" cy="326585"/>
          </a:xfrm>
        </p:spPr>
        <p:txBody>
          <a:bodyPr vert="horz" lIns="91440" tIns="45720" rIns="91440" bIns="45720" rtlCol="0" anchor="ctr">
            <a:normAutofit/>
          </a:bodyPr>
          <a:lstStyle/>
          <a:p>
            <a:pPr>
              <a:spcAft>
                <a:spcPts val="600"/>
              </a:spcAft>
            </a:pPr>
            <a:fld id="{80F073CC-40D5-4B23-8DF0-9BD0A0C12F2C}" type="slidenum">
              <a:rPr lang="en-US" sz="1200">
                <a:solidFill>
                  <a:srgbClr val="FFFFFF"/>
                </a:solidFill>
              </a:rPr>
              <a:pPr>
                <a:spcAft>
                  <a:spcPts val="600"/>
                </a:spcAft>
              </a:pPr>
              <a:t>10</a:t>
            </a:fld>
            <a:endParaRPr lang="en-US" sz="1200">
              <a:solidFill>
                <a:srgbClr val="FFFFFF"/>
              </a:solidFill>
            </a:endParaRPr>
          </a:p>
        </p:txBody>
      </p:sp>
    </p:spTree>
    <p:extLst>
      <p:ext uri="{BB962C8B-B14F-4D97-AF65-F5344CB8AC3E}">
        <p14:creationId xmlns:p14="http://schemas.microsoft.com/office/powerpoint/2010/main" val="261158300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Afbeelding 2" descr="Afbeelding met tekst, schermopname, Lettertype, document&#10;&#10;Automatisch gegenereerde beschrijving">
            <a:extLst>
              <a:ext uri="{FF2B5EF4-FFF2-40B4-BE49-F238E27FC236}">
                <a16:creationId xmlns:a16="http://schemas.microsoft.com/office/drawing/2014/main" id="{3AD7B757-B84B-55B1-7FB7-8BC5DA667F78}"/>
              </a:ext>
            </a:extLst>
          </p:cNvPr>
          <p:cNvPicPr>
            <a:picLocks noChangeAspect="1"/>
          </p:cNvPicPr>
          <p:nvPr/>
        </p:nvPicPr>
        <p:blipFill>
          <a:blip r:embed="rId3"/>
          <a:stretch>
            <a:fillRect/>
          </a:stretch>
        </p:blipFill>
        <p:spPr>
          <a:xfrm>
            <a:off x="1230615" y="1597332"/>
            <a:ext cx="9229661" cy="3276529"/>
          </a:xfrm>
          <a:prstGeom prst="rect">
            <a:avLst/>
          </a:prstGeom>
        </p:spPr>
      </p:pic>
      <p:sp>
        <p:nvSpPr>
          <p:cNvPr id="4" name="Tijdelijke aanduiding voor datum 3">
            <a:extLst>
              <a:ext uri="{FF2B5EF4-FFF2-40B4-BE49-F238E27FC236}">
                <a16:creationId xmlns:a16="http://schemas.microsoft.com/office/drawing/2014/main" id="{21C94A13-5C45-CA2F-206F-B92663220DD2}"/>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200">
                <a:solidFill>
                  <a:srgbClr val="FFFFFF"/>
                </a:solidFill>
              </a:rPr>
              <a:pPr>
                <a:spcAft>
                  <a:spcPts val="600"/>
                </a:spcAft>
              </a:pPr>
              <a:t>8/23/2023</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C245F860-AA57-2C16-114C-C7D12F047565}"/>
              </a:ext>
            </a:extLst>
          </p:cNvPr>
          <p:cNvSpPr>
            <a:spLocks noGrp="1"/>
          </p:cNvSpPr>
          <p:nvPr>
            <p:ph type="sldNum" sz="quarter" idx="12"/>
          </p:nvPr>
        </p:nvSpPr>
        <p:spPr>
          <a:xfrm>
            <a:off x="8135224" y="6021474"/>
            <a:ext cx="2663744" cy="326585"/>
          </a:xfrm>
          <a:prstGeom prst="ellipse">
            <a:avLst/>
          </a:prstGeom>
        </p:spPr>
        <p:txBody>
          <a:bodyPr vert="horz" lIns="91440" tIns="45720" rIns="91440" bIns="45720" rtlCol="0" anchor="ctr">
            <a:normAutofit/>
          </a:bodyPr>
          <a:lstStyle/>
          <a:p>
            <a:pPr>
              <a:lnSpc>
                <a:spcPct val="90000"/>
              </a:lnSpc>
              <a:spcAft>
                <a:spcPts val="600"/>
              </a:spcAft>
            </a:pPr>
            <a:fld id="{80F073CC-40D5-4B23-8DF0-9BD0A0C12F2C}" type="slidenum">
              <a:rPr lang="en-US" sz="1000">
                <a:solidFill>
                  <a:srgbClr val="FFFFFF"/>
                </a:solidFill>
              </a:rPr>
              <a:pPr>
                <a:lnSpc>
                  <a:spcPct val="90000"/>
                </a:lnSpc>
                <a:spcAft>
                  <a:spcPts val="600"/>
                </a:spcAft>
              </a:pPr>
              <a:t>11</a:t>
            </a:fld>
            <a:endParaRPr lang="en-US" sz="1000">
              <a:solidFill>
                <a:srgbClr val="FFFFFF"/>
              </a:solidFill>
            </a:endParaRPr>
          </a:p>
        </p:txBody>
      </p:sp>
    </p:spTree>
    <p:extLst>
      <p:ext uri="{BB962C8B-B14F-4D97-AF65-F5344CB8AC3E}">
        <p14:creationId xmlns:p14="http://schemas.microsoft.com/office/powerpoint/2010/main" val="6550023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Tijdelijke aanduiding voor datum 2">
            <a:extLst>
              <a:ext uri="{FF2B5EF4-FFF2-40B4-BE49-F238E27FC236}">
                <a16:creationId xmlns:a16="http://schemas.microsoft.com/office/drawing/2014/main" id="{D4F86CD0-B6B2-4F13-95D0-2C51CD5EE4DF}"/>
              </a:ext>
            </a:extLst>
          </p:cNvPr>
          <p:cNvSpPr>
            <a:spLocks noGrp="1"/>
          </p:cNvSpPr>
          <p:nvPr>
            <p:ph type="dt" sz="half" idx="10"/>
          </p:nvPr>
        </p:nvSpPr>
        <p:spPr/>
        <p:txBody>
          <a:bodyPr/>
          <a:lstStyle/>
          <a:p>
            <a:fld id="{B1269E3D-046A-4E0E-A8F6-516780ECFE19}" type="datetime1">
              <a:rPr lang="en-US" smtClean="0"/>
              <a:t>8/23/2023</a:t>
            </a:fld>
            <a:endParaRPr lang="en-US"/>
          </a:p>
        </p:txBody>
      </p:sp>
      <p:sp>
        <p:nvSpPr>
          <p:cNvPr id="4" name="Tijdelijke aanduiding voor dianummer 3">
            <a:extLst>
              <a:ext uri="{FF2B5EF4-FFF2-40B4-BE49-F238E27FC236}">
                <a16:creationId xmlns:a16="http://schemas.microsoft.com/office/drawing/2014/main" id="{5291D39C-43DE-4685-9DD4-64EFE3D6D816}"/>
              </a:ext>
            </a:extLst>
          </p:cNvPr>
          <p:cNvSpPr>
            <a:spLocks noGrp="1"/>
          </p:cNvSpPr>
          <p:nvPr>
            <p:ph type="sldNum" sz="quarter" idx="12"/>
          </p:nvPr>
        </p:nvSpPr>
        <p:spPr/>
        <p:txBody>
          <a:bodyPr/>
          <a:lstStyle/>
          <a:p>
            <a:fld id="{80F073CC-40D5-4B23-8DF0-9BD0A0C12F2C}" type="slidenum">
              <a:rPr lang="en-US" smtClean="0"/>
              <a:t>12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26040E9-75DA-463A-9FEE-4FE2979A1E9B}"/>
              </a:ext>
            </a:extLst>
          </p:cNvPr>
          <p:cNvPicPr>
            <a:picLocks noChangeAspect="1"/>
          </p:cNvPicPr>
          <p:nvPr/>
        </p:nvPicPr>
        <p:blipFill>
          <a:blip r:embed="rId2"/>
          <a:stretch>
            <a:fillRect/>
          </a:stretch>
        </p:blipFill>
        <p:spPr>
          <a:xfrm>
            <a:off x="2807122" y="718219"/>
            <a:ext cx="6695126" cy="4971131"/>
          </a:xfrm>
          <a:prstGeom prst="rect">
            <a:avLst/>
          </a:prstGeom>
        </p:spPr>
      </p:pic>
      <p:sp>
        <p:nvSpPr>
          <p:cNvPr id="4" name="Tijdelijke aanduiding voor datum 3">
            <a:extLst>
              <a:ext uri="{FF2B5EF4-FFF2-40B4-BE49-F238E27FC236}">
                <a16:creationId xmlns:a16="http://schemas.microsoft.com/office/drawing/2014/main" id="{D6D9F421-152E-4BD5-F87C-853F9886881B}"/>
              </a:ext>
            </a:extLst>
          </p:cNvPr>
          <p:cNvSpPr>
            <a:spLocks noGrp="1"/>
          </p:cNvSpPr>
          <p:nvPr>
            <p:ph type="dt" sz="half" idx="10"/>
          </p:nvPr>
        </p:nvSpPr>
        <p:spPr>
          <a:xfrm>
            <a:off x="1572556" y="6021474"/>
            <a:ext cx="2201102" cy="329103"/>
          </a:xfrm>
        </p:spPr>
        <p:txBody>
          <a:bodyPr vert="horz" lIns="91440" tIns="45720" rIns="91440" bIns="45720" rtlCol="0" anchor="ctr">
            <a:normAutofit/>
          </a:bodyPr>
          <a:lstStyle/>
          <a:p>
            <a:pPr>
              <a:spcAft>
                <a:spcPts val="600"/>
              </a:spcAft>
            </a:pPr>
            <a:fld id="{79EC0A4B-AE81-4AD7-86EA-9F753B2B1EB0}" type="datetime1">
              <a:rPr lang="en-US" sz="1200">
                <a:solidFill>
                  <a:schemeClr val="tx2"/>
                </a:solidFill>
              </a:rPr>
              <a:pPr>
                <a:spcAft>
                  <a:spcPts val="600"/>
                </a:spcAft>
              </a:pPr>
              <a:t>8/23/2023</a:t>
            </a:fld>
            <a:endParaRPr lang="en-US" sz="1200">
              <a:solidFill>
                <a:schemeClr val="tx2"/>
              </a:solidFill>
            </a:endParaRPr>
          </a:p>
        </p:txBody>
      </p:sp>
      <p:sp>
        <p:nvSpPr>
          <p:cNvPr id="5" name="Tijdelijke aanduiding voor dianummer 4">
            <a:extLst>
              <a:ext uri="{FF2B5EF4-FFF2-40B4-BE49-F238E27FC236}">
                <a16:creationId xmlns:a16="http://schemas.microsoft.com/office/drawing/2014/main" id="{9F9B99E1-FAB5-0900-4AFC-46FA2AC632B6}"/>
              </a:ext>
            </a:extLst>
          </p:cNvPr>
          <p:cNvSpPr>
            <a:spLocks noGrp="1"/>
          </p:cNvSpPr>
          <p:nvPr>
            <p:ph type="sldNum" sz="quarter" idx="12"/>
          </p:nvPr>
        </p:nvSpPr>
        <p:spPr>
          <a:xfrm>
            <a:off x="7979569" y="6021474"/>
            <a:ext cx="2663745" cy="326585"/>
          </a:xfrm>
        </p:spPr>
        <p:txBody>
          <a:bodyPr vert="horz" lIns="91440" tIns="45720" rIns="91440" bIns="45720" rtlCol="0" anchor="ctr">
            <a:normAutofit/>
          </a:bodyPr>
          <a:lstStyle/>
          <a:p>
            <a:pPr>
              <a:spcAft>
                <a:spcPts val="600"/>
              </a:spcAft>
            </a:pPr>
            <a:fld id="{80F073CC-40D5-4B23-8DF0-9BD0A0C12F2C}" type="slidenum">
              <a:rPr lang="en-US" sz="1200">
                <a:solidFill>
                  <a:schemeClr val="tx2"/>
                </a:solidFill>
              </a:rPr>
              <a:pPr>
                <a:spcAft>
                  <a:spcPts val="600"/>
                </a:spcAft>
              </a:pPr>
              <a:t>13</a:t>
            </a:fld>
            <a:endParaRPr lang="en-US" sz="1200">
              <a:solidFill>
                <a:schemeClr val="tx2"/>
              </a:solidFill>
            </a:endParaRPr>
          </a:p>
        </p:txBody>
      </p:sp>
    </p:spTree>
    <p:extLst>
      <p:ext uri="{BB962C8B-B14F-4D97-AF65-F5344CB8AC3E}">
        <p14:creationId xmlns:p14="http://schemas.microsoft.com/office/powerpoint/2010/main" val="209421392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9B9EFD6-8196-EB6E-E60E-E7AD46D7DED2}"/>
              </a:ext>
            </a:extLst>
          </p:cNvPr>
          <p:cNvPicPr>
            <a:picLocks noChangeAspect="1"/>
          </p:cNvPicPr>
          <p:nvPr/>
        </p:nvPicPr>
        <p:blipFill>
          <a:blip r:embed="rId2"/>
          <a:stretch>
            <a:fillRect/>
          </a:stretch>
        </p:blipFill>
        <p:spPr>
          <a:xfrm>
            <a:off x="2807122" y="607717"/>
            <a:ext cx="6499329" cy="5345698"/>
          </a:xfrm>
          <a:prstGeom prst="rect">
            <a:avLst/>
          </a:prstGeom>
        </p:spPr>
      </p:pic>
      <p:sp>
        <p:nvSpPr>
          <p:cNvPr id="4" name="Tijdelijke aanduiding voor datum 3">
            <a:extLst>
              <a:ext uri="{FF2B5EF4-FFF2-40B4-BE49-F238E27FC236}">
                <a16:creationId xmlns:a16="http://schemas.microsoft.com/office/drawing/2014/main" id="{63852659-12A7-2D75-CAB7-B7904EE63C05}"/>
              </a:ext>
            </a:extLst>
          </p:cNvPr>
          <p:cNvSpPr>
            <a:spLocks noGrp="1"/>
          </p:cNvSpPr>
          <p:nvPr>
            <p:ph type="dt" sz="half" idx="10"/>
          </p:nvPr>
        </p:nvSpPr>
        <p:spPr>
          <a:xfrm>
            <a:off x="1572556" y="6021474"/>
            <a:ext cx="2201102" cy="329103"/>
          </a:xfrm>
        </p:spPr>
        <p:txBody>
          <a:bodyPr vert="horz" lIns="91440" tIns="45720" rIns="91440" bIns="45720" rtlCol="0" anchor="ctr">
            <a:normAutofit/>
          </a:bodyPr>
          <a:lstStyle/>
          <a:p>
            <a:pPr>
              <a:spcAft>
                <a:spcPts val="600"/>
              </a:spcAft>
            </a:pPr>
            <a:fld id="{79EC0A4B-AE81-4AD7-86EA-9F753B2B1EB0}" type="datetime1">
              <a:rPr lang="en-US" sz="1200">
                <a:solidFill>
                  <a:schemeClr val="tx2"/>
                </a:solidFill>
              </a:rPr>
              <a:pPr>
                <a:spcAft>
                  <a:spcPts val="600"/>
                </a:spcAft>
              </a:pPr>
              <a:t>8/23/2023</a:t>
            </a:fld>
            <a:endParaRPr lang="en-US" sz="1200">
              <a:solidFill>
                <a:schemeClr val="tx2"/>
              </a:solidFill>
            </a:endParaRPr>
          </a:p>
        </p:txBody>
      </p:sp>
      <p:sp>
        <p:nvSpPr>
          <p:cNvPr id="5" name="Tijdelijke aanduiding voor dianummer 4">
            <a:extLst>
              <a:ext uri="{FF2B5EF4-FFF2-40B4-BE49-F238E27FC236}">
                <a16:creationId xmlns:a16="http://schemas.microsoft.com/office/drawing/2014/main" id="{801A9BC8-5943-9A0B-03C5-9E5F3691697A}"/>
              </a:ext>
            </a:extLst>
          </p:cNvPr>
          <p:cNvSpPr>
            <a:spLocks noGrp="1"/>
          </p:cNvSpPr>
          <p:nvPr>
            <p:ph type="sldNum" sz="quarter" idx="12"/>
          </p:nvPr>
        </p:nvSpPr>
        <p:spPr>
          <a:xfrm>
            <a:off x="7979569" y="6021474"/>
            <a:ext cx="2663745" cy="326585"/>
          </a:xfrm>
        </p:spPr>
        <p:txBody>
          <a:bodyPr vert="horz" lIns="91440" tIns="45720" rIns="91440" bIns="45720" rtlCol="0" anchor="ctr">
            <a:normAutofit/>
          </a:bodyPr>
          <a:lstStyle/>
          <a:p>
            <a:pPr>
              <a:spcAft>
                <a:spcPts val="600"/>
              </a:spcAft>
            </a:pPr>
            <a:fld id="{80F073CC-40D5-4B23-8DF0-9BD0A0C12F2C}" type="slidenum">
              <a:rPr lang="en-US" sz="1200">
                <a:solidFill>
                  <a:schemeClr val="tx2"/>
                </a:solidFill>
              </a:rPr>
              <a:pPr>
                <a:spcAft>
                  <a:spcPts val="600"/>
                </a:spcAft>
              </a:pPr>
              <a:t>14</a:t>
            </a:fld>
            <a:endParaRPr lang="en-US" sz="1200">
              <a:solidFill>
                <a:schemeClr val="tx2"/>
              </a:solidFill>
            </a:endParaRPr>
          </a:p>
        </p:txBody>
      </p:sp>
    </p:spTree>
    <p:extLst>
      <p:ext uri="{BB962C8B-B14F-4D97-AF65-F5344CB8AC3E}">
        <p14:creationId xmlns:p14="http://schemas.microsoft.com/office/powerpoint/2010/main" val="358558212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4D2D2DC-72D3-4E92-9001-97F4F1F6B96D}"/>
              </a:ext>
            </a:extLst>
          </p:cNvPr>
          <p:cNvSpPr>
            <a:spLocks noGrp="1"/>
          </p:cNvSpPr>
          <p:nvPr>
            <p:ph type="dt" sz="half" idx="10"/>
          </p:nvPr>
        </p:nvSpPr>
        <p:spPr>
          <a:xfrm>
            <a:off x="9051375" y="5212404"/>
            <a:ext cx="2053899" cy="344840"/>
          </a:xfrm>
        </p:spPr>
        <p:txBody>
          <a:bodyPr vert="horz" lIns="91440" tIns="45720" rIns="91440" bIns="45720" rtlCol="0" anchor="ctr">
            <a:normAutofit/>
          </a:bodyPr>
          <a:lstStyle/>
          <a:p>
            <a:pPr algn="r">
              <a:spcAft>
                <a:spcPts val="600"/>
              </a:spcAft>
            </a:pPr>
            <a:fld id="{79EC0A4B-AE81-4AD7-86EA-9F753B2B1EB0}" type="datetime1">
              <a:rPr lang="en-US" sz="1000">
                <a:solidFill>
                  <a:schemeClr val="bg1">
                    <a:alpha val="80000"/>
                  </a:schemeClr>
                </a:solidFill>
              </a:rPr>
              <a:pPr algn="r">
                <a:spcAft>
                  <a:spcPts val="600"/>
                </a:spcAft>
              </a:pPr>
              <a:t>8/23/2023</a:t>
            </a:fld>
            <a:endParaRPr lang="en-US" sz="1000">
              <a:solidFill>
                <a:schemeClr val="bg1">
                  <a:alpha val="80000"/>
                </a:schemeClr>
              </a:solidFill>
            </a:endParaRPr>
          </a:p>
        </p:txBody>
      </p:sp>
      <p:sp>
        <p:nvSpPr>
          <p:cNvPr id="5" name="Tijdelijke aanduiding voor dianummer 4">
            <a:extLst>
              <a:ext uri="{FF2B5EF4-FFF2-40B4-BE49-F238E27FC236}">
                <a16:creationId xmlns:a16="http://schemas.microsoft.com/office/drawing/2014/main" id="{187C529D-8FE6-4B35-A3C9-E3ADD134161B}"/>
              </a:ext>
            </a:extLst>
          </p:cNvPr>
          <p:cNvSpPr>
            <a:spLocks noGrp="1"/>
          </p:cNvSpPr>
          <p:nvPr>
            <p:ph type="sldNum" sz="quarter" idx="12"/>
          </p:nvPr>
        </p:nvSpPr>
        <p:spPr>
          <a:xfrm>
            <a:off x="10531154" y="5699760"/>
            <a:ext cx="518350" cy="518160"/>
          </a:xfrm>
          <a:prstGeom prst="ellipse">
            <a:avLst/>
          </a:prstGeom>
          <a:solidFill>
            <a:schemeClr val="bg1">
              <a:alpha val="80000"/>
            </a:schemeClr>
          </a:solidFill>
        </p:spPr>
        <p:txBody>
          <a:bodyPr vert="horz" lIns="91440" tIns="45720" rIns="91440" bIns="45720" rtlCol="0" anchor="ctr">
            <a:normAutofit/>
          </a:bodyPr>
          <a:lstStyle/>
          <a:p>
            <a:pPr algn="ctr">
              <a:spcAft>
                <a:spcPts val="600"/>
              </a:spcAft>
            </a:pPr>
            <a:fld id="{80F073CC-40D5-4B23-8DF0-9BD0A0C12F2C}" type="slidenum">
              <a:rPr lang="en-US" sz="1200">
                <a:solidFill>
                  <a:schemeClr val="tx1"/>
                </a:solidFill>
              </a:rPr>
              <a:pPr algn="ctr">
                <a:spcAft>
                  <a:spcPts val="600"/>
                </a:spcAft>
              </a:pPr>
              <a:t>15</a:t>
            </a:fld>
            <a:endParaRPr lang="en-US" sz="1200">
              <a:solidFill>
                <a:schemeClr val="tx1"/>
              </a:solidFill>
            </a:endParaRPr>
          </a:p>
        </p:txBody>
      </p:sp>
      <p:pic>
        <p:nvPicPr>
          <p:cNvPr id="3" name="Afbeelding 2">
            <a:extLst>
              <a:ext uri="{FF2B5EF4-FFF2-40B4-BE49-F238E27FC236}">
                <a16:creationId xmlns:a16="http://schemas.microsoft.com/office/drawing/2014/main" id="{63D1BDAC-1CFF-9AF5-EC4E-3AA13EFD1E44}"/>
              </a:ext>
            </a:extLst>
          </p:cNvPr>
          <p:cNvPicPr>
            <a:picLocks noChangeAspect="1"/>
          </p:cNvPicPr>
          <p:nvPr/>
        </p:nvPicPr>
        <p:blipFill>
          <a:blip r:embed="rId2"/>
          <a:stretch>
            <a:fillRect/>
          </a:stretch>
        </p:blipFill>
        <p:spPr>
          <a:xfrm>
            <a:off x="1792915" y="0"/>
            <a:ext cx="7933070" cy="6477000"/>
          </a:xfrm>
          <a:prstGeom prst="rect">
            <a:avLst/>
          </a:prstGeom>
        </p:spPr>
      </p:pic>
    </p:spTree>
    <p:extLst>
      <p:ext uri="{BB962C8B-B14F-4D97-AF65-F5344CB8AC3E}">
        <p14:creationId xmlns:p14="http://schemas.microsoft.com/office/powerpoint/2010/main" val="3012023038"/>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C1A989F-2487-A662-DAC6-EC0780B9E11E}"/>
              </a:ext>
            </a:extLst>
          </p:cNvPr>
          <p:cNvSpPr>
            <a:spLocks noGrp="1"/>
          </p:cNvSpPr>
          <p:nvPr>
            <p:ph type="dt" sz="half" idx="10"/>
          </p:nvPr>
        </p:nvSpPr>
        <p:spPr>
          <a:xfrm>
            <a:off x="7524721" y="6014832"/>
            <a:ext cx="3092825" cy="344840"/>
          </a:xfrm>
        </p:spPr>
        <p:txBody>
          <a:bodyPr vert="horz" lIns="91440" tIns="45720" rIns="91440" bIns="45720" rtlCol="0" anchor="ctr">
            <a:normAutofit/>
          </a:bodyPr>
          <a:lstStyle/>
          <a:p>
            <a:pPr>
              <a:spcAft>
                <a:spcPts val="600"/>
              </a:spcAft>
            </a:pPr>
            <a:fld id="{79EC0A4B-AE81-4AD7-86EA-9F753B2B1EB0}" type="datetime1">
              <a:rPr lang="en-US" sz="1100">
                <a:solidFill>
                  <a:schemeClr val="bg1"/>
                </a:solidFill>
              </a:rPr>
              <a:pPr>
                <a:spcAft>
                  <a:spcPts val="600"/>
                </a:spcAft>
              </a:pPr>
              <a:t>8/23/2023</a:t>
            </a:fld>
            <a:endParaRPr lang="en-US" sz="1100">
              <a:solidFill>
                <a:schemeClr val="bg1"/>
              </a:solidFill>
            </a:endParaRPr>
          </a:p>
        </p:txBody>
      </p:sp>
      <p:sp>
        <p:nvSpPr>
          <p:cNvPr id="5" name="Tijdelijke aanduiding voor dianummer 4">
            <a:extLst>
              <a:ext uri="{FF2B5EF4-FFF2-40B4-BE49-F238E27FC236}">
                <a16:creationId xmlns:a16="http://schemas.microsoft.com/office/drawing/2014/main" id="{7EFDBE17-2CA7-30BE-5D04-27CBF7225873}"/>
              </a:ext>
            </a:extLst>
          </p:cNvPr>
          <p:cNvSpPr>
            <a:spLocks noGrp="1"/>
          </p:cNvSpPr>
          <p:nvPr>
            <p:ph type="sldNum" sz="quarter" idx="12"/>
          </p:nvPr>
        </p:nvSpPr>
        <p:spPr>
          <a:xfrm>
            <a:off x="10686659" y="6014832"/>
            <a:ext cx="604742" cy="344840"/>
          </a:xfrm>
        </p:spPr>
        <p:txBody>
          <a:bodyPr vert="horz" lIns="91440" tIns="45720" rIns="91440" bIns="45720" rtlCol="0" anchor="ctr">
            <a:normAutofit/>
          </a:bodyPr>
          <a:lstStyle/>
          <a:p>
            <a:pPr>
              <a:spcAft>
                <a:spcPts val="600"/>
              </a:spcAft>
            </a:pPr>
            <a:fld id="{80F073CC-40D5-4B23-8DF0-9BD0A0C12F2C}" type="slidenum">
              <a:rPr lang="en-US" sz="1400">
                <a:solidFill>
                  <a:schemeClr val="bg1"/>
                </a:solidFill>
              </a:rPr>
              <a:pPr>
                <a:spcAft>
                  <a:spcPts val="600"/>
                </a:spcAft>
              </a:pPr>
              <a:t>16</a:t>
            </a:fld>
            <a:endParaRPr lang="en-US" sz="1400">
              <a:solidFill>
                <a:schemeClr val="bg1"/>
              </a:solidFill>
            </a:endParaRPr>
          </a:p>
        </p:txBody>
      </p:sp>
      <p:pic>
        <p:nvPicPr>
          <p:cNvPr id="3" name="Afbeelding 2">
            <a:extLst>
              <a:ext uri="{FF2B5EF4-FFF2-40B4-BE49-F238E27FC236}">
                <a16:creationId xmlns:a16="http://schemas.microsoft.com/office/drawing/2014/main" id="{7AA87BAB-07A3-1B98-A722-C74C0FE37948}"/>
              </a:ext>
            </a:extLst>
          </p:cNvPr>
          <p:cNvPicPr>
            <a:picLocks noChangeAspect="1"/>
          </p:cNvPicPr>
          <p:nvPr/>
        </p:nvPicPr>
        <p:blipFill>
          <a:blip r:embed="rId2"/>
          <a:stretch>
            <a:fillRect/>
          </a:stretch>
        </p:blipFill>
        <p:spPr>
          <a:xfrm>
            <a:off x="1702428" y="0"/>
            <a:ext cx="8114044" cy="6477000"/>
          </a:xfrm>
          <a:prstGeom prst="rect">
            <a:avLst/>
          </a:prstGeom>
        </p:spPr>
      </p:pic>
    </p:spTree>
    <p:extLst>
      <p:ext uri="{BB962C8B-B14F-4D97-AF65-F5344CB8AC3E}">
        <p14:creationId xmlns:p14="http://schemas.microsoft.com/office/powerpoint/2010/main" val="142222087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18539" y="4941103"/>
            <a:ext cx="2597316" cy="415825"/>
          </a:xfrm>
          <a:prstGeom prst="rect">
            <a:avLst/>
          </a:prstGeom>
        </p:spPr>
        <p:txBody>
          <a:bodyPr vert="horz" wrap="square" lIns="0" tIns="0" rIns="0" bIns="0" rtlCol="0">
            <a:spAutoFit/>
          </a:bodyPr>
          <a:lstStyle/>
          <a:p>
            <a:pPr marL="0" marR="0">
              <a:lnSpc>
                <a:spcPts val="2974"/>
              </a:lnSpc>
              <a:spcBef>
                <a:spcPts val="0"/>
              </a:spcBef>
              <a:spcAft>
                <a:spcPts val="0"/>
              </a:spcAft>
            </a:pPr>
            <a:r>
              <a:rPr sz="2400" i="1" dirty="0">
                <a:solidFill>
                  <a:srgbClr val="FF0000"/>
                </a:solidFill>
                <a:latin typeface="LJQQAM+ITC Zapf Chancery Medium Italic"/>
                <a:cs typeface="LJQQAM+ITC Zapf Chancery Medium Italic"/>
              </a:rPr>
              <a:t>Bedrijfsobligaties</a:t>
            </a:r>
            <a:r>
              <a:rPr sz="2400" i="1" spc="43"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in</a:t>
            </a:r>
            <a:r>
              <a:rPr sz="2400" i="1" spc="21"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a:t>
            </a:r>
          </a:p>
        </p:txBody>
      </p:sp>
      <p:sp>
        <p:nvSpPr>
          <p:cNvPr id="4" name="object 4"/>
          <p:cNvSpPr txBox="1"/>
          <p:nvPr/>
        </p:nvSpPr>
        <p:spPr>
          <a:xfrm>
            <a:off x="1018539" y="5407193"/>
            <a:ext cx="6996977" cy="883186"/>
          </a:xfrm>
          <a:prstGeom prst="rect">
            <a:avLst/>
          </a:prstGeom>
        </p:spPr>
        <p:txBody>
          <a:bodyPr vert="horz" wrap="square" lIns="0" tIns="0" rIns="0" bIns="0" rtlCol="0">
            <a:spAutoFit/>
          </a:bodyPr>
          <a:lstStyle/>
          <a:p>
            <a:pPr marL="0" marR="0">
              <a:lnSpc>
                <a:spcPts val="2974"/>
              </a:lnSpc>
              <a:spcBef>
                <a:spcPts val="0"/>
              </a:spcBef>
              <a:spcAft>
                <a:spcPts val="0"/>
              </a:spcAft>
            </a:pPr>
            <a:r>
              <a:rPr sz="2400" i="1" spc="10" dirty="0">
                <a:solidFill>
                  <a:srgbClr val="FF0000"/>
                </a:solidFill>
                <a:latin typeface="LJQQAM+ITC Zapf Chancery Medium Italic"/>
                <a:cs typeface="LJQQAM+ITC Zapf Chancery Medium Italic"/>
              </a:rPr>
              <a:t>Selectie</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van</a:t>
            </a:r>
            <a:r>
              <a:rPr sz="2400" i="1" spc="20"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emissie </a:t>
            </a:r>
            <a:r>
              <a:rPr sz="2400" i="1" spc="10" dirty="0">
                <a:solidFill>
                  <a:srgbClr val="FF0000"/>
                </a:solidFill>
                <a:latin typeface="LJQQAM+ITC Zapf Chancery Medium Italic"/>
                <a:cs typeface="LJQQAM+ITC Zapf Chancery Medium Italic"/>
              </a:rPr>
              <a:t>van</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euro-obligaties</a:t>
            </a:r>
            <a:r>
              <a:rPr sz="2400" i="1" spc="10" dirty="0">
                <a:solidFill>
                  <a:srgbClr val="FF0000"/>
                </a:solidFill>
                <a:latin typeface="LJQQAM+ITC Zapf Chancery Medium Italic"/>
                <a:cs typeface="LJQQAM+ITC Zapf Chancery Medium Italic"/>
              </a:rPr>
              <a:t> in</a:t>
            </a:r>
            <a:r>
              <a:rPr sz="2400" i="1" dirty="0">
                <a:solidFill>
                  <a:srgbClr val="FF0000"/>
                </a:solidFill>
                <a:latin typeface="LJQQAM+ITC Zapf Chancery Medium Italic"/>
                <a:cs typeface="LJQQAM+ITC Zapf Chancery Medium Italic"/>
              </a:rPr>
              <a:t> verschillende</a:t>
            </a:r>
            <a:r>
              <a:rPr sz="2400" i="1" spc="73"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munten</a:t>
            </a:r>
          </a:p>
          <a:p>
            <a:pPr marL="0" marR="0">
              <a:lnSpc>
                <a:spcPts val="2974"/>
              </a:lnSpc>
              <a:spcBef>
                <a:spcPts val="705"/>
              </a:spcBef>
              <a:spcAft>
                <a:spcPts val="0"/>
              </a:spcAft>
            </a:pPr>
            <a:r>
              <a:rPr sz="2400" i="1" spc="10" dirty="0">
                <a:solidFill>
                  <a:srgbClr val="FF0000"/>
                </a:solidFill>
                <a:latin typeface="LJQQAM+ITC Zapf Chancery Medium Italic"/>
                <a:cs typeface="LJQQAM+ITC Zapf Chancery Medium Italic"/>
              </a:rPr>
              <a:t>Courtasy</a:t>
            </a:r>
            <a:r>
              <a:rPr sz="2400" i="1" spc="18"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by</a:t>
            </a:r>
            <a:r>
              <a:rPr sz="2400" i="1" dirty="0">
                <a:solidFill>
                  <a:srgbClr val="FF0000"/>
                </a:solidFill>
                <a:latin typeface="LJQQAM+ITC Zapf Chancery Medium Italic"/>
                <a:cs typeface="LJQQAM+ITC Zapf Chancery Medium Italic"/>
              </a:rPr>
              <a:t> Goldwasser</a:t>
            </a:r>
            <a:r>
              <a:rPr sz="2400" i="1" spc="2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exchange</a:t>
            </a:r>
            <a:r>
              <a:rPr sz="2400" i="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;luxembourg</a:t>
            </a:r>
            <a:r>
              <a:rPr sz="2400" i="1" spc="3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stock exchange</a:t>
            </a:r>
          </a:p>
        </p:txBody>
      </p:sp>
      <p:sp>
        <p:nvSpPr>
          <p:cNvPr id="5" name="object 5"/>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18</a:t>
            </a:r>
          </a:p>
        </p:txBody>
      </p:sp>
      <p:sp>
        <p:nvSpPr>
          <p:cNvPr id="6" name="object 6"/>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DBF5F9"/>
                </a:solidFill>
                <a:latin typeface="Arial Unicode MS"/>
                <a:cs typeface="Arial Unicode MS"/>
              </a:rPr>
              <a:t>20/02/16</a:t>
            </a:r>
          </a:p>
        </p:txBody>
      </p:sp>
      <p:sp>
        <p:nvSpPr>
          <p:cNvPr id="7" name="Tijdelijke aanduiding voor datum 6">
            <a:extLst>
              <a:ext uri="{FF2B5EF4-FFF2-40B4-BE49-F238E27FC236}">
                <a16:creationId xmlns:a16="http://schemas.microsoft.com/office/drawing/2014/main" id="{89B6CDDE-32B2-43E0-B68D-30F4F0E48C05}"/>
              </a:ext>
            </a:extLst>
          </p:cNvPr>
          <p:cNvSpPr>
            <a:spLocks noGrp="1"/>
          </p:cNvSpPr>
          <p:nvPr>
            <p:ph type="dt" sz="half" idx="10"/>
          </p:nvPr>
        </p:nvSpPr>
        <p:spPr/>
        <p:txBody>
          <a:bodyPr/>
          <a:lstStyle/>
          <a:p>
            <a:fld id="{70F50FA9-D619-4A9B-BD42-A06B36CAB371}" type="datetime1">
              <a:rPr lang="en-US" smtClean="0"/>
              <a:t>8/23/2023</a:t>
            </a:fld>
            <a:endParaRPr lang="en-US"/>
          </a:p>
        </p:txBody>
      </p:sp>
      <p:sp>
        <p:nvSpPr>
          <p:cNvPr id="8" name="Tijdelijke aanduiding voor dianummer 7">
            <a:extLst>
              <a:ext uri="{FF2B5EF4-FFF2-40B4-BE49-F238E27FC236}">
                <a16:creationId xmlns:a16="http://schemas.microsoft.com/office/drawing/2014/main" id="{659BE715-56BA-49C5-A1D3-836E1C4CE740}"/>
              </a:ext>
            </a:extLst>
          </p:cNvPr>
          <p:cNvSpPr>
            <a:spLocks noGrp="1"/>
          </p:cNvSpPr>
          <p:nvPr>
            <p:ph type="sldNum" sz="quarter" idx="12"/>
          </p:nvPr>
        </p:nvSpPr>
        <p:spPr/>
        <p:txBody>
          <a:bodyPr/>
          <a:lstStyle/>
          <a:p>
            <a:fld id="{80F073CC-40D5-4B23-8DF0-9BD0A0C12F2C}" type="slidenum">
              <a:rPr lang="en-US" smtClean="0"/>
              <a:t>17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62622-3308-BF2D-DBD9-8EB1AA64B194}"/>
              </a:ext>
            </a:extLst>
          </p:cNvPr>
          <p:cNvSpPr>
            <a:spLocks noGrp="1"/>
          </p:cNvSpPr>
          <p:nvPr>
            <p:ph type="title"/>
          </p:nvPr>
        </p:nvSpPr>
        <p:spPr>
          <a:xfrm>
            <a:off x="613381" y="609266"/>
            <a:ext cx="3448753" cy="1189900"/>
          </a:xfrm>
        </p:spPr>
        <p:txBody>
          <a:bodyPr vert="horz" lIns="91440" tIns="45720" rIns="91440" bIns="45720" rtlCol="0" anchor="t">
            <a:normAutofit/>
          </a:bodyPr>
          <a:lstStyle/>
          <a:p>
            <a:pPr defTabSz="457200"/>
            <a:r>
              <a:rPr lang="en-US" sz="3600" b="1"/>
              <a:t>Nieuwe obligaties </a:t>
            </a:r>
          </a:p>
        </p:txBody>
      </p:sp>
      <p:sp>
        <p:nvSpPr>
          <p:cNvPr id="4" name="Tijdelijke aanduiding voor datum 3">
            <a:extLst>
              <a:ext uri="{FF2B5EF4-FFF2-40B4-BE49-F238E27FC236}">
                <a16:creationId xmlns:a16="http://schemas.microsoft.com/office/drawing/2014/main" id="{2F20B357-39BD-DA80-387F-6F8ED1B8D00A}"/>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9EC0A4B-AE81-4AD7-86EA-9F753B2B1EB0}" type="datetime1">
              <a:rPr lang="en-US" sz="900" smtClean="0"/>
              <a:pPr defTabSz="914400">
                <a:spcAft>
                  <a:spcPts val="600"/>
                </a:spcAft>
              </a:pPr>
              <a:t>8/23/2023</a:t>
            </a:fld>
            <a:endParaRPr lang="en-US" sz="900"/>
          </a:p>
        </p:txBody>
      </p:sp>
      <p:sp>
        <p:nvSpPr>
          <p:cNvPr id="5" name="Tijdelijke aanduiding voor dianummer 4">
            <a:extLst>
              <a:ext uri="{FF2B5EF4-FFF2-40B4-BE49-F238E27FC236}">
                <a16:creationId xmlns:a16="http://schemas.microsoft.com/office/drawing/2014/main" id="{F1F02081-E221-91CA-6A2A-F3EF8C33DB2E}"/>
              </a:ext>
            </a:extLst>
          </p:cNvPr>
          <p:cNvSpPr>
            <a:spLocks noGrp="1"/>
          </p:cNvSpPr>
          <p:nvPr>
            <p:ph type="sldNum" sz="quarter" idx="12"/>
          </p:nvPr>
        </p:nvSpPr>
        <p:spPr>
          <a:xfrm>
            <a:off x="114805" y="5792853"/>
            <a:ext cx="736717" cy="344841"/>
          </a:xfrm>
        </p:spPr>
        <p:txBody>
          <a:bodyPr vert="horz" lIns="91440" tIns="45720" rIns="91440" bIns="45720" rtlCol="0" anchor="ctr">
            <a:normAutofit/>
          </a:bodyPr>
          <a:lstStyle/>
          <a:p>
            <a:pPr defTabSz="914400">
              <a:lnSpc>
                <a:spcPct val="90000"/>
              </a:lnSpc>
              <a:spcAft>
                <a:spcPts val="600"/>
              </a:spcAft>
            </a:pPr>
            <a:fld id="{80F073CC-40D5-4B23-8DF0-9BD0A0C12F2C}" type="slidenum">
              <a:rPr lang="en-US" sz="1700" smtClean="0"/>
              <a:pPr defTabSz="914400">
                <a:lnSpc>
                  <a:spcPct val="90000"/>
                </a:lnSpc>
                <a:spcAft>
                  <a:spcPts val="600"/>
                </a:spcAft>
              </a:pPr>
              <a:t>18</a:t>
            </a:fld>
            <a:endParaRPr lang="en-US" sz="1700"/>
          </a:p>
        </p:txBody>
      </p:sp>
      <p:sp>
        <p:nvSpPr>
          <p:cNvPr id="8" name="Tekstvak 7">
            <a:extLst>
              <a:ext uri="{FF2B5EF4-FFF2-40B4-BE49-F238E27FC236}">
                <a16:creationId xmlns:a16="http://schemas.microsoft.com/office/drawing/2014/main" id="{CD78574D-D904-9BD4-86D0-EA55EAF3573C}"/>
              </a:ext>
            </a:extLst>
          </p:cNvPr>
          <p:cNvSpPr txBox="1"/>
          <p:nvPr/>
        </p:nvSpPr>
        <p:spPr>
          <a:xfrm>
            <a:off x="613382" y="2015066"/>
            <a:ext cx="3448752" cy="3550406"/>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dirty="0">
                <a:solidFill>
                  <a:schemeClr val="tx1">
                    <a:lumMod val="75000"/>
                    <a:lumOff val="25000"/>
                  </a:schemeClr>
                </a:solidFill>
              </a:rPr>
              <a:t> </a:t>
            </a:r>
          </a:p>
        </p:txBody>
      </p:sp>
      <p:sp>
        <p:nvSpPr>
          <p:cNvPr id="9" name="Tekstvak 8">
            <a:extLst>
              <a:ext uri="{FF2B5EF4-FFF2-40B4-BE49-F238E27FC236}">
                <a16:creationId xmlns:a16="http://schemas.microsoft.com/office/drawing/2014/main" id="{318A52E8-927E-4A97-52AD-E8ECDD08173F}"/>
              </a:ext>
            </a:extLst>
          </p:cNvPr>
          <p:cNvSpPr txBox="1"/>
          <p:nvPr/>
        </p:nvSpPr>
        <p:spPr>
          <a:xfrm>
            <a:off x="5471418" y="393366"/>
            <a:ext cx="4608512" cy="646331"/>
          </a:xfrm>
          <a:prstGeom prst="rect">
            <a:avLst/>
          </a:prstGeom>
          <a:noFill/>
        </p:spPr>
        <p:txBody>
          <a:bodyPr wrap="square" rtlCol="0">
            <a:spAutoFit/>
          </a:bodyPr>
          <a:lstStyle/>
          <a:p>
            <a:r>
              <a:rPr lang="nl-BE" dirty="0"/>
              <a:t>Koersnoteringen op aanvraag !</a:t>
            </a:r>
          </a:p>
          <a:p>
            <a:endParaRPr lang="nl-BE" dirty="0"/>
          </a:p>
        </p:txBody>
      </p:sp>
      <p:pic>
        <p:nvPicPr>
          <p:cNvPr id="7" name="Afbeelding 6">
            <a:extLst>
              <a:ext uri="{FF2B5EF4-FFF2-40B4-BE49-F238E27FC236}">
                <a16:creationId xmlns:a16="http://schemas.microsoft.com/office/drawing/2014/main" id="{B0322B19-AF92-7E05-74DD-DB88C0719E29}"/>
              </a:ext>
            </a:extLst>
          </p:cNvPr>
          <p:cNvPicPr>
            <a:picLocks noChangeAspect="1"/>
          </p:cNvPicPr>
          <p:nvPr/>
        </p:nvPicPr>
        <p:blipFill>
          <a:blip r:embed="rId2"/>
          <a:stretch>
            <a:fillRect/>
          </a:stretch>
        </p:blipFill>
        <p:spPr>
          <a:xfrm>
            <a:off x="1082675" y="2209800"/>
            <a:ext cx="9353550" cy="2057400"/>
          </a:xfrm>
          <a:prstGeom prst="rect">
            <a:avLst/>
          </a:prstGeom>
        </p:spPr>
      </p:pic>
    </p:spTree>
    <p:extLst>
      <p:ext uri="{BB962C8B-B14F-4D97-AF65-F5344CB8AC3E}">
        <p14:creationId xmlns:p14="http://schemas.microsoft.com/office/powerpoint/2010/main" val="267380982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247139" y="5208128"/>
            <a:ext cx="9692333" cy="951140"/>
          </a:xfrm>
          <a:prstGeom prst="rect">
            <a:avLst/>
          </a:prstGeom>
        </p:spPr>
        <p:txBody>
          <a:bodyPr vert="horz" wrap="square" lIns="0" tIns="0" rIns="0" bIns="0" rtlCol="0">
            <a:spAutoFit/>
          </a:bodyPr>
          <a:lstStyle/>
          <a:p>
            <a:pPr marL="0" marR="0">
              <a:lnSpc>
                <a:spcPts val="2679"/>
              </a:lnSpc>
              <a:spcBef>
                <a:spcPts val="0"/>
              </a:spcBef>
              <a:spcAft>
                <a:spcPts val="0"/>
              </a:spcAft>
            </a:pPr>
            <a:r>
              <a:rPr sz="1900" dirty="0">
                <a:solidFill>
                  <a:srgbClr val="C00000"/>
                </a:solidFill>
                <a:latin typeface="Arial Black"/>
                <a:cs typeface="Arial Black"/>
              </a:rPr>
              <a:t>Opgelet een koersdoel</a:t>
            </a:r>
            <a:r>
              <a:rPr sz="1900" spc="10" dirty="0">
                <a:solidFill>
                  <a:srgbClr val="C00000"/>
                </a:solidFill>
                <a:latin typeface="Arial Black"/>
                <a:cs typeface="Arial Black"/>
              </a:rPr>
              <a:t> </a:t>
            </a:r>
            <a:r>
              <a:rPr sz="1900" dirty="0">
                <a:solidFill>
                  <a:srgbClr val="C00000"/>
                </a:solidFill>
                <a:latin typeface="Arial Black"/>
                <a:cs typeface="Arial Black"/>
              </a:rPr>
              <a:t>is een hypothetische</a:t>
            </a:r>
            <a:r>
              <a:rPr sz="1900" spc="542" dirty="0">
                <a:solidFill>
                  <a:srgbClr val="C00000"/>
                </a:solidFill>
                <a:latin typeface="Arial Black"/>
                <a:cs typeface="Arial Black"/>
              </a:rPr>
              <a:t> </a:t>
            </a:r>
            <a:r>
              <a:rPr sz="1900" spc="-10" dirty="0">
                <a:solidFill>
                  <a:srgbClr val="C00000"/>
                </a:solidFill>
                <a:latin typeface="Arial Black"/>
                <a:cs typeface="Arial Black"/>
              </a:rPr>
              <a:t>cijfer</a:t>
            </a:r>
            <a:r>
              <a:rPr sz="1900" spc="15" dirty="0">
                <a:solidFill>
                  <a:srgbClr val="C00000"/>
                </a:solidFill>
                <a:latin typeface="Arial Black"/>
                <a:cs typeface="Arial Black"/>
              </a:rPr>
              <a:t> </a:t>
            </a:r>
            <a:r>
              <a:rPr sz="1900" spc="-28" dirty="0">
                <a:solidFill>
                  <a:srgbClr val="C00000"/>
                </a:solidFill>
                <a:latin typeface="Arial Black"/>
                <a:cs typeface="Arial Black"/>
              </a:rPr>
              <a:t>dat</a:t>
            </a:r>
            <a:r>
              <a:rPr sz="1900" spc="31" dirty="0">
                <a:solidFill>
                  <a:srgbClr val="C00000"/>
                </a:solidFill>
                <a:latin typeface="Arial Black"/>
                <a:cs typeface="Arial Black"/>
              </a:rPr>
              <a:t> </a:t>
            </a:r>
            <a:r>
              <a:rPr sz="1900" spc="14" dirty="0">
                <a:solidFill>
                  <a:srgbClr val="C00000"/>
                </a:solidFill>
                <a:latin typeface="Arial Black"/>
                <a:cs typeface="Arial Black"/>
              </a:rPr>
              <a:t>wij </a:t>
            </a:r>
            <a:r>
              <a:rPr sz="1900" dirty="0">
                <a:solidFill>
                  <a:srgbClr val="C00000"/>
                </a:solidFill>
                <a:latin typeface="Arial Black"/>
                <a:cs typeface="Arial Black"/>
              </a:rPr>
              <a:t>naar</a:t>
            </a:r>
            <a:r>
              <a:rPr sz="1900" spc="11" dirty="0">
                <a:solidFill>
                  <a:srgbClr val="C00000"/>
                </a:solidFill>
                <a:latin typeface="Arial Black"/>
                <a:cs typeface="Arial Black"/>
              </a:rPr>
              <a:t> </a:t>
            </a:r>
            <a:r>
              <a:rPr sz="1900" spc="-37" dirty="0">
                <a:solidFill>
                  <a:srgbClr val="C00000"/>
                </a:solidFill>
                <a:latin typeface="Arial Black"/>
                <a:cs typeface="Arial Black"/>
              </a:rPr>
              <a:t>voor</a:t>
            </a:r>
          </a:p>
          <a:p>
            <a:pPr marL="0" marR="0">
              <a:lnSpc>
                <a:spcPts val="2279"/>
              </a:lnSpc>
              <a:spcBef>
                <a:spcPts val="0"/>
              </a:spcBef>
              <a:spcAft>
                <a:spcPts val="0"/>
              </a:spcAft>
            </a:pPr>
            <a:r>
              <a:rPr sz="1900" spc="-15" dirty="0">
                <a:solidFill>
                  <a:srgbClr val="C00000"/>
                </a:solidFill>
                <a:latin typeface="Arial Black"/>
                <a:cs typeface="Arial Black"/>
              </a:rPr>
              <a:t>schuiven</a:t>
            </a:r>
            <a:r>
              <a:rPr sz="1900" spc="11" dirty="0">
                <a:solidFill>
                  <a:srgbClr val="C00000"/>
                </a:solidFill>
                <a:latin typeface="Arial Black"/>
                <a:cs typeface="Arial Black"/>
              </a:rPr>
              <a:t> </a:t>
            </a:r>
            <a:r>
              <a:rPr sz="1900" dirty="0">
                <a:solidFill>
                  <a:srgbClr val="C00000"/>
                </a:solidFill>
                <a:latin typeface="Arial Black"/>
                <a:cs typeface="Arial Black"/>
              </a:rPr>
              <a:t>als streefdoel maar</a:t>
            </a:r>
            <a:r>
              <a:rPr sz="1900" spc="25" dirty="0">
                <a:solidFill>
                  <a:srgbClr val="C00000"/>
                </a:solidFill>
                <a:latin typeface="Arial Black"/>
                <a:cs typeface="Arial Black"/>
              </a:rPr>
              <a:t> </a:t>
            </a:r>
            <a:r>
              <a:rPr sz="1900" dirty="0">
                <a:solidFill>
                  <a:srgbClr val="C00000"/>
                </a:solidFill>
                <a:latin typeface="Arial Black"/>
                <a:cs typeface="Arial Black"/>
              </a:rPr>
              <a:t>daarom niet altijd</a:t>
            </a:r>
            <a:r>
              <a:rPr sz="1900" spc="14" dirty="0">
                <a:solidFill>
                  <a:srgbClr val="C00000"/>
                </a:solidFill>
                <a:latin typeface="Arial Black"/>
                <a:cs typeface="Arial Black"/>
              </a:rPr>
              <a:t> </a:t>
            </a:r>
            <a:r>
              <a:rPr sz="1900" dirty="0">
                <a:solidFill>
                  <a:srgbClr val="C00000"/>
                </a:solidFill>
                <a:latin typeface="Arial Black"/>
                <a:cs typeface="Arial Black"/>
              </a:rPr>
              <a:t>bereikt zal</a:t>
            </a:r>
            <a:r>
              <a:rPr sz="1900" spc="18" dirty="0">
                <a:solidFill>
                  <a:srgbClr val="C00000"/>
                </a:solidFill>
                <a:latin typeface="Arial Black"/>
                <a:cs typeface="Arial Black"/>
              </a:rPr>
              <a:t> </a:t>
            </a:r>
            <a:r>
              <a:rPr sz="1900" dirty="0">
                <a:solidFill>
                  <a:srgbClr val="C00000"/>
                </a:solidFill>
                <a:latin typeface="Arial Black"/>
                <a:cs typeface="Arial Black"/>
              </a:rPr>
              <a:t>worden!!</a:t>
            </a:r>
          </a:p>
          <a:p>
            <a:pPr marL="0" marR="0">
              <a:lnSpc>
                <a:spcPts val="2230"/>
              </a:lnSpc>
              <a:spcBef>
                <a:spcPts val="0"/>
              </a:spcBef>
              <a:spcAft>
                <a:spcPts val="0"/>
              </a:spcAft>
            </a:pPr>
            <a:r>
              <a:rPr sz="1900" dirty="0">
                <a:solidFill>
                  <a:srgbClr val="C00000"/>
                </a:solidFill>
                <a:latin typeface="Arial Black"/>
                <a:cs typeface="Arial Black"/>
              </a:rPr>
              <a:t>Let </a:t>
            </a:r>
            <a:r>
              <a:rPr sz="1900" spc="-17" dirty="0">
                <a:solidFill>
                  <a:srgbClr val="C00000"/>
                </a:solidFill>
                <a:latin typeface="Arial Black"/>
                <a:cs typeface="Arial Black"/>
              </a:rPr>
              <a:t>op</a:t>
            </a:r>
            <a:r>
              <a:rPr sz="1900" spc="14" dirty="0">
                <a:solidFill>
                  <a:srgbClr val="C00000"/>
                </a:solidFill>
                <a:latin typeface="Arial Black"/>
                <a:cs typeface="Arial Black"/>
              </a:rPr>
              <a:t> </a:t>
            </a:r>
            <a:r>
              <a:rPr sz="1900" dirty="0">
                <a:solidFill>
                  <a:srgbClr val="C00000"/>
                </a:solidFill>
                <a:latin typeface="Arial Black"/>
                <a:cs typeface="Arial Black"/>
              </a:rPr>
              <a:t>al</a:t>
            </a:r>
            <a:r>
              <a:rPr sz="1900" spc="10" dirty="0">
                <a:solidFill>
                  <a:srgbClr val="C00000"/>
                </a:solidFill>
                <a:latin typeface="Arial Black"/>
                <a:cs typeface="Arial Black"/>
              </a:rPr>
              <a:t> </a:t>
            </a:r>
            <a:r>
              <a:rPr sz="1900" dirty="0">
                <a:solidFill>
                  <a:srgbClr val="C00000"/>
                </a:solidFill>
                <a:latin typeface="Arial Black"/>
                <a:cs typeface="Arial Black"/>
              </a:rPr>
              <a:t>uw</a:t>
            </a:r>
            <a:r>
              <a:rPr sz="1900" spc="46" dirty="0">
                <a:solidFill>
                  <a:srgbClr val="C00000"/>
                </a:solidFill>
                <a:latin typeface="Arial Black"/>
                <a:cs typeface="Arial Black"/>
              </a:rPr>
              <a:t> </a:t>
            </a:r>
            <a:r>
              <a:rPr sz="1900" spc="-15" dirty="0">
                <a:solidFill>
                  <a:srgbClr val="C00000"/>
                </a:solidFill>
                <a:latin typeface="Arial Black"/>
                <a:cs typeface="Arial Black"/>
              </a:rPr>
              <a:t>aankopen</a:t>
            </a:r>
            <a:r>
              <a:rPr sz="1900" spc="12" dirty="0">
                <a:solidFill>
                  <a:srgbClr val="C00000"/>
                </a:solidFill>
                <a:latin typeface="Arial Black"/>
                <a:cs typeface="Arial Black"/>
              </a:rPr>
              <a:t> </a:t>
            </a:r>
            <a:r>
              <a:rPr sz="1900" dirty="0">
                <a:solidFill>
                  <a:srgbClr val="C00000"/>
                </a:solidFill>
                <a:latin typeface="Arial Black"/>
                <a:cs typeface="Arial Black"/>
              </a:rPr>
              <a:t>en </a:t>
            </a:r>
            <a:r>
              <a:rPr sz="1900" spc="-11" dirty="0">
                <a:solidFill>
                  <a:srgbClr val="C00000"/>
                </a:solidFill>
                <a:latin typeface="Arial Black"/>
                <a:cs typeface="Arial Black"/>
              </a:rPr>
              <a:t>verkopen</a:t>
            </a:r>
            <a:r>
              <a:rPr sz="1900" dirty="0">
                <a:solidFill>
                  <a:srgbClr val="C00000"/>
                </a:solidFill>
                <a:latin typeface="Arial Black"/>
                <a:cs typeface="Arial Black"/>
              </a:rPr>
              <a:t> steeds te bespreken met je</a:t>
            </a:r>
            <a:r>
              <a:rPr sz="1900" spc="-15" dirty="0">
                <a:solidFill>
                  <a:srgbClr val="C00000"/>
                </a:solidFill>
                <a:latin typeface="Arial Black"/>
                <a:cs typeface="Arial Black"/>
              </a:rPr>
              <a:t> </a:t>
            </a:r>
            <a:r>
              <a:rPr sz="1900" dirty="0">
                <a:solidFill>
                  <a:srgbClr val="C00000"/>
                </a:solidFill>
                <a:latin typeface="Arial Black"/>
                <a:cs typeface="Arial Black"/>
              </a:rPr>
              <a:t>adviseur</a:t>
            </a:r>
          </a:p>
        </p:txBody>
      </p:sp>
      <p:sp>
        <p:nvSpPr>
          <p:cNvPr id="4" name="object 4"/>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23</a:t>
            </a:r>
          </a:p>
        </p:txBody>
      </p:sp>
      <p:sp>
        <p:nvSpPr>
          <p:cNvPr id="6" name="Tijdelijke aanduiding voor datum 5">
            <a:extLst>
              <a:ext uri="{FF2B5EF4-FFF2-40B4-BE49-F238E27FC236}">
                <a16:creationId xmlns:a16="http://schemas.microsoft.com/office/drawing/2014/main" id="{0DCE50FF-178B-40E1-BADE-D6AE5DACE578}"/>
              </a:ext>
            </a:extLst>
          </p:cNvPr>
          <p:cNvSpPr>
            <a:spLocks noGrp="1"/>
          </p:cNvSpPr>
          <p:nvPr>
            <p:ph type="dt" sz="half" idx="10"/>
          </p:nvPr>
        </p:nvSpPr>
        <p:spPr/>
        <p:txBody>
          <a:bodyPr/>
          <a:lstStyle/>
          <a:p>
            <a:fld id="{10F5962A-CB95-448E-8B92-D90A78C737B1}" type="datetime1">
              <a:rPr lang="en-US" smtClean="0"/>
              <a:t>8/23/2023</a:t>
            </a:fld>
            <a:endParaRPr lang="en-US"/>
          </a:p>
        </p:txBody>
      </p:sp>
      <p:sp>
        <p:nvSpPr>
          <p:cNvPr id="7" name="Tijdelijke aanduiding voor dianummer 6">
            <a:extLst>
              <a:ext uri="{FF2B5EF4-FFF2-40B4-BE49-F238E27FC236}">
                <a16:creationId xmlns:a16="http://schemas.microsoft.com/office/drawing/2014/main" id="{ACD3BDAE-0B65-4E43-8051-7C163FE5D8B7}"/>
              </a:ext>
            </a:extLst>
          </p:cNvPr>
          <p:cNvSpPr>
            <a:spLocks noGrp="1"/>
          </p:cNvSpPr>
          <p:nvPr>
            <p:ph type="sldNum" sz="quarter" idx="12"/>
          </p:nvPr>
        </p:nvSpPr>
        <p:spPr/>
        <p:txBody>
          <a:bodyPr/>
          <a:lstStyle/>
          <a:p>
            <a:fld id="{80F073CC-40D5-4B23-8DF0-9BD0A0C12F2C}" type="slidenum">
              <a:rPr lang="en-US" smtClean="0"/>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Picture 8" descr="Digitale nummers en grafieken">
            <a:extLst>
              <a:ext uri="{FF2B5EF4-FFF2-40B4-BE49-F238E27FC236}">
                <a16:creationId xmlns:a16="http://schemas.microsoft.com/office/drawing/2014/main" id="{1C8634D5-F4A2-F47A-9A46-C9E3D212FF69}"/>
              </a:ext>
            </a:extLst>
          </p:cNvPr>
          <p:cNvPicPr>
            <a:picLocks noChangeAspect="1"/>
          </p:cNvPicPr>
          <p:nvPr/>
        </p:nvPicPr>
        <p:blipFill rotWithShape="1">
          <a:blip r:embed="rId3"/>
          <a:srcRect l="34815" r="17928" b="-2"/>
          <a:stretch/>
        </p:blipFill>
        <p:spPr>
          <a:xfrm>
            <a:off x="6933491" y="10"/>
            <a:ext cx="4585409" cy="6476990"/>
          </a:xfrm>
          <a:prstGeom prst="rect">
            <a:avLst/>
          </a:prstGeom>
        </p:spPr>
      </p:pic>
      <p:sp>
        <p:nvSpPr>
          <p:cNvPr id="3" name="Titel 2">
            <a:extLst>
              <a:ext uri="{FF2B5EF4-FFF2-40B4-BE49-F238E27FC236}">
                <a16:creationId xmlns:a16="http://schemas.microsoft.com/office/drawing/2014/main" id="{BCD73BE1-B840-BD5B-D947-D9AC919F3EE8}"/>
              </a:ext>
            </a:extLst>
          </p:cNvPr>
          <p:cNvSpPr>
            <a:spLocks noGrp="1"/>
          </p:cNvSpPr>
          <p:nvPr>
            <p:ph type="title"/>
          </p:nvPr>
        </p:nvSpPr>
        <p:spPr>
          <a:xfrm>
            <a:off x="722813" y="361141"/>
            <a:ext cx="5683770" cy="1409236"/>
          </a:xfrm>
        </p:spPr>
        <p:txBody>
          <a:bodyPr vert="horz" lIns="91440" tIns="45720" rIns="91440" bIns="45720" rtlCol="0" anchor="t">
            <a:normAutofit/>
          </a:bodyPr>
          <a:lstStyle/>
          <a:p>
            <a:pPr defTabSz="914400"/>
            <a:r>
              <a:rPr lang="en-US" sz="5100" b="1" spc="200"/>
              <a:t> </a:t>
            </a:r>
          </a:p>
        </p:txBody>
      </p:sp>
      <p:sp>
        <p:nvSpPr>
          <p:cNvPr id="4" name="Tijdelijke aanduiding voor datum 3">
            <a:extLst>
              <a:ext uri="{FF2B5EF4-FFF2-40B4-BE49-F238E27FC236}">
                <a16:creationId xmlns:a16="http://schemas.microsoft.com/office/drawing/2014/main" id="{625EBD68-E017-0E6C-F014-717F8B24759C}"/>
              </a:ext>
            </a:extLst>
          </p:cNvPr>
          <p:cNvSpPr>
            <a:spLocks noGrp="1"/>
          </p:cNvSpPr>
          <p:nvPr>
            <p:ph type="dt" sz="half" idx="10"/>
          </p:nvPr>
        </p:nvSpPr>
        <p:spPr>
          <a:xfrm>
            <a:off x="722813" y="6021474"/>
            <a:ext cx="2201102" cy="329103"/>
          </a:xfrm>
          <a:prstGeom prst="rect">
            <a:avLst/>
          </a:prstGeom>
        </p:spPr>
        <p:txBody>
          <a:bodyPr vert="horz" lIns="91440" tIns="45720" rIns="91440" bIns="45720" rtlCol="0" anchor="ctr">
            <a:normAutofit/>
          </a:bodyPr>
          <a:lstStyle/>
          <a:p>
            <a:pPr defTabSz="914400">
              <a:spcAft>
                <a:spcPts val="600"/>
              </a:spcAft>
              <a:defRPr/>
            </a:pPr>
            <a:fld id="{79EC0A4B-AE81-4AD7-86EA-9F753B2B1EB0}" type="datetime1">
              <a:rPr lang="en-US" sz="1200"/>
              <a:pPr defTabSz="914400">
                <a:spcAft>
                  <a:spcPts val="600"/>
                </a:spcAft>
                <a:defRPr/>
              </a:pPr>
              <a:t>8/23/2023</a:t>
            </a:fld>
            <a:endParaRPr lang="en-US" sz="1200"/>
          </a:p>
        </p:txBody>
      </p:sp>
      <p:sp>
        <p:nvSpPr>
          <p:cNvPr id="5" name="Tijdelijke aanduiding voor dianummer 4">
            <a:extLst>
              <a:ext uri="{FF2B5EF4-FFF2-40B4-BE49-F238E27FC236}">
                <a16:creationId xmlns:a16="http://schemas.microsoft.com/office/drawing/2014/main" id="{64FDC14F-4904-D596-20A6-4B7885362112}"/>
              </a:ext>
            </a:extLst>
          </p:cNvPr>
          <p:cNvSpPr>
            <a:spLocks noGrp="1"/>
          </p:cNvSpPr>
          <p:nvPr>
            <p:ph type="sldNum" sz="quarter" idx="12"/>
          </p:nvPr>
        </p:nvSpPr>
        <p:spPr>
          <a:xfrm>
            <a:off x="8135224" y="6021474"/>
            <a:ext cx="2663744" cy="326585"/>
          </a:xfrm>
        </p:spPr>
        <p:txBody>
          <a:bodyPr vert="horz" lIns="91440" tIns="45720" rIns="91440" bIns="45720" rtlCol="0" anchor="ctr">
            <a:normAutofit/>
          </a:bodyPr>
          <a:lstStyle/>
          <a:p>
            <a:pPr defTabSz="914400">
              <a:spcAft>
                <a:spcPts val="600"/>
              </a:spcAft>
              <a:defRPr/>
            </a:pPr>
            <a:fld id="{80F073CC-40D5-4B23-8DF0-9BD0A0C12F2C}" type="slidenum">
              <a:rPr lang="en-US" sz="1200">
                <a:solidFill>
                  <a:srgbClr val="FFFFFF"/>
                </a:solidFill>
              </a:rPr>
              <a:pPr defTabSz="914400">
                <a:spcAft>
                  <a:spcPts val="600"/>
                </a:spcAft>
                <a:defRPr/>
              </a:pPr>
              <a:t>2</a:t>
            </a:fld>
            <a:endParaRPr lang="en-US" sz="1200">
              <a:solidFill>
                <a:srgbClr val="FFFFFF"/>
              </a:solidFill>
            </a:endParaRPr>
          </a:p>
        </p:txBody>
      </p:sp>
      <p:sp>
        <p:nvSpPr>
          <p:cNvPr id="7" name="Rechthoek: afgeronde hoeken 6">
            <a:extLst>
              <a:ext uri="{FF2B5EF4-FFF2-40B4-BE49-F238E27FC236}">
                <a16:creationId xmlns:a16="http://schemas.microsoft.com/office/drawing/2014/main" id="{A77C1F3F-5EE5-616E-88E7-61E8A2952BE1}"/>
              </a:ext>
            </a:extLst>
          </p:cNvPr>
          <p:cNvSpPr/>
          <p:nvPr/>
        </p:nvSpPr>
        <p:spPr>
          <a:xfrm>
            <a:off x="722813" y="2159000"/>
            <a:ext cx="5683770" cy="33939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lvl="1" indent="-228600" defTabSz="914400">
              <a:spcBef>
                <a:spcPts val="700"/>
              </a:spcBef>
              <a:spcAft>
                <a:spcPts val="600"/>
              </a:spcAft>
              <a:buClr>
                <a:schemeClr val="tx2"/>
              </a:buClr>
              <a:buSzPct val="85000"/>
              <a:buFont typeface="Wingdings" pitchFamily="2" charset="2"/>
              <a:buChar char="§"/>
            </a:pPr>
            <a:r>
              <a:rPr lang="en-US" sz="1300" b="1" dirty="0">
                <a:solidFill>
                  <a:schemeClr val="bg1"/>
                </a:solidFill>
                <a:highlight>
                  <a:srgbClr val="FFFF00"/>
                </a:highlight>
              </a:rPr>
              <a:t>We </a:t>
            </a:r>
            <a:r>
              <a:rPr lang="en-US" sz="1300" b="1" dirty="0" err="1">
                <a:solidFill>
                  <a:schemeClr val="bg1"/>
                </a:solidFill>
                <a:highlight>
                  <a:srgbClr val="FFFF00"/>
                </a:highlight>
              </a:rPr>
              <a:t>eindigen</a:t>
            </a:r>
            <a:r>
              <a:rPr lang="en-US" sz="1300" b="1" dirty="0">
                <a:solidFill>
                  <a:schemeClr val="bg1"/>
                </a:solidFill>
                <a:highlight>
                  <a:srgbClr val="FFFF00"/>
                </a:highlight>
              </a:rPr>
              <a:t> de </a:t>
            </a:r>
            <a:r>
              <a:rPr lang="en-US" sz="1300" b="1" dirty="0" err="1">
                <a:solidFill>
                  <a:schemeClr val="bg1"/>
                </a:solidFill>
                <a:highlight>
                  <a:srgbClr val="FFFF00"/>
                </a:highlight>
              </a:rPr>
              <a:t>vakantieperiode</a:t>
            </a:r>
            <a:r>
              <a:rPr lang="en-US" sz="1300" b="1" dirty="0">
                <a:solidFill>
                  <a:schemeClr val="bg1"/>
                </a:solidFill>
                <a:highlight>
                  <a:srgbClr val="FFFF00"/>
                </a:highlight>
              </a:rPr>
              <a:t>  met </a:t>
            </a:r>
            <a:r>
              <a:rPr lang="en-US" sz="1300" b="1" dirty="0" err="1">
                <a:solidFill>
                  <a:schemeClr val="bg1"/>
                </a:solidFill>
                <a:highlight>
                  <a:srgbClr val="FFFF00"/>
                </a:highlight>
              </a:rPr>
              <a:t>een</a:t>
            </a:r>
            <a:r>
              <a:rPr lang="en-US" sz="1300" b="1" dirty="0">
                <a:solidFill>
                  <a:schemeClr val="bg1"/>
                </a:solidFill>
                <a:highlight>
                  <a:srgbClr val="FFFF00"/>
                </a:highlight>
              </a:rPr>
              <a:t> </a:t>
            </a:r>
            <a:r>
              <a:rPr lang="en-US" sz="1300" b="1" dirty="0" err="1">
                <a:solidFill>
                  <a:schemeClr val="bg1"/>
                </a:solidFill>
                <a:highlight>
                  <a:srgbClr val="FFFF00"/>
                </a:highlight>
              </a:rPr>
              <a:t>zucht</a:t>
            </a:r>
            <a:endParaRPr lang="en-US" sz="1300" b="1" dirty="0">
              <a:solidFill>
                <a:schemeClr val="bg1"/>
              </a:solidFill>
              <a:highlight>
                <a:srgbClr val="FFFF00"/>
              </a:highlight>
            </a:endParaRPr>
          </a:p>
          <a:p>
            <a:pPr lvl="1" indent="-228600" defTabSz="914400">
              <a:spcBef>
                <a:spcPts val="700"/>
              </a:spcBef>
              <a:spcAft>
                <a:spcPts val="600"/>
              </a:spcAft>
              <a:buClr>
                <a:schemeClr val="tx2"/>
              </a:buClr>
              <a:buSzPct val="85000"/>
              <a:buFont typeface="Wingdings" pitchFamily="2" charset="2"/>
              <a:buChar char="§"/>
            </a:pPr>
            <a:r>
              <a:rPr lang="en-US" sz="1300" b="1" dirty="0" err="1">
                <a:solidFill>
                  <a:schemeClr val="bg1"/>
                </a:solidFill>
                <a:highlight>
                  <a:srgbClr val="FFFF00"/>
                </a:highlight>
              </a:rPr>
              <a:t>dE</a:t>
            </a:r>
            <a:r>
              <a:rPr lang="en-US" sz="1300" b="1" dirty="0">
                <a:solidFill>
                  <a:schemeClr val="bg1"/>
                </a:solidFill>
                <a:highlight>
                  <a:srgbClr val="FFFF00"/>
                </a:highlight>
              </a:rPr>
              <a:t> </a:t>
            </a:r>
            <a:r>
              <a:rPr lang="en-US" sz="1300" b="1" dirty="0" err="1">
                <a:solidFill>
                  <a:schemeClr val="bg1"/>
                </a:solidFill>
                <a:highlight>
                  <a:srgbClr val="FFFF00"/>
                </a:highlight>
              </a:rPr>
              <a:t>beurzen</a:t>
            </a:r>
            <a:r>
              <a:rPr lang="en-US" sz="1300" b="1" dirty="0">
                <a:solidFill>
                  <a:schemeClr val="bg1"/>
                </a:solidFill>
                <a:highlight>
                  <a:srgbClr val="FFFF00"/>
                </a:highlight>
              </a:rPr>
              <a:t> </a:t>
            </a:r>
            <a:r>
              <a:rPr lang="en-US" sz="1300" b="1" dirty="0" err="1">
                <a:solidFill>
                  <a:schemeClr val="bg1"/>
                </a:solidFill>
                <a:highlight>
                  <a:srgbClr val="FFFF00"/>
                </a:highlight>
              </a:rPr>
              <a:t>hebben</a:t>
            </a:r>
            <a:r>
              <a:rPr lang="en-US" sz="1300" b="1" dirty="0">
                <a:solidFill>
                  <a:schemeClr val="bg1"/>
                </a:solidFill>
                <a:highlight>
                  <a:srgbClr val="FFFF00"/>
                </a:highlight>
              </a:rPr>
              <a:t> </a:t>
            </a:r>
            <a:r>
              <a:rPr lang="en-US" sz="1300" b="1" dirty="0" err="1">
                <a:solidFill>
                  <a:schemeClr val="bg1"/>
                </a:solidFill>
                <a:highlight>
                  <a:srgbClr val="FFFF00"/>
                </a:highlight>
              </a:rPr>
              <a:t>zich</a:t>
            </a:r>
            <a:r>
              <a:rPr lang="en-US" sz="1300" b="1" dirty="0">
                <a:solidFill>
                  <a:schemeClr val="bg1"/>
                </a:solidFill>
                <a:highlight>
                  <a:srgbClr val="FFFF00"/>
                </a:highlight>
              </a:rPr>
              <a:t> </a:t>
            </a:r>
            <a:r>
              <a:rPr lang="en-US" sz="1300" b="1" dirty="0" err="1">
                <a:solidFill>
                  <a:schemeClr val="bg1"/>
                </a:solidFill>
                <a:highlight>
                  <a:srgbClr val="FFFF00"/>
                </a:highlight>
              </a:rPr>
              <a:t>flink</a:t>
            </a:r>
            <a:r>
              <a:rPr lang="en-US" sz="1300" b="1" dirty="0">
                <a:solidFill>
                  <a:schemeClr val="bg1"/>
                </a:solidFill>
                <a:highlight>
                  <a:srgbClr val="FFFF00"/>
                </a:highlight>
              </a:rPr>
              <a:t> </a:t>
            </a:r>
            <a:r>
              <a:rPr lang="en-US" sz="1300" b="1" dirty="0" err="1">
                <a:solidFill>
                  <a:schemeClr val="bg1"/>
                </a:solidFill>
                <a:highlight>
                  <a:srgbClr val="FFFF00"/>
                </a:highlight>
              </a:rPr>
              <a:t>gehouden</a:t>
            </a:r>
            <a:endParaRPr lang="en-US" sz="1300" b="1" dirty="0">
              <a:solidFill>
                <a:schemeClr val="bg1"/>
              </a:solidFill>
              <a:highlight>
                <a:srgbClr val="FFFF00"/>
              </a:highlight>
            </a:endParaRPr>
          </a:p>
          <a:p>
            <a:pPr lvl="1" indent="-228600" defTabSz="914400">
              <a:spcBef>
                <a:spcPts val="700"/>
              </a:spcBef>
              <a:spcAft>
                <a:spcPts val="600"/>
              </a:spcAft>
              <a:buClr>
                <a:schemeClr val="tx2"/>
              </a:buClr>
              <a:buSzPct val="85000"/>
              <a:buFont typeface="Wingdings" pitchFamily="2" charset="2"/>
              <a:buChar char="§"/>
            </a:pPr>
            <a:r>
              <a:rPr lang="en-US" sz="1300" b="1" dirty="0" err="1">
                <a:solidFill>
                  <a:schemeClr val="bg1"/>
                </a:solidFill>
                <a:highlight>
                  <a:srgbClr val="FFFF00"/>
                </a:highlight>
              </a:rPr>
              <a:t>Vooral</a:t>
            </a:r>
            <a:r>
              <a:rPr lang="en-US" sz="1300" b="1" dirty="0">
                <a:solidFill>
                  <a:schemeClr val="bg1"/>
                </a:solidFill>
                <a:highlight>
                  <a:srgbClr val="FFFF00"/>
                </a:highlight>
              </a:rPr>
              <a:t> de </a:t>
            </a:r>
            <a:r>
              <a:rPr lang="en-US" sz="1300" b="1" dirty="0" err="1">
                <a:solidFill>
                  <a:schemeClr val="bg1"/>
                </a:solidFill>
                <a:highlight>
                  <a:srgbClr val="FFFF00"/>
                </a:highlight>
              </a:rPr>
              <a:t>ict</a:t>
            </a:r>
            <a:r>
              <a:rPr lang="en-US" sz="1300" b="1" dirty="0">
                <a:solidFill>
                  <a:schemeClr val="bg1"/>
                </a:solidFill>
                <a:highlight>
                  <a:srgbClr val="FFFF00"/>
                </a:highlight>
              </a:rPr>
              <a:t> </a:t>
            </a:r>
            <a:r>
              <a:rPr lang="en-US" sz="1300" b="1" dirty="0" err="1">
                <a:solidFill>
                  <a:schemeClr val="bg1"/>
                </a:solidFill>
                <a:highlight>
                  <a:srgbClr val="FFFF00"/>
                </a:highlight>
              </a:rPr>
              <a:t>waarden</a:t>
            </a:r>
            <a:r>
              <a:rPr lang="en-US" sz="1300" b="1" dirty="0">
                <a:solidFill>
                  <a:schemeClr val="bg1"/>
                </a:solidFill>
                <a:highlight>
                  <a:srgbClr val="FFFF00"/>
                </a:highlight>
              </a:rPr>
              <a:t> </a:t>
            </a:r>
            <a:r>
              <a:rPr lang="en-US" sz="1300" b="1" dirty="0" err="1">
                <a:solidFill>
                  <a:schemeClr val="bg1"/>
                </a:solidFill>
                <a:highlight>
                  <a:srgbClr val="FFFF00"/>
                </a:highlight>
              </a:rPr>
              <a:t>deden</a:t>
            </a:r>
            <a:r>
              <a:rPr lang="en-US" sz="1300" b="1" dirty="0">
                <a:solidFill>
                  <a:schemeClr val="bg1"/>
                </a:solidFill>
                <a:highlight>
                  <a:srgbClr val="FFFF00"/>
                </a:highlight>
              </a:rPr>
              <a:t> het </a:t>
            </a:r>
            <a:r>
              <a:rPr lang="en-US" sz="1300" b="1" dirty="0" err="1">
                <a:solidFill>
                  <a:schemeClr val="bg1"/>
                </a:solidFill>
                <a:highlight>
                  <a:srgbClr val="FFFF00"/>
                </a:highlight>
              </a:rPr>
              <a:t>goed</a:t>
            </a:r>
            <a:endParaRPr lang="en-US" sz="1300" b="1" dirty="0">
              <a:solidFill>
                <a:schemeClr val="bg1"/>
              </a:solidFill>
              <a:highlight>
                <a:srgbClr val="FFFF00"/>
              </a:highlight>
            </a:endParaRPr>
          </a:p>
          <a:p>
            <a:pPr lvl="1" indent="-228600" defTabSz="914400">
              <a:spcBef>
                <a:spcPts val="700"/>
              </a:spcBef>
              <a:spcAft>
                <a:spcPts val="600"/>
              </a:spcAft>
              <a:buClr>
                <a:schemeClr val="tx2"/>
              </a:buClr>
              <a:buSzPct val="85000"/>
              <a:buFont typeface="Wingdings" pitchFamily="2" charset="2"/>
              <a:buChar char="§"/>
            </a:pPr>
            <a:r>
              <a:rPr lang="en-US" sz="1300" b="1" dirty="0">
                <a:solidFill>
                  <a:schemeClr val="bg1"/>
                </a:solidFill>
                <a:highlight>
                  <a:srgbClr val="FFFF00"/>
                </a:highlight>
              </a:rPr>
              <a:t>De </a:t>
            </a:r>
            <a:r>
              <a:rPr lang="en-US" sz="1300" b="1" dirty="0" err="1">
                <a:solidFill>
                  <a:schemeClr val="bg1"/>
                </a:solidFill>
                <a:highlight>
                  <a:srgbClr val="FFFF00"/>
                </a:highlight>
              </a:rPr>
              <a:t>vraag</a:t>
            </a:r>
            <a:r>
              <a:rPr lang="en-US" sz="1300" b="1" dirty="0">
                <a:solidFill>
                  <a:schemeClr val="bg1"/>
                </a:solidFill>
                <a:highlight>
                  <a:srgbClr val="FFFF00"/>
                </a:highlight>
              </a:rPr>
              <a:t> is wat nu</a:t>
            </a:r>
          </a:p>
          <a:p>
            <a:pPr lvl="1" indent="-228600" defTabSz="914400">
              <a:spcBef>
                <a:spcPts val="700"/>
              </a:spcBef>
              <a:spcAft>
                <a:spcPts val="600"/>
              </a:spcAft>
              <a:buClr>
                <a:schemeClr val="tx2"/>
              </a:buClr>
              <a:buSzPct val="85000"/>
              <a:buFont typeface="Wingdings" pitchFamily="2" charset="2"/>
              <a:buChar char="§"/>
            </a:pPr>
            <a:r>
              <a:rPr lang="en-US" sz="1300" b="1" dirty="0" err="1">
                <a:solidFill>
                  <a:schemeClr val="bg1"/>
                </a:solidFill>
                <a:highlight>
                  <a:srgbClr val="FFFF00"/>
                </a:highlight>
              </a:rPr>
              <a:t>Normaal</a:t>
            </a:r>
            <a:r>
              <a:rPr lang="en-US" sz="1300" b="1" dirty="0">
                <a:solidFill>
                  <a:schemeClr val="bg1"/>
                </a:solidFill>
                <a:highlight>
                  <a:srgbClr val="FFFF00"/>
                </a:highlight>
              </a:rPr>
              <a:t> </a:t>
            </a:r>
            <a:r>
              <a:rPr lang="en-US" sz="1300" b="1" dirty="0" err="1">
                <a:solidFill>
                  <a:schemeClr val="bg1"/>
                </a:solidFill>
                <a:highlight>
                  <a:srgbClr val="FFFF00"/>
                </a:highlight>
              </a:rPr>
              <a:t>zouden</a:t>
            </a:r>
            <a:r>
              <a:rPr lang="en-US" sz="1300" b="1" dirty="0">
                <a:solidFill>
                  <a:schemeClr val="bg1"/>
                </a:solidFill>
                <a:highlight>
                  <a:srgbClr val="FFFF00"/>
                </a:highlight>
              </a:rPr>
              <a:t> de </a:t>
            </a:r>
            <a:r>
              <a:rPr lang="en-US" sz="1300" b="1" dirty="0" err="1">
                <a:solidFill>
                  <a:schemeClr val="bg1"/>
                </a:solidFill>
                <a:highlight>
                  <a:srgbClr val="FFFF00"/>
                </a:highlight>
              </a:rPr>
              <a:t>beurzen</a:t>
            </a:r>
            <a:r>
              <a:rPr lang="en-US" sz="1300" b="1" dirty="0">
                <a:solidFill>
                  <a:schemeClr val="bg1"/>
                </a:solidFill>
                <a:highlight>
                  <a:srgbClr val="FFFF00"/>
                </a:highlight>
              </a:rPr>
              <a:t> </a:t>
            </a:r>
            <a:r>
              <a:rPr lang="en-US" sz="1300" b="1" dirty="0" err="1">
                <a:solidFill>
                  <a:schemeClr val="bg1"/>
                </a:solidFill>
                <a:highlight>
                  <a:srgbClr val="FFFF00"/>
                </a:highlight>
              </a:rPr>
              <a:t>en</a:t>
            </a:r>
            <a:r>
              <a:rPr lang="en-US" sz="1300" b="1" dirty="0">
                <a:solidFill>
                  <a:schemeClr val="bg1"/>
                </a:solidFill>
                <a:highlight>
                  <a:srgbClr val="FFFF00"/>
                </a:highlight>
              </a:rPr>
              <a:t> de </a:t>
            </a:r>
            <a:r>
              <a:rPr lang="en-US" sz="1300" b="1" dirty="0" err="1">
                <a:solidFill>
                  <a:schemeClr val="bg1"/>
                </a:solidFill>
                <a:highlight>
                  <a:srgbClr val="FFFF00"/>
                </a:highlight>
              </a:rPr>
              <a:t>meeste</a:t>
            </a:r>
            <a:r>
              <a:rPr lang="en-US" sz="1300" b="1" dirty="0">
                <a:solidFill>
                  <a:schemeClr val="bg1"/>
                </a:solidFill>
                <a:highlight>
                  <a:srgbClr val="FFFF00"/>
                </a:highlight>
              </a:rPr>
              <a:t> </a:t>
            </a:r>
            <a:r>
              <a:rPr lang="en-US" sz="1300" b="1" dirty="0" err="1">
                <a:solidFill>
                  <a:schemeClr val="bg1"/>
                </a:solidFill>
                <a:highlight>
                  <a:srgbClr val="FFFF00"/>
                </a:highlight>
              </a:rPr>
              <a:t>aandelen</a:t>
            </a:r>
            <a:r>
              <a:rPr lang="en-US" sz="1300" b="1" dirty="0">
                <a:solidFill>
                  <a:schemeClr val="bg1"/>
                </a:solidFill>
                <a:highlight>
                  <a:srgbClr val="FFFF00"/>
                </a:highlight>
              </a:rPr>
              <a:t> </a:t>
            </a:r>
            <a:r>
              <a:rPr lang="en-US" sz="1300" b="1" dirty="0" err="1">
                <a:solidFill>
                  <a:schemeClr val="bg1"/>
                </a:solidFill>
                <a:highlight>
                  <a:srgbClr val="FFFF00"/>
                </a:highlight>
              </a:rPr>
              <a:t>kunnen</a:t>
            </a:r>
            <a:r>
              <a:rPr lang="en-US" sz="1300" b="1" dirty="0">
                <a:solidFill>
                  <a:schemeClr val="bg1"/>
                </a:solidFill>
                <a:highlight>
                  <a:srgbClr val="FFFF00"/>
                </a:highlight>
              </a:rPr>
              <a:t> </a:t>
            </a:r>
            <a:r>
              <a:rPr lang="en-US" sz="1300" b="1" dirty="0" err="1">
                <a:solidFill>
                  <a:schemeClr val="bg1"/>
                </a:solidFill>
                <a:highlight>
                  <a:srgbClr val="FFFF00"/>
                </a:highlight>
              </a:rPr>
              <a:t>dalen</a:t>
            </a:r>
            <a:r>
              <a:rPr lang="en-US" sz="1300" b="1" dirty="0">
                <a:solidFill>
                  <a:schemeClr val="bg1"/>
                </a:solidFill>
                <a:highlight>
                  <a:srgbClr val="FFFF00"/>
                </a:highlight>
              </a:rPr>
              <a:t> </a:t>
            </a:r>
            <a:r>
              <a:rPr lang="en-US" sz="1300" b="1" dirty="0" err="1">
                <a:solidFill>
                  <a:schemeClr val="bg1"/>
                </a:solidFill>
                <a:highlight>
                  <a:srgbClr val="FFFF00"/>
                </a:highlight>
              </a:rPr>
              <a:t>tweede</a:t>
            </a:r>
            <a:r>
              <a:rPr lang="en-US" sz="1300" b="1" dirty="0">
                <a:solidFill>
                  <a:schemeClr val="bg1"/>
                </a:solidFill>
                <a:highlight>
                  <a:srgbClr val="FFFF00"/>
                </a:highlight>
              </a:rPr>
              <a:t> </a:t>
            </a:r>
            <a:r>
              <a:rPr lang="en-US" sz="1300" b="1" dirty="0" err="1">
                <a:solidFill>
                  <a:schemeClr val="bg1"/>
                </a:solidFill>
                <a:highlight>
                  <a:srgbClr val="FFFF00"/>
                </a:highlight>
              </a:rPr>
              <a:t>deel</a:t>
            </a:r>
            <a:r>
              <a:rPr lang="en-US" sz="1300" b="1" dirty="0">
                <a:solidFill>
                  <a:schemeClr val="bg1"/>
                </a:solidFill>
                <a:highlight>
                  <a:srgbClr val="FFFF00"/>
                </a:highlight>
              </a:rPr>
              <a:t> van het </a:t>
            </a:r>
            <a:r>
              <a:rPr lang="en-US" sz="1300" b="1" dirty="0" err="1">
                <a:solidFill>
                  <a:schemeClr val="bg1"/>
                </a:solidFill>
                <a:highlight>
                  <a:srgbClr val="FFFF00"/>
                </a:highlight>
              </a:rPr>
              <a:t>jaar</a:t>
            </a:r>
            <a:endParaRPr lang="en-US" sz="1300" b="1" dirty="0">
              <a:solidFill>
                <a:schemeClr val="bg1"/>
              </a:solidFill>
              <a:highlight>
                <a:srgbClr val="FFFF00"/>
              </a:highlight>
            </a:endParaRPr>
          </a:p>
          <a:p>
            <a:pPr lvl="1" indent="-228600" defTabSz="914400">
              <a:spcBef>
                <a:spcPts val="700"/>
              </a:spcBef>
              <a:spcAft>
                <a:spcPts val="600"/>
              </a:spcAft>
              <a:buClr>
                <a:schemeClr val="tx2"/>
              </a:buClr>
              <a:buSzPct val="85000"/>
              <a:buFont typeface="Wingdings" pitchFamily="2" charset="2"/>
              <a:buChar char="§"/>
            </a:pPr>
            <a:r>
              <a:rPr lang="en-US" sz="1300" b="1" dirty="0" err="1">
                <a:solidFill>
                  <a:schemeClr val="bg1"/>
                </a:solidFill>
                <a:highlight>
                  <a:srgbClr val="FFFF00"/>
                </a:highlight>
              </a:rPr>
              <a:t>Hoofdreden</a:t>
            </a:r>
            <a:r>
              <a:rPr lang="en-US" sz="1300" b="1" dirty="0">
                <a:solidFill>
                  <a:schemeClr val="bg1"/>
                </a:solidFill>
                <a:highlight>
                  <a:srgbClr val="FFFF00"/>
                </a:highlight>
              </a:rPr>
              <a:t> is </a:t>
            </a:r>
            <a:r>
              <a:rPr lang="en-US" sz="1300" b="1" dirty="0" err="1">
                <a:solidFill>
                  <a:schemeClr val="bg1"/>
                </a:solidFill>
                <a:highlight>
                  <a:srgbClr val="FFFF00"/>
                </a:highlight>
              </a:rPr>
              <a:t>dat</a:t>
            </a:r>
            <a:r>
              <a:rPr lang="en-US" sz="1300" b="1" dirty="0">
                <a:solidFill>
                  <a:schemeClr val="bg1"/>
                </a:solidFill>
                <a:highlight>
                  <a:srgbClr val="FFFF00"/>
                </a:highlight>
              </a:rPr>
              <a:t> de </a:t>
            </a:r>
            <a:r>
              <a:rPr lang="en-US" sz="1300" b="1" dirty="0" err="1">
                <a:solidFill>
                  <a:schemeClr val="bg1"/>
                </a:solidFill>
                <a:highlight>
                  <a:srgbClr val="FFFF00"/>
                </a:highlight>
              </a:rPr>
              <a:t>rente</a:t>
            </a:r>
            <a:r>
              <a:rPr lang="en-US" sz="1300" b="1" dirty="0">
                <a:solidFill>
                  <a:schemeClr val="bg1"/>
                </a:solidFill>
                <a:highlight>
                  <a:srgbClr val="FFFF00"/>
                </a:highlight>
              </a:rPr>
              <a:t> </a:t>
            </a:r>
            <a:r>
              <a:rPr lang="en-US" sz="1300" b="1" dirty="0" err="1">
                <a:solidFill>
                  <a:schemeClr val="bg1"/>
                </a:solidFill>
                <a:highlight>
                  <a:srgbClr val="FFFF00"/>
                </a:highlight>
              </a:rPr>
              <a:t>verder</a:t>
            </a:r>
            <a:r>
              <a:rPr lang="en-US" sz="1300" b="1" dirty="0">
                <a:solidFill>
                  <a:schemeClr val="bg1"/>
                </a:solidFill>
                <a:highlight>
                  <a:srgbClr val="FFFF00"/>
                </a:highlight>
              </a:rPr>
              <a:t> </a:t>
            </a:r>
            <a:r>
              <a:rPr lang="en-US" sz="1300" b="1" dirty="0" err="1">
                <a:solidFill>
                  <a:schemeClr val="bg1"/>
                </a:solidFill>
                <a:highlight>
                  <a:srgbClr val="FFFF00"/>
                </a:highlight>
              </a:rPr>
              <a:t>zal</a:t>
            </a:r>
            <a:r>
              <a:rPr lang="en-US" sz="1300" b="1" dirty="0">
                <a:solidFill>
                  <a:schemeClr val="bg1"/>
                </a:solidFill>
                <a:highlight>
                  <a:srgbClr val="FFFF00"/>
                </a:highlight>
              </a:rPr>
              <a:t> </a:t>
            </a:r>
            <a:r>
              <a:rPr lang="en-US" sz="1300" b="1" dirty="0" err="1">
                <a:solidFill>
                  <a:schemeClr val="bg1"/>
                </a:solidFill>
                <a:highlight>
                  <a:srgbClr val="FFFF00"/>
                </a:highlight>
              </a:rPr>
              <a:t>stijgen</a:t>
            </a:r>
            <a:r>
              <a:rPr lang="en-US" sz="1300" b="1" dirty="0">
                <a:solidFill>
                  <a:schemeClr val="bg1"/>
                </a:solidFill>
                <a:highlight>
                  <a:srgbClr val="FFFF00"/>
                </a:highlight>
              </a:rPr>
              <a:t> </a:t>
            </a:r>
            <a:r>
              <a:rPr lang="en-US" sz="1300" b="1" dirty="0" err="1">
                <a:solidFill>
                  <a:schemeClr val="bg1"/>
                </a:solidFill>
                <a:highlight>
                  <a:srgbClr val="FFFF00"/>
                </a:highlight>
              </a:rPr>
              <a:t>en</a:t>
            </a:r>
            <a:r>
              <a:rPr lang="en-US" sz="1300" b="1" dirty="0">
                <a:solidFill>
                  <a:schemeClr val="bg1"/>
                </a:solidFill>
                <a:highlight>
                  <a:srgbClr val="FFFF00"/>
                </a:highlight>
              </a:rPr>
              <a:t> </a:t>
            </a:r>
            <a:r>
              <a:rPr lang="en-US" sz="1300" b="1" dirty="0" err="1">
                <a:solidFill>
                  <a:schemeClr val="bg1"/>
                </a:solidFill>
                <a:highlight>
                  <a:srgbClr val="FFFF00"/>
                </a:highlight>
              </a:rPr>
              <a:t>dat</a:t>
            </a:r>
            <a:r>
              <a:rPr lang="en-US" sz="1300" b="1" dirty="0">
                <a:solidFill>
                  <a:schemeClr val="bg1"/>
                </a:solidFill>
                <a:highlight>
                  <a:srgbClr val="FFFF00"/>
                </a:highlight>
              </a:rPr>
              <a:t> de </a:t>
            </a:r>
            <a:r>
              <a:rPr lang="en-US" sz="1300" b="1" dirty="0" err="1">
                <a:solidFill>
                  <a:schemeClr val="bg1"/>
                </a:solidFill>
                <a:highlight>
                  <a:srgbClr val="FFFF00"/>
                </a:highlight>
              </a:rPr>
              <a:t>aandelen</a:t>
            </a:r>
            <a:r>
              <a:rPr lang="en-US" sz="1300" b="1" dirty="0">
                <a:solidFill>
                  <a:schemeClr val="bg1"/>
                </a:solidFill>
                <a:highlight>
                  <a:srgbClr val="FFFF00"/>
                </a:highlight>
              </a:rPr>
              <a:t> </a:t>
            </a:r>
            <a:r>
              <a:rPr lang="en-US" sz="1300" b="1" dirty="0" err="1">
                <a:solidFill>
                  <a:schemeClr val="bg1"/>
                </a:solidFill>
                <a:highlight>
                  <a:srgbClr val="FFFF00"/>
                </a:highlight>
              </a:rPr>
              <a:t>dit</a:t>
            </a:r>
            <a:r>
              <a:rPr lang="en-US" sz="1300" b="1" dirty="0">
                <a:solidFill>
                  <a:schemeClr val="bg1"/>
                </a:solidFill>
                <a:highlight>
                  <a:srgbClr val="FFFF00"/>
                </a:highlight>
              </a:rPr>
              <a:t> </a:t>
            </a:r>
            <a:r>
              <a:rPr lang="en-US" sz="1300" b="1" dirty="0" err="1">
                <a:solidFill>
                  <a:schemeClr val="bg1"/>
                </a:solidFill>
                <a:highlight>
                  <a:srgbClr val="FFFF00"/>
                </a:highlight>
              </a:rPr>
              <a:t>jaar</a:t>
            </a:r>
            <a:r>
              <a:rPr lang="en-US" sz="1300" b="1" dirty="0">
                <a:solidFill>
                  <a:schemeClr val="bg1"/>
                </a:solidFill>
                <a:highlight>
                  <a:srgbClr val="FFFF00"/>
                </a:highlight>
              </a:rPr>
              <a:t> al </a:t>
            </a:r>
            <a:r>
              <a:rPr lang="en-US" sz="1300" b="1" dirty="0" err="1">
                <a:solidFill>
                  <a:schemeClr val="bg1"/>
                </a:solidFill>
                <a:highlight>
                  <a:srgbClr val="FFFF00"/>
                </a:highlight>
              </a:rPr>
              <a:t>flink</a:t>
            </a:r>
            <a:r>
              <a:rPr lang="en-US" sz="1300" b="1" dirty="0">
                <a:solidFill>
                  <a:schemeClr val="bg1"/>
                </a:solidFill>
                <a:highlight>
                  <a:srgbClr val="FFFF00"/>
                </a:highlight>
              </a:rPr>
              <a:t> </a:t>
            </a:r>
            <a:r>
              <a:rPr lang="en-US" sz="1300" b="1" dirty="0" err="1">
                <a:solidFill>
                  <a:schemeClr val="bg1"/>
                </a:solidFill>
                <a:highlight>
                  <a:srgbClr val="FFFF00"/>
                </a:highlight>
              </a:rPr>
              <a:t>zijn</a:t>
            </a:r>
            <a:r>
              <a:rPr lang="en-US" sz="1300" b="1" dirty="0">
                <a:solidFill>
                  <a:schemeClr val="bg1"/>
                </a:solidFill>
                <a:highlight>
                  <a:srgbClr val="FFFF00"/>
                </a:highlight>
              </a:rPr>
              <a:t> </a:t>
            </a:r>
            <a:r>
              <a:rPr lang="en-US" sz="1300" b="1" dirty="0" err="1">
                <a:solidFill>
                  <a:schemeClr val="bg1"/>
                </a:solidFill>
                <a:highlight>
                  <a:srgbClr val="FFFF00"/>
                </a:highlight>
              </a:rPr>
              <a:t>gestegen</a:t>
            </a:r>
            <a:endParaRPr lang="en-US" sz="1300" b="1" dirty="0">
              <a:solidFill>
                <a:schemeClr val="bg1"/>
              </a:solidFill>
              <a:highlight>
                <a:srgbClr val="FFFF00"/>
              </a:highlight>
            </a:endParaRPr>
          </a:p>
          <a:p>
            <a:pPr lvl="1" indent="-228600" defTabSz="914400">
              <a:spcBef>
                <a:spcPts val="700"/>
              </a:spcBef>
              <a:spcAft>
                <a:spcPts val="600"/>
              </a:spcAft>
              <a:buClr>
                <a:schemeClr val="tx2"/>
              </a:buClr>
              <a:buSzPct val="85000"/>
              <a:buFont typeface="Wingdings" pitchFamily="2" charset="2"/>
              <a:buChar char="§"/>
            </a:pPr>
            <a:r>
              <a:rPr lang="en-US" sz="1300" b="1" dirty="0">
                <a:solidFill>
                  <a:schemeClr val="bg1"/>
                </a:solidFill>
                <a:highlight>
                  <a:srgbClr val="FFFF00"/>
                </a:highlight>
              </a:rPr>
              <a:t>De </a:t>
            </a:r>
            <a:r>
              <a:rPr lang="en-US" sz="1300" b="1" dirty="0" err="1">
                <a:solidFill>
                  <a:schemeClr val="bg1"/>
                </a:solidFill>
                <a:highlight>
                  <a:srgbClr val="FFFF00"/>
                </a:highlight>
              </a:rPr>
              <a:t>stijgers</a:t>
            </a:r>
            <a:r>
              <a:rPr lang="en-US" sz="1300" b="1" dirty="0">
                <a:solidFill>
                  <a:schemeClr val="bg1"/>
                </a:solidFill>
                <a:highlight>
                  <a:srgbClr val="FFFF00"/>
                </a:highlight>
              </a:rPr>
              <a:t> van </a:t>
            </a:r>
            <a:r>
              <a:rPr lang="en-US" sz="1300" b="1" dirty="0" err="1">
                <a:solidFill>
                  <a:schemeClr val="bg1"/>
                </a:solidFill>
                <a:highlight>
                  <a:srgbClr val="FFFF00"/>
                </a:highlight>
              </a:rPr>
              <a:t>tweede</a:t>
            </a:r>
            <a:r>
              <a:rPr lang="en-US" sz="1300" b="1" dirty="0">
                <a:solidFill>
                  <a:schemeClr val="bg1"/>
                </a:solidFill>
                <a:highlight>
                  <a:srgbClr val="FFFF00"/>
                </a:highlight>
              </a:rPr>
              <a:t> </a:t>
            </a:r>
            <a:r>
              <a:rPr lang="en-US" sz="1300" b="1" dirty="0" err="1">
                <a:solidFill>
                  <a:schemeClr val="bg1"/>
                </a:solidFill>
                <a:highlight>
                  <a:srgbClr val="FFFF00"/>
                </a:highlight>
              </a:rPr>
              <a:t>deel</a:t>
            </a:r>
            <a:r>
              <a:rPr lang="en-US" sz="1300" b="1" dirty="0">
                <a:solidFill>
                  <a:schemeClr val="bg1"/>
                </a:solidFill>
                <a:highlight>
                  <a:srgbClr val="FFFF00"/>
                </a:highlight>
              </a:rPr>
              <a:t> van </a:t>
            </a:r>
            <a:r>
              <a:rPr lang="en-US" sz="1300" b="1" dirty="0" err="1">
                <a:solidFill>
                  <a:schemeClr val="bg1"/>
                </a:solidFill>
                <a:highlight>
                  <a:srgbClr val="FFFF00"/>
                </a:highlight>
              </a:rPr>
              <a:t>jaar</a:t>
            </a:r>
            <a:r>
              <a:rPr lang="en-US" sz="1300" b="1" dirty="0">
                <a:solidFill>
                  <a:schemeClr val="bg1"/>
                </a:solidFill>
                <a:highlight>
                  <a:srgbClr val="FFFF00"/>
                </a:highlight>
              </a:rPr>
              <a:t> </a:t>
            </a:r>
            <a:r>
              <a:rPr lang="en-US" sz="1300" b="1" dirty="0" err="1">
                <a:solidFill>
                  <a:schemeClr val="bg1"/>
                </a:solidFill>
                <a:highlight>
                  <a:srgbClr val="FFFF00"/>
                </a:highlight>
              </a:rPr>
              <a:t>zullen</a:t>
            </a:r>
            <a:r>
              <a:rPr lang="en-US" sz="1300" b="1" dirty="0">
                <a:solidFill>
                  <a:schemeClr val="bg1"/>
                </a:solidFill>
                <a:highlight>
                  <a:srgbClr val="FFFF00"/>
                </a:highlight>
              </a:rPr>
              <a:t> </a:t>
            </a:r>
            <a:r>
              <a:rPr lang="en-US" sz="1300" b="1" dirty="0" err="1">
                <a:solidFill>
                  <a:schemeClr val="bg1"/>
                </a:solidFill>
                <a:highlight>
                  <a:srgbClr val="FFFF00"/>
                </a:highlight>
              </a:rPr>
              <a:t>waarschijnlijk</a:t>
            </a:r>
            <a:r>
              <a:rPr lang="en-US" sz="1300" b="1" dirty="0">
                <a:solidFill>
                  <a:schemeClr val="bg1"/>
                </a:solidFill>
                <a:highlight>
                  <a:srgbClr val="FFFF00"/>
                </a:highlight>
              </a:rPr>
              <a:t> de </a:t>
            </a:r>
            <a:r>
              <a:rPr lang="en-US" sz="1300" b="1" dirty="0" err="1">
                <a:solidFill>
                  <a:schemeClr val="bg1"/>
                </a:solidFill>
                <a:highlight>
                  <a:srgbClr val="FFFF00"/>
                </a:highlight>
              </a:rPr>
              <a:t>grondstofaandelen</a:t>
            </a:r>
            <a:r>
              <a:rPr lang="en-US" sz="1300" b="1" dirty="0">
                <a:solidFill>
                  <a:schemeClr val="bg1"/>
                </a:solidFill>
                <a:highlight>
                  <a:srgbClr val="FFFF00"/>
                </a:highlight>
              </a:rPr>
              <a:t> </a:t>
            </a:r>
            <a:r>
              <a:rPr lang="en-US" sz="1300" b="1" dirty="0" err="1">
                <a:solidFill>
                  <a:schemeClr val="bg1"/>
                </a:solidFill>
                <a:highlight>
                  <a:srgbClr val="FFFF00"/>
                </a:highlight>
              </a:rPr>
              <a:t>zijn</a:t>
            </a:r>
            <a:r>
              <a:rPr lang="en-US" sz="1300" b="1" dirty="0">
                <a:solidFill>
                  <a:schemeClr val="bg1"/>
                </a:solidFill>
                <a:highlight>
                  <a:srgbClr val="FFFF00"/>
                </a:highlight>
              </a:rPr>
              <a:t> </a:t>
            </a:r>
            <a:r>
              <a:rPr lang="en-US" sz="1300" b="1" dirty="0" err="1">
                <a:solidFill>
                  <a:schemeClr val="bg1"/>
                </a:solidFill>
                <a:highlight>
                  <a:srgbClr val="FFFF00"/>
                </a:highlight>
              </a:rPr>
              <a:t>en</a:t>
            </a:r>
            <a:r>
              <a:rPr lang="en-US" sz="1300" b="1" dirty="0">
                <a:solidFill>
                  <a:schemeClr val="bg1"/>
                </a:solidFill>
                <a:highlight>
                  <a:srgbClr val="FFFF00"/>
                </a:highlight>
              </a:rPr>
              <a:t> de </a:t>
            </a:r>
            <a:r>
              <a:rPr lang="en-US" sz="1300" b="1" dirty="0" err="1">
                <a:solidFill>
                  <a:schemeClr val="bg1"/>
                </a:solidFill>
                <a:highlight>
                  <a:srgbClr val="FFFF00"/>
                </a:highlight>
              </a:rPr>
              <a:t>edelmetalen</a:t>
            </a:r>
            <a:r>
              <a:rPr lang="en-US" sz="1300" b="1" dirty="0">
                <a:solidFill>
                  <a:schemeClr val="bg1"/>
                </a:solidFill>
                <a:highlight>
                  <a:srgbClr val="FFFF00"/>
                </a:highlight>
              </a:rPr>
              <a:t> die </a:t>
            </a:r>
            <a:r>
              <a:rPr lang="en-US" sz="1300" b="1" dirty="0" err="1">
                <a:solidFill>
                  <a:schemeClr val="bg1"/>
                </a:solidFill>
                <a:highlight>
                  <a:srgbClr val="FFFF00"/>
                </a:highlight>
              </a:rPr>
              <a:t>flink</a:t>
            </a:r>
            <a:r>
              <a:rPr lang="en-US" sz="1300" b="1" dirty="0">
                <a:solidFill>
                  <a:schemeClr val="bg1"/>
                </a:solidFill>
                <a:highlight>
                  <a:srgbClr val="FFFF00"/>
                </a:highlight>
              </a:rPr>
              <a:t> </a:t>
            </a:r>
            <a:r>
              <a:rPr lang="en-US" sz="1300" b="1" dirty="0" err="1">
                <a:solidFill>
                  <a:schemeClr val="bg1"/>
                </a:solidFill>
                <a:highlight>
                  <a:srgbClr val="FFFF00"/>
                </a:highlight>
              </a:rPr>
              <a:t>onderuit</a:t>
            </a:r>
            <a:r>
              <a:rPr lang="en-US" sz="1300" b="1" dirty="0">
                <a:solidFill>
                  <a:schemeClr val="bg1"/>
                </a:solidFill>
                <a:highlight>
                  <a:srgbClr val="FFFF00"/>
                </a:highlight>
              </a:rPr>
              <a:t> </a:t>
            </a:r>
            <a:r>
              <a:rPr lang="en-US" sz="1300" b="1" dirty="0" err="1">
                <a:solidFill>
                  <a:schemeClr val="bg1"/>
                </a:solidFill>
                <a:highlight>
                  <a:srgbClr val="FFFF00"/>
                </a:highlight>
              </a:rPr>
              <a:t>waren</a:t>
            </a:r>
            <a:endParaRPr lang="en-US" sz="1300" b="1" dirty="0">
              <a:solidFill>
                <a:schemeClr val="bg1"/>
              </a:solidFill>
              <a:highlight>
                <a:srgbClr val="FFFF00"/>
              </a:highlight>
            </a:endParaRPr>
          </a:p>
        </p:txBody>
      </p:sp>
    </p:spTree>
    <p:extLst>
      <p:ext uri="{BB962C8B-B14F-4D97-AF65-F5344CB8AC3E}">
        <p14:creationId xmlns:p14="http://schemas.microsoft.com/office/powerpoint/2010/main" val="101787741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5988170-760A-8731-BB17-241E261867F1}"/>
              </a:ext>
            </a:extLst>
          </p:cNvPr>
          <p:cNvSpPr/>
          <p:nvPr/>
        </p:nvSpPr>
        <p:spPr>
          <a:xfrm>
            <a:off x="607943" y="607717"/>
            <a:ext cx="3482797" cy="5221583"/>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500" b="1" cap="all" spc="0"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rPr>
              <a:t>Onze</a:t>
            </a:r>
            <a:r>
              <a:rPr lang="en-US" sz="4500" b="1" cap="all"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rPr>
              <a:t> </a:t>
            </a:r>
            <a:r>
              <a:rPr lang="en-US" sz="4500" b="1" cap="all" spc="0"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rPr>
              <a:t>koop</a:t>
            </a:r>
            <a:r>
              <a:rPr lang="en-US" sz="4500" b="1" cap="all"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rPr>
              <a:t>-</a:t>
            </a:r>
          </a:p>
          <a:p>
            <a:pPr algn="r" defTabSz="914400">
              <a:lnSpc>
                <a:spcPct val="90000"/>
              </a:lnSpc>
              <a:spcBef>
                <a:spcPct val="0"/>
              </a:spcBef>
              <a:spcAft>
                <a:spcPts val="600"/>
              </a:spcAft>
            </a:pPr>
            <a:r>
              <a:rPr lang="en-US" sz="4500" b="1" cap="all" spc="0"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rPr>
              <a:t>signalen</a:t>
            </a:r>
            <a:endParaRPr lang="en-US" sz="4500" b="1" cap="all"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endParaRPr>
          </a:p>
        </p:txBody>
      </p:sp>
      <p:sp>
        <p:nvSpPr>
          <p:cNvPr id="9" name="Rechthoek 8">
            <a:extLst>
              <a:ext uri="{FF2B5EF4-FFF2-40B4-BE49-F238E27FC236}">
                <a16:creationId xmlns:a16="http://schemas.microsoft.com/office/drawing/2014/main" id="{7DB8716D-F4C8-344E-0C79-1E320DFF557F}"/>
              </a:ext>
            </a:extLst>
          </p:cNvPr>
          <p:cNvSpPr/>
          <p:nvPr/>
        </p:nvSpPr>
        <p:spPr>
          <a:xfrm>
            <a:off x="4463306" y="2076626"/>
            <a:ext cx="6752558" cy="2283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p>
            <a:pPr marL="1188720" lvl="2" algn="just" defTabSz="914400">
              <a:lnSpc>
                <a:spcPct val="90000"/>
              </a:lnSpc>
              <a:spcBef>
                <a:spcPts val="1000"/>
              </a:spcBef>
              <a:buClr>
                <a:schemeClr val="accent1">
                  <a:lumMod val="75000"/>
                </a:schemeClr>
              </a:buClr>
              <a:buSzPct val="85000"/>
            </a:pPr>
            <a:r>
              <a:rPr lang="en-US" sz="2400" b="1" dirty="0">
                <a:solidFill>
                  <a:schemeClr val="tx1"/>
                </a:solidFill>
                <a:highlight>
                  <a:srgbClr val="FFFF00"/>
                </a:highlight>
              </a:rPr>
              <a:t> </a:t>
            </a:r>
            <a:r>
              <a:rPr lang="en-US" sz="2400" b="1" dirty="0" err="1">
                <a:solidFill>
                  <a:schemeClr val="bg1"/>
                </a:solidFill>
                <a:highlight>
                  <a:srgbClr val="FFFF00"/>
                </a:highlight>
              </a:rPr>
              <a:t>amerikaanse</a:t>
            </a:r>
            <a:r>
              <a:rPr lang="en-US" sz="2400" b="1" dirty="0">
                <a:solidFill>
                  <a:schemeClr val="bg1"/>
                </a:solidFill>
                <a:highlight>
                  <a:srgbClr val="FFFF00"/>
                </a:highlight>
              </a:rPr>
              <a:t> </a:t>
            </a:r>
            <a:r>
              <a:rPr lang="en-US" sz="2400" b="1" dirty="0" err="1">
                <a:solidFill>
                  <a:schemeClr val="bg1"/>
                </a:solidFill>
                <a:highlight>
                  <a:srgbClr val="FFFF00"/>
                </a:highlight>
              </a:rPr>
              <a:t>genoteerde</a:t>
            </a:r>
            <a:r>
              <a:rPr lang="en-US" sz="2400" b="1" dirty="0">
                <a:solidFill>
                  <a:schemeClr val="bg1"/>
                </a:solidFill>
                <a:highlight>
                  <a:srgbClr val="FFFF00"/>
                </a:highlight>
              </a:rPr>
              <a:t> </a:t>
            </a:r>
            <a:r>
              <a:rPr lang="en-US" sz="2400" b="1" dirty="0" err="1">
                <a:solidFill>
                  <a:schemeClr val="bg1"/>
                </a:solidFill>
                <a:highlight>
                  <a:srgbClr val="FFFF00"/>
                </a:highlight>
              </a:rPr>
              <a:t>aandelen</a:t>
            </a:r>
            <a:r>
              <a:rPr lang="en-US" sz="2400" b="1" dirty="0">
                <a:solidFill>
                  <a:schemeClr val="bg1"/>
                </a:solidFill>
                <a:highlight>
                  <a:srgbClr val="FFFF00"/>
                </a:highlight>
              </a:rPr>
              <a:t> </a:t>
            </a:r>
            <a:r>
              <a:rPr lang="en-US" sz="2400" b="1" dirty="0" err="1">
                <a:solidFill>
                  <a:schemeClr val="bg1"/>
                </a:solidFill>
                <a:highlight>
                  <a:srgbClr val="FFFF00"/>
                </a:highlight>
              </a:rPr>
              <a:t>waarvan</a:t>
            </a:r>
            <a:r>
              <a:rPr lang="en-US" sz="2400" b="1" dirty="0">
                <a:solidFill>
                  <a:schemeClr val="bg1"/>
                </a:solidFill>
                <a:highlight>
                  <a:srgbClr val="FFFF00"/>
                </a:highlight>
              </a:rPr>
              <a:t> de </a:t>
            </a:r>
            <a:r>
              <a:rPr lang="en-US" sz="2400" b="1" dirty="0" err="1">
                <a:solidFill>
                  <a:schemeClr val="bg1"/>
                </a:solidFill>
                <a:highlight>
                  <a:srgbClr val="FFFF00"/>
                </a:highlight>
              </a:rPr>
              <a:t>boekhoudkundige</a:t>
            </a:r>
            <a:r>
              <a:rPr lang="en-US" sz="2400" b="1" dirty="0">
                <a:solidFill>
                  <a:schemeClr val="bg1"/>
                </a:solidFill>
                <a:highlight>
                  <a:srgbClr val="FFFF00"/>
                </a:highlight>
              </a:rPr>
              <a:t> </a:t>
            </a:r>
            <a:r>
              <a:rPr lang="en-US" sz="2400" b="1" dirty="0" err="1">
                <a:solidFill>
                  <a:schemeClr val="bg1"/>
                </a:solidFill>
                <a:highlight>
                  <a:srgbClr val="FFFF00"/>
                </a:highlight>
              </a:rPr>
              <a:t>waarde</a:t>
            </a:r>
            <a:r>
              <a:rPr lang="en-US" sz="2400" b="1" dirty="0">
                <a:solidFill>
                  <a:schemeClr val="bg1"/>
                </a:solidFill>
                <a:highlight>
                  <a:srgbClr val="FFFF00"/>
                </a:highlight>
              </a:rPr>
              <a:t> </a:t>
            </a:r>
            <a:r>
              <a:rPr lang="en-US" sz="2400" b="1" dirty="0" err="1">
                <a:solidFill>
                  <a:schemeClr val="bg1"/>
                </a:solidFill>
                <a:highlight>
                  <a:srgbClr val="FFFF00"/>
                </a:highlight>
              </a:rPr>
              <a:t>veel</a:t>
            </a:r>
            <a:r>
              <a:rPr lang="en-US" sz="2400" b="1" dirty="0">
                <a:solidFill>
                  <a:schemeClr val="bg1"/>
                </a:solidFill>
                <a:highlight>
                  <a:srgbClr val="FFFF00"/>
                </a:highlight>
              </a:rPr>
              <a:t> </a:t>
            </a:r>
            <a:r>
              <a:rPr lang="en-US" sz="2400" b="1" dirty="0" err="1">
                <a:solidFill>
                  <a:schemeClr val="bg1"/>
                </a:solidFill>
                <a:highlight>
                  <a:srgbClr val="FFFF00"/>
                </a:highlight>
              </a:rPr>
              <a:t>meer</a:t>
            </a:r>
            <a:r>
              <a:rPr lang="en-US" sz="2400" b="1" dirty="0">
                <a:solidFill>
                  <a:schemeClr val="bg1"/>
                </a:solidFill>
                <a:highlight>
                  <a:srgbClr val="FFFF00"/>
                </a:highlight>
              </a:rPr>
              <a:t> is dan de </a:t>
            </a:r>
            <a:r>
              <a:rPr lang="en-US" sz="2400" b="1" dirty="0" err="1">
                <a:solidFill>
                  <a:schemeClr val="bg1"/>
                </a:solidFill>
                <a:highlight>
                  <a:srgbClr val="FFFF00"/>
                </a:highlight>
              </a:rPr>
              <a:t>beursnotering</a:t>
            </a:r>
            <a:endParaRPr lang="en-US" sz="2400" b="1" dirty="0">
              <a:solidFill>
                <a:schemeClr val="bg1"/>
              </a:solidFill>
              <a:highlight>
                <a:srgbClr val="FFFF00"/>
              </a:highlight>
            </a:endParaRPr>
          </a:p>
        </p:txBody>
      </p:sp>
      <p:sp>
        <p:nvSpPr>
          <p:cNvPr id="4" name="Tijdelijke aanduiding voor datum 3">
            <a:extLst>
              <a:ext uri="{FF2B5EF4-FFF2-40B4-BE49-F238E27FC236}">
                <a16:creationId xmlns:a16="http://schemas.microsoft.com/office/drawing/2014/main" id="{CE26B22A-F3EA-7F80-6B67-F5EC9FEDD4E3}"/>
              </a:ext>
            </a:extLst>
          </p:cNvPr>
          <p:cNvSpPr>
            <a:spLocks noGrp="1"/>
          </p:cNvSpPr>
          <p:nvPr>
            <p:ph type="dt" sz="half" idx="10"/>
          </p:nvPr>
        </p:nvSpPr>
        <p:spPr>
          <a:xfrm>
            <a:off x="1074538" y="5924296"/>
            <a:ext cx="3092824" cy="344840"/>
          </a:xfrm>
          <a:prstGeom prst="rect">
            <a:avLst/>
          </a:prstGeom>
          <a:effectLst/>
        </p:spPr>
        <p:txBody>
          <a:bodyPr vert="horz" lIns="91440" tIns="45720" rIns="91440" bIns="45720" rtlCol="0" anchor="ctr">
            <a:normAutofit/>
          </a:bodyPr>
          <a:lstStyle/>
          <a:p>
            <a:pPr algn="l">
              <a:spcAft>
                <a:spcPts val="600"/>
              </a:spcAft>
            </a:pPr>
            <a:fld id="{79EC0A4B-AE81-4AD7-86EA-9F753B2B1EB0}" type="datetime1">
              <a:rPr lang="en-US" sz="1100" kern="1200">
                <a:solidFill>
                  <a:srgbClr val="FFFFFF"/>
                </a:solidFill>
                <a:latin typeface="+mn-lt"/>
                <a:ea typeface="+mn-ea"/>
                <a:cs typeface="+mn-cs"/>
              </a:rPr>
              <a:pPr algn="l">
                <a:spcAft>
                  <a:spcPts val="600"/>
                </a:spcAft>
              </a:pPr>
              <a:t>8/23/2023</a:t>
            </a:fld>
            <a:endParaRPr lang="en-US" sz="1100" kern="1200">
              <a:solidFill>
                <a:srgbClr val="FFFFFF"/>
              </a:solidFill>
              <a:latin typeface="+mn-lt"/>
              <a:ea typeface="+mn-ea"/>
              <a:cs typeface="+mn-cs"/>
            </a:endParaRPr>
          </a:p>
        </p:txBody>
      </p:sp>
      <p:sp>
        <p:nvSpPr>
          <p:cNvPr id="5" name="Tijdelijke aanduiding voor dianummer 4">
            <a:extLst>
              <a:ext uri="{FF2B5EF4-FFF2-40B4-BE49-F238E27FC236}">
                <a16:creationId xmlns:a16="http://schemas.microsoft.com/office/drawing/2014/main" id="{B046F76F-45D1-4394-AFF1-26D6D85F8800}"/>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400" b="1" kern="1200" dirty="0">
                <a:solidFill>
                  <a:srgbClr val="FFFFFF"/>
                </a:solidFill>
                <a:latin typeface="+mj-lt"/>
                <a:ea typeface="+mn-ea"/>
                <a:cs typeface="+mn-cs"/>
              </a:rPr>
              <a:pPr>
                <a:spcAft>
                  <a:spcPts val="600"/>
                </a:spcAft>
              </a:pPr>
              <a:t>20</a:t>
            </a:fld>
            <a:endParaRPr lang="en-US" sz="1400" b="1" kern="1200" dirty="0">
              <a:solidFill>
                <a:srgbClr val="FFFFFF"/>
              </a:solidFill>
              <a:latin typeface="+mj-lt"/>
              <a:ea typeface="+mn-ea"/>
              <a:cs typeface="+mn-cs"/>
            </a:endParaRPr>
          </a:p>
        </p:txBody>
      </p:sp>
      <p:sp>
        <p:nvSpPr>
          <p:cNvPr id="7" name="Rechthoek 6">
            <a:extLst>
              <a:ext uri="{FF2B5EF4-FFF2-40B4-BE49-F238E27FC236}">
                <a16:creationId xmlns:a16="http://schemas.microsoft.com/office/drawing/2014/main" id="{BEBB7476-A81E-1F9E-7F91-CB92FE8F291F}"/>
              </a:ext>
            </a:extLst>
          </p:cNvPr>
          <p:cNvSpPr/>
          <p:nvPr/>
        </p:nvSpPr>
        <p:spPr>
          <a:xfrm>
            <a:off x="7908254" y="0"/>
            <a:ext cx="378630" cy="923330"/>
          </a:xfrm>
          <a:prstGeom prst="rect">
            <a:avLst/>
          </a:prstGeom>
          <a:noFill/>
        </p:spPr>
        <p:txBody>
          <a:bodyPr wrap="none" lIns="91440" tIns="45720" rIns="91440" bIns="45720">
            <a:spAutoFit/>
          </a:bodyPr>
          <a:lstStyle/>
          <a:p>
            <a:pPr algn="ctr">
              <a:spcAft>
                <a:spcPts val="600"/>
              </a:spcAft>
            </a:pPr>
            <a:r>
              <a:rPr lang="nl-N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nl-NL"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991004799"/>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E286828-0D6B-E0C7-B1EE-09E69D110F6E}"/>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100">
                <a:solidFill>
                  <a:srgbClr val="FFFFFF"/>
                </a:solidFill>
              </a:rPr>
              <a:pPr>
                <a:spcAft>
                  <a:spcPts val="600"/>
                </a:spcAft>
              </a:pPr>
              <a:t>8/23/2023</a:t>
            </a:fld>
            <a:endParaRPr lang="en-US" sz="1100">
              <a:solidFill>
                <a:srgbClr val="FFFFFF"/>
              </a:solidFill>
            </a:endParaRPr>
          </a:p>
        </p:txBody>
      </p:sp>
      <p:sp>
        <p:nvSpPr>
          <p:cNvPr id="5" name="Tijdelijke aanduiding voor dianummer 4">
            <a:extLst>
              <a:ext uri="{FF2B5EF4-FFF2-40B4-BE49-F238E27FC236}">
                <a16:creationId xmlns:a16="http://schemas.microsoft.com/office/drawing/2014/main" id="{0BC2DE4C-0ADE-5A4C-A022-422287E7CAEF}"/>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400"/>
              <a:pPr>
                <a:spcAft>
                  <a:spcPts val="600"/>
                </a:spcAft>
              </a:pPr>
              <a:t>21</a:t>
            </a:fld>
            <a:endParaRPr lang="en-US" sz="1400"/>
          </a:p>
        </p:txBody>
      </p:sp>
      <p:pic>
        <p:nvPicPr>
          <p:cNvPr id="3" name="Afbeelding 2">
            <a:extLst>
              <a:ext uri="{FF2B5EF4-FFF2-40B4-BE49-F238E27FC236}">
                <a16:creationId xmlns:a16="http://schemas.microsoft.com/office/drawing/2014/main" id="{CE5CDD9E-D00B-DC40-BFB5-B4ED13F342FE}"/>
              </a:ext>
            </a:extLst>
          </p:cNvPr>
          <p:cNvPicPr>
            <a:picLocks noChangeAspect="1"/>
          </p:cNvPicPr>
          <p:nvPr/>
        </p:nvPicPr>
        <p:blipFill>
          <a:blip r:embed="rId2"/>
          <a:stretch>
            <a:fillRect/>
          </a:stretch>
        </p:blipFill>
        <p:spPr>
          <a:xfrm>
            <a:off x="2116" y="-217884"/>
            <a:ext cx="11514667" cy="7272808"/>
          </a:xfrm>
          <a:prstGeom prst="rect">
            <a:avLst/>
          </a:prstGeom>
        </p:spPr>
      </p:pic>
    </p:spTree>
    <p:extLst>
      <p:ext uri="{BB962C8B-B14F-4D97-AF65-F5344CB8AC3E}">
        <p14:creationId xmlns:p14="http://schemas.microsoft.com/office/powerpoint/2010/main" val="271955957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6F1AE9E-6479-7941-3042-34B646914B3F}"/>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a:spcAft>
                <a:spcPts val="600"/>
              </a:spcAft>
            </a:pPr>
            <a:fld id="{79EC0A4B-AE81-4AD7-86EA-9F753B2B1EB0}" type="datetime1">
              <a:rPr lang="en-US" sz="1000">
                <a:solidFill>
                  <a:srgbClr val="FFFFFF"/>
                </a:solidFill>
              </a:rPr>
              <a:pPr algn="r">
                <a:spcAft>
                  <a:spcPts val="600"/>
                </a:spcAft>
              </a:pPr>
              <a:t>8/23/2023</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95B65265-D503-9502-80AA-31B1B1AF322C}"/>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a:spcAft>
                <a:spcPts val="600"/>
              </a:spcAft>
            </a:pPr>
            <a:fld id="{80F073CC-40D5-4B23-8DF0-9BD0A0C12F2C}" type="slidenum">
              <a:rPr lang="en-US" sz="1000">
                <a:solidFill>
                  <a:srgbClr val="FFFFFF"/>
                </a:solidFill>
              </a:rPr>
              <a:pPr>
                <a:spcAft>
                  <a:spcPts val="600"/>
                </a:spcAft>
              </a:pPr>
              <a:t>22</a:t>
            </a:fld>
            <a:endParaRPr lang="en-US" sz="1000">
              <a:solidFill>
                <a:srgbClr val="FFFFFF"/>
              </a:solidFill>
            </a:endParaRPr>
          </a:p>
        </p:txBody>
      </p:sp>
      <p:pic>
        <p:nvPicPr>
          <p:cNvPr id="6" name="Afbeelding 5">
            <a:extLst>
              <a:ext uri="{FF2B5EF4-FFF2-40B4-BE49-F238E27FC236}">
                <a16:creationId xmlns:a16="http://schemas.microsoft.com/office/drawing/2014/main" id="{EB7FA209-9E9A-E289-AF1D-5AF4475D71D0}"/>
              </a:ext>
            </a:extLst>
          </p:cNvPr>
          <p:cNvPicPr>
            <a:picLocks noChangeAspect="1"/>
          </p:cNvPicPr>
          <p:nvPr/>
        </p:nvPicPr>
        <p:blipFill>
          <a:blip r:embed="rId2"/>
          <a:stretch>
            <a:fillRect/>
          </a:stretch>
        </p:blipFill>
        <p:spPr>
          <a:xfrm>
            <a:off x="2116" y="-289892"/>
            <a:ext cx="11514667" cy="7416824"/>
          </a:xfrm>
          <a:prstGeom prst="rect">
            <a:avLst/>
          </a:prstGeom>
        </p:spPr>
      </p:pic>
    </p:spTree>
    <p:extLst>
      <p:ext uri="{BB962C8B-B14F-4D97-AF65-F5344CB8AC3E}">
        <p14:creationId xmlns:p14="http://schemas.microsoft.com/office/powerpoint/2010/main" val="81780498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957D299-7A23-15C0-4754-C3B1DC435EE3}"/>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200">
                <a:solidFill>
                  <a:srgbClr val="FFFFFF"/>
                </a:solidFill>
              </a:rPr>
              <a:pPr>
                <a:spcAft>
                  <a:spcPts val="600"/>
                </a:spcAft>
              </a:pPr>
              <a:t>8/23/2023</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AC47AB2A-4748-B2F2-41BE-25F4F37B00A2}"/>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200">
                <a:solidFill>
                  <a:srgbClr val="FFFFFF"/>
                </a:solidFill>
              </a:rPr>
              <a:pPr>
                <a:spcAft>
                  <a:spcPts val="600"/>
                </a:spcAft>
              </a:pPr>
              <a:t>23</a:t>
            </a:fld>
            <a:endParaRPr lang="en-US" sz="1200">
              <a:solidFill>
                <a:srgbClr val="FFFFFF"/>
              </a:solidFill>
            </a:endParaRPr>
          </a:p>
        </p:txBody>
      </p:sp>
      <p:pic>
        <p:nvPicPr>
          <p:cNvPr id="3" name="Afbeelding 2">
            <a:extLst>
              <a:ext uri="{FF2B5EF4-FFF2-40B4-BE49-F238E27FC236}">
                <a16:creationId xmlns:a16="http://schemas.microsoft.com/office/drawing/2014/main" id="{153EB2D2-1D93-4D97-4893-84F776CA748C}"/>
              </a:ext>
            </a:extLst>
          </p:cNvPr>
          <p:cNvPicPr>
            <a:picLocks noChangeAspect="1"/>
          </p:cNvPicPr>
          <p:nvPr/>
        </p:nvPicPr>
        <p:blipFill>
          <a:blip r:embed="rId2"/>
          <a:stretch>
            <a:fillRect/>
          </a:stretch>
        </p:blipFill>
        <p:spPr>
          <a:xfrm>
            <a:off x="2116" y="-361900"/>
            <a:ext cx="11514667" cy="7632848"/>
          </a:xfrm>
          <a:prstGeom prst="rect">
            <a:avLst/>
          </a:prstGeom>
        </p:spPr>
      </p:pic>
    </p:spTree>
    <p:extLst>
      <p:ext uri="{BB962C8B-B14F-4D97-AF65-F5344CB8AC3E}">
        <p14:creationId xmlns:p14="http://schemas.microsoft.com/office/powerpoint/2010/main" val="100213212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F835CC64-5046-AC56-1088-037D0EBF4A92}"/>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a:spcAft>
                <a:spcPts val="600"/>
              </a:spcAft>
            </a:pPr>
            <a:fld id="{79EC0A4B-AE81-4AD7-86EA-9F753B2B1EB0}" type="datetime1">
              <a:rPr lang="en-US" sz="1000">
                <a:solidFill>
                  <a:srgbClr val="FFFFFF"/>
                </a:solidFill>
              </a:rPr>
              <a:pPr algn="r">
                <a:spcAft>
                  <a:spcPts val="600"/>
                </a:spcAft>
              </a:pPr>
              <a:t>8/23/2023</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DA0949EE-FDE7-E579-D22C-E449453E857C}"/>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a:spcAft>
                <a:spcPts val="600"/>
              </a:spcAft>
            </a:pPr>
            <a:fld id="{80F073CC-40D5-4B23-8DF0-9BD0A0C12F2C}" type="slidenum">
              <a:rPr lang="en-US" sz="1000">
                <a:solidFill>
                  <a:srgbClr val="FFFFFF"/>
                </a:solidFill>
              </a:rPr>
              <a:pPr>
                <a:spcAft>
                  <a:spcPts val="600"/>
                </a:spcAft>
              </a:pPr>
              <a:t>24</a:t>
            </a:fld>
            <a:endParaRPr lang="en-US" sz="1000">
              <a:solidFill>
                <a:srgbClr val="FFFFFF"/>
              </a:solidFill>
            </a:endParaRPr>
          </a:p>
        </p:txBody>
      </p:sp>
      <p:pic>
        <p:nvPicPr>
          <p:cNvPr id="3" name="Afbeelding 2">
            <a:extLst>
              <a:ext uri="{FF2B5EF4-FFF2-40B4-BE49-F238E27FC236}">
                <a16:creationId xmlns:a16="http://schemas.microsoft.com/office/drawing/2014/main" id="{3EFB6635-9B4A-411D-D5B0-342470C7B9BE}"/>
              </a:ext>
            </a:extLst>
          </p:cNvPr>
          <p:cNvPicPr>
            <a:picLocks noChangeAspect="1"/>
          </p:cNvPicPr>
          <p:nvPr/>
        </p:nvPicPr>
        <p:blipFill>
          <a:blip r:embed="rId2"/>
          <a:stretch>
            <a:fillRect/>
          </a:stretch>
        </p:blipFill>
        <p:spPr>
          <a:xfrm>
            <a:off x="2116" y="-361900"/>
            <a:ext cx="11514667" cy="7632848"/>
          </a:xfrm>
          <a:prstGeom prst="rect">
            <a:avLst/>
          </a:prstGeom>
        </p:spPr>
      </p:pic>
    </p:spTree>
    <p:extLst>
      <p:ext uri="{BB962C8B-B14F-4D97-AF65-F5344CB8AC3E}">
        <p14:creationId xmlns:p14="http://schemas.microsoft.com/office/powerpoint/2010/main" val="180567602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5D0D029-F363-99EA-D62E-D93F3D190AB1}"/>
              </a:ext>
            </a:extLst>
          </p:cNvPr>
          <p:cNvSpPr>
            <a:spLocks noGrp="1"/>
          </p:cNvSpPr>
          <p:nvPr>
            <p:ph type="dt" sz="half" idx="10"/>
          </p:nvPr>
        </p:nvSpPr>
        <p:spPr>
          <a:xfrm>
            <a:off x="9789564" y="5996761"/>
            <a:ext cx="1082999" cy="349818"/>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8/23/2023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CE877318-CF11-0FA1-ADFF-A26555FCBFCC}"/>
              </a:ext>
            </a:extLst>
          </p:cNvPr>
          <p:cNvSpPr>
            <a:spLocks noGrp="1"/>
          </p:cNvSpPr>
          <p:nvPr>
            <p:ph type="sldNum" sz="quarter" idx="12"/>
          </p:nvPr>
        </p:nvSpPr>
        <p:spPr>
          <a:xfrm>
            <a:off x="502451" y="5996762"/>
            <a:ext cx="736717" cy="349818"/>
          </a:xfrm>
        </p:spPr>
        <p:txBody>
          <a:bodyPr vert="horz" lIns="91440" tIns="45720" rIns="91440" bIns="45720" rtlCol="0" anchor="ctr">
            <a:normAutofit/>
          </a:bodyPr>
          <a:lstStyle/>
          <a:p>
            <a:pPr>
              <a:spcAft>
                <a:spcPts val="600"/>
              </a:spcAft>
            </a:pPr>
            <a:fld id="{80F073CC-40D5-4B23-8DF0-9BD0A0C12F2C}" type="slidenum">
              <a:rPr lang="en-US" sz="800">
                <a:solidFill>
                  <a:srgbClr val="FFFFFF"/>
                </a:solidFill>
              </a:rPr>
              <a:pPr>
                <a:spcAft>
                  <a:spcPts val="600"/>
                </a:spcAft>
              </a:pPr>
              <a:t>25</a:t>
            </a:fld>
            <a:endParaRPr lang="en-US" sz="800">
              <a:solidFill>
                <a:srgbClr val="FFFFFF"/>
              </a:solidFill>
            </a:endParaRPr>
          </a:p>
        </p:txBody>
      </p:sp>
      <p:pic>
        <p:nvPicPr>
          <p:cNvPr id="3" name="Afbeelding 2">
            <a:extLst>
              <a:ext uri="{FF2B5EF4-FFF2-40B4-BE49-F238E27FC236}">
                <a16:creationId xmlns:a16="http://schemas.microsoft.com/office/drawing/2014/main" id="{6F09BD96-000D-13C5-C629-AA4EC42D1811}"/>
              </a:ext>
            </a:extLst>
          </p:cNvPr>
          <p:cNvPicPr>
            <a:picLocks noChangeAspect="1"/>
          </p:cNvPicPr>
          <p:nvPr/>
        </p:nvPicPr>
        <p:blipFill>
          <a:blip r:embed="rId2"/>
          <a:stretch>
            <a:fillRect/>
          </a:stretch>
        </p:blipFill>
        <p:spPr>
          <a:xfrm>
            <a:off x="2116" y="-721940"/>
            <a:ext cx="11514667" cy="7776864"/>
          </a:xfrm>
          <a:prstGeom prst="rect">
            <a:avLst/>
          </a:prstGeom>
        </p:spPr>
      </p:pic>
    </p:spTree>
    <p:extLst>
      <p:ext uri="{BB962C8B-B14F-4D97-AF65-F5344CB8AC3E}">
        <p14:creationId xmlns:p14="http://schemas.microsoft.com/office/powerpoint/2010/main" val="205121189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0B90656-B37F-EFC6-299A-144EC9DC3676}"/>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200">
                <a:solidFill>
                  <a:srgbClr val="FFFFFF"/>
                </a:solidFill>
              </a:rPr>
              <a:pPr>
                <a:spcAft>
                  <a:spcPts val="600"/>
                </a:spcAft>
              </a:pPr>
              <a:t>8/23/2023</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9E79B5F5-B4F5-65AC-42D1-A2232F425FBB}"/>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200">
                <a:solidFill>
                  <a:srgbClr val="FFFFFF"/>
                </a:solidFill>
              </a:rPr>
              <a:pPr>
                <a:spcAft>
                  <a:spcPts val="600"/>
                </a:spcAft>
              </a:pPr>
              <a:t>26</a:t>
            </a:fld>
            <a:endParaRPr lang="en-US" sz="1200">
              <a:solidFill>
                <a:srgbClr val="FFFFFF"/>
              </a:solidFill>
            </a:endParaRPr>
          </a:p>
        </p:txBody>
      </p:sp>
      <p:pic>
        <p:nvPicPr>
          <p:cNvPr id="3" name="Afbeelding 2">
            <a:extLst>
              <a:ext uri="{FF2B5EF4-FFF2-40B4-BE49-F238E27FC236}">
                <a16:creationId xmlns:a16="http://schemas.microsoft.com/office/drawing/2014/main" id="{96A07D89-B8CD-C479-E063-3CD8F38542FF}"/>
              </a:ext>
            </a:extLst>
          </p:cNvPr>
          <p:cNvPicPr>
            <a:picLocks noChangeAspect="1"/>
          </p:cNvPicPr>
          <p:nvPr/>
        </p:nvPicPr>
        <p:blipFill>
          <a:blip r:embed="rId2"/>
          <a:stretch>
            <a:fillRect/>
          </a:stretch>
        </p:blipFill>
        <p:spPr>
          <a:xfrm>
            <a:off x="2116" y="-289892"/>
            <a:ext cx="11514667" cy="7848872"/>
          </a:xfrm>
          <a:prstGeom prst="rect">
            <a:avLst/>
          </a:prstGeom>
        </p:spPr>
      </p:pic>
    </p:spTree>
    <p:extLst>
      <p:ext uri="{BB962C8B-B14F-4D97-AF65-F5344CB8AC3E}">
        <p14:creationId xmlns:p14="http://schemas.microsoft.com/office/powerpoint/2010/main" val="4191011050"/>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8EE78-5E93-2F5B-4DE7-41BB86B2F974}"/>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A2ADBC24-0FC3-46C4-664D-2BF8B0E6FC58}"/>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412D3279-1B4E-675C-A6E3-713B383E7A81}"/>
              </a:ext>
            </a:extLst>
          </p:cNvPr>
          <p:cNvSpPr>
            <a:spLocks noGrp="1"/>
          </p:cNvSpPr>
          <p:nvPr>
            <p:ph type="dt" sz="half" idx="10"/>
          </p:nvPr>
        </p:nvSpPr>
        <p:spPr/>
        <p:txBody>
          <a:bodyPr/>
          <a:lstStyle/>
          <a:p>
            <a:fld id="{79EC0A4B-AE81-4AD7-86EA-9F753B2B1EB0}" type="datetime1">
              <a:rPr lang="en-US" smtClean="0"/>
              <a:t>8/23/2023</a:t>
            </a:fld>
            <a:endParaRPr lang="en-US"/>
          </a:p>
        </p:txBody>
      </p:sp>
      <p:sp>
        <p:nvSpPr>
          <p:cNvPr id="5" name="Tijdelijke aanduiding voor dianummer 4">
            <a:extLst>
              <a:ext uri="{FF2B5EF4-FFF2-40B4-BE49-F238E27FC236}">
                <a16:creationId xmlns:a16="http://schemas.microsoft.com/office/drawing/2014/main" id="{CA218734-DD6E-DAAC-F3AA-479AEEB21BE4}"/>
              </a:ext>
            </a:extLst>
          </p:cNvPr>
          <p:cNvSpPr>
            <a:spLocks noGrp="1"/>
          </p:cNvSpPr>
          <p:nvPr>
            <p:ph type="sldNum" sz="quarter" idx="12"/>
          </p:nvPr>
        </p:nvSpPr>
        <p:spPr/>
        <p:txBody>
          <a:bodyPr/>
          <a:lstStyle/>
          <a:p>
            <a:fld id="{80F073CC-40D5-4B23-8DF0-9BD0A0C12F2C}" type="slidenum">
              <a:rPr lang="en-US" smtClean="0"/>
              <a:t>27</a:t>
            </a:fld>
            <a:endParaRPr lang="en-US"/>
          </a:p>
        </p:txBody>
      </p:sp>
      <p:pic>
        <p:nvPicPr>
          <p:cNvPr id="7" name="Afbeelding 6">
            <a:extLst>
              <a:ext uri="{FF2B5EF4-FFF2-40B4-BE49-F238E27FC236}">
                <a16:creationId xmlns:a16="http://schemas.microsoft.com/office/drawing/2014/main" id="{444F5F90-1E42-AC4B-FE1C-DEFF05642813}"/>
              </a:ext>
            </a:extLst>
          </p:cNvPr>
          <p:cNvPicPr>
            <a:picLocks noChangeAspect="1"/>
          </p:cNvPicPr>
          <p:nvPr/>
        </p:nvPicPr>
        <p:blipFill>
          <a:blip r:embed="rId2"/>
          <a:stretch>
            <a:fillRect/>
          </a:stretch>
        </p:blipFill>
        <p:spPr>
          <a:xfrm>
            <a:off x="2116" y="-361900"/>
            <a:ext cx="11514667" cy="7848872"/>
          </a:xfrm>
          <a:prstGeom prst="rect">
            <a:avLst/>
          </a:prstGeom>
        </p:spPr>
      </p:pic>
    </p:spTree>
    <p:extLst>
      <p:ext uri="{BB962C8B-B14F-4D97-AF65-F5344CB8AC3E}">
        <p14:creationId xmlns:p14="http://schemas.microsoft.com/office/powerpoint/2010/main" val="53792672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872F1-57B4-BACB-50E1-B6CD5926CE7B}"/>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B3EE0145-A41C-5CE3-E89C-BF3E7005C72D}"/>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59494E13-63E2-8893-B37B-DDAA23DD86DD}"/>
              </a:ext>
            </a:extLst>
          </p:cNvPr>
          <p:cNvSpPr>
            <a:spLocks noGrp="1"/>
          </p:cNvSpPr>
          <p:nvPr>
            <p:ph type="dt" sz="half" idx="10"/>
          </p:nvPr>
        </p:nvSpPr>
        <p:spPr/>
        <p:txBody>
          <a:bodyPr/>
          <a:lstStyle/>
          <a:p>
            <a:fld id="{79EC0A4B-AE81-4AD7-86EA-9F753B2B1EB0}" type="datetime1">
              <a:rPr lang="en-US" smtClean="0"/>
              <a:t>8/23/2023</a:t>
            </a:fld>
            <a:endParaRPr lang="en-US"/>
          </a:p>
        </p:txBody>
      </p:sp>
      <p:sp>
        <p:nvSpPr>
          <p:cNvPr id="5" name="Tijdelijke aanduiding voor dianummer 4">
            <a:extLst>
              <a:ext uri="{FF2B5EF4-FFF2-40B4-BE49-F238E27FC236}">
                <a16:creationId xmlns:a16="http://schemas.microsoft.com/office/drawing/2014/main" id="{82A58A12-DDC7-1F0A-ED9F-96FAAB59309A}"/>
              </a:ext>
            </a:extLst>
          </p:cNvPr>
          <p:cNvSpPr>
            <a:spLocks noGrp="1"/>
          </p:cNvSpPr>
          <p:nvPr>
            <p:ph type="sldNum" sz="quarter" idx="12"/>
          </p:nvPr>
        </p:nvSpPr>
        <p:spPr/>
        <p:txBody>
          <a:bodyPr/>
          <a:lstStyle/>
          <a:p>
            <a:fld id="{80F073CC-40D5-4B23-8DF0-9BD0A0C12F2C}" type="slidenum">
              <a:rPr lang="en-US" smtClean="0"/>
              <a:t>28</a:t>
            </a:fld>
            <a:endParaRPr lang="en-US"/>
          </a:p>
        </p:txBody>
      </p:sp>
      <p:pic>
        <p:nvPicPr>
          <p:cNvPr id="8" name="Afbeelding 7">
            <a:extLst>
              <a:ext uri="{FF2B5EF4-FFF2-40B4-BE49-F238E27FC236}">
                <a16:creationId xmlns:a16="http://schemas.microsoft.com/office/drawing/2014/main" id="{0C180801-F002-0BF2-153F-CE351911919C}"/>
              </a:ext>
            </a:extLst>
          </p:cNvPr>
          <p:cNvPicPr>
            <a:picLocks noChangeAspect="1"/>
          </p:cNvPicPr>
          <p:nvPr/>
        </p:nvPicPr>
        <p:blipFill>
          <a:blip r:embed="rId2"/>
          <a:stretch>
            <a:fillRect/>
          </a:stretch>
        </p:blipFill>
        <p:spPr>
          <a:xfrm>
            <a:off x="2116" y="-289892"/>
            <a:ext cx="11514667" cy="7632848"/>
          </a:xfrm>
          <a:prstGeom prst="rect">
            <a:avLst/>
          </a:prstGeom>
        </p:spPr>
      </p:pic>
    </p:spTree>
    <p:extLst>
      <p:ext uri="{BB962C8B-B14F-4D97-AF65-F5344CB8AC3E}">
        <p14:creationId xmlns:p14="http://schemas.microsoft.com/office/powerpoint/2010/main" val="341942625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C798016-5E5A-F3F5-5ED4-D233271AE854}"/>
              </a:ext>
            </a:extLst>
          </p:cNvPr>
          <p:cNvSpPr>
            <a:spLocks noGrp="1"/>
          </p:cNvSpPr>
          <p:nvPr>
            <p:ph type="dt" sz="half" idx="10"/>
          </p:nvPr>
        </p:nvSpPr>
        <p:spPr>
          <a:xfrm>
            <a:off x="9789564" y="5996761"/>
            <a:ext cx="1082999" cy="349818"/>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8/23/2023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0DAEE8E9-6711-CF1E-5D36-38364ECB21A3}"/>
              </a:ext>
            </a:extLst>
          </p:cNvPr>
          <p:cNvSpPr>
            <a:spLocks noGrp="1"/>
          </p:cNvSpPr>
          <p:nvPr>
            <p:ph type="sldNum" sz="quarter" idx="12"/>
          </p:nvPr>
        </p:nvSpPr>
        <p:spPr>
          <a:xfrm>
            <a:off x="502451" y="5996762"/>
            <a:ext cx="736717" cy="349818"/>
          </a:xfrm>
        </p:spPr>
        <p:txBody>
          <a:bodyPr vert="horz" lIns="91440" tIns="45720" rIns="91440" bIns="45720" rtlCol="0" anchor="ctr">
            <a:normAutofit/>
          </a:bodyPr>
          <a:lstStyle/>
          <a:p>
            <a:pPr>
              <a:spcAft>
                <a:spcPts val="600"/>
              </a:spcAft>
            </a:pPr>
            <a:fld id="{80F073CC-40D5-4B23-8DF0-9BD0A0C12F2C}" type="slidenum">
              <a:rPr lang="en-US" sz="800">
                <a:solidFill>
                  <a:srgbClr val="FFFFFF"/>
                </a:solidFill>
              </a:rPr>
              <a:pPr>
                <a:spcAft>
                  <a:spcPts val="600"/>
                </a:spcAft>
              </a:pPr>
              <a:t>29</a:t>
            </a:fld>
            <a:endParaRPr lang="en-US" sz="800">
              <a:solidFill>
                <a:srgbClr val="FFFFFF"/>
              </a:solidFill>
            </a:endParaRPr>
          </a:p>
        </p:txBody>
      </p:sp>
      <p:pic>
        <p:nvPicPr>
          <p:cNvPr id="6" name="Afbeelding 5">
            <a:extLst>
              <a:ext uri="{FF2B5EF4-FFF2-40B4-BE49-F238E27FC236}">
                <a16:creationId xmlns:a16="http://schemas.microsoft.com/office/drawing/2014/main" id="{DFB6291E-9FC0-1C20-4191-BD993712A7D3}"/>
              </a:ext>
            </a:extLst>
          </p:cNvPr>
          <p:cNvPicPr>
            <a:picLocks noChangeAspect="1"/>
          </p:cNvPicPr>
          <p:nvPr/>
        </p:nvPicPr>
        <p:blipFill>
          <a:blip r:embed="rId2"/>
          <a:stretch>
            <a:fillRect/>
          </a:stretch>
        </p:blipFill>
        <p:spPr>
          <a:xfrm>
            <a:off x="2116" y="-361900"/>
            <a:ext cx="11514667" cy="7848872"/>
          </a:xfrm>
          <a:prstGeom prst="rect">
            <a:avLst/>
          </a:prstGeom>
        </p:spPr>
      </p:pic>
    </p:spTree>
    <p:extLst>
      <p:ext uri="{BB962C8B-B14F-4D97-AF65-F5344CB8AC3E}">
        <p14:creationId xmlns:p14="http://schemas.microsoft.com/office/powerpoint/2010/main" val="396912211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3E3FC-DB91-0BB5-8617-B70CDF049C42}"/>
              </a:ext>
            </a:extLst>
          </p:cNvPr>
          <p:cNvSpPr>
            <a:spLocks noGrp="1"/>
          </p:cNvSpPr>
          <p:nvPr>
            <p:ph type="title"/>
          </p:nvPr>
        </p:nvSpPr>
        <p:spPr/>
        <p:txBody>
          <a:bodyPr vert="horz" lIns="91440" tIns="45720" rIns="91440" bIns="45720" rtlCol="0" anchor="ctr">
            <a:normAutofit fontScale="90000"/>
          </a:bodyPr>
          <a:lstStyle/>
          <a:p>
            <a:pPr defTabSz="914400"/>
            <a:r>
              <a:rPr lang="en-US" sz="2600" b="1" i="1" u="sng" dirty="0">
                <a:solidFill>
                  <a:schemeClr val="bg1"/>
                </a:solidFill>
                <a:highlight>
                  <a:srgbClr val="FFFF00"/>
                </a:highlight>
              </a:rPr>
              <a:t>Je </a:t>
            </a:r>
            <a:r>
              <a:rPr lang="en-US" sz="2600" b="1" i="1" u="sng" dirty="0" err="1">
                <a:solidFill>
                  <a:schemeClr val="bg1"/>
                </a:solidFill>
                <a:highlight>
                  <a:srgbClr val="FFFF00"/>
                </a:highlight>
              </a:rPr>
              <a:t>kunt</a:t>
            </a:r>
            <a:r>
              <a:rPr lang="en-US" sz="2600" b="1" i="1" u="sng" dirty="0">
                <a:solidFill>
                  <a:schemeClr val="bg1"/>
                </a:solidFill>
                <a:highlight>
                  <a:srgbClr val="FFFF00"/>
                </a:highlight>
              </a:rPr>
              <a:t> je </a:t>
            </a:r>
            <a:r>
              <a:rPr lang="en-US" sz="2600" b="1" i="1" u="sng" dirty="0" err="1">
                <a:solidFill>
                  <a:schemeClr val="bg1"/>
                </a:solidFill>
                <a:highlight>
                  <a:srgbClr val="FFFF00"/>
                </a:highlight>
              </a:rPr>
              <a:t>portefeuille</a:t>
            </a:r>
            <a:r>
              <a:rPr lang="en-US" sz="2600" b="1" i="1" u="sng" dirty="0">
                <a:solidFill>
                  <a:schemeClr val="bg1"/>
                </a:solidFill>
                <a:highlight>
                  <a:srgbClr val="FFFF00"/>
                </a:highlight>
              </a:rPr>
              <a:t> </a:t>
            </a:r>
            <a:r>
              <a:rPr lang="en-US" sz="2600" b="1" i="1" u="sng" dirty="0" err="1">
                <a:solidFill>
                  <a:schemeClr val="bg1"/>
                </a:solidFill>
                <a:highlight>
                  <a:srgbClr val="FFFF00"/>
                </a:highlight>
              </a:rPr>
              <a:t>overboeken</a:t>
            </a:r>
            <a:r>
              <a:rPr lang="en-US" sz="2600" b="1" i="1" u="sng" dirty="0">
                <a:solidFill>
                  <a:schemeClr val="bg1"/>
                </a:solidFill>
                <a:highlight>
                  <a:srgbClr val="FFFF00"/>
                </a:highlight>
              </a:rPr>
              <a:t> </a:t>
            </a:r>
            <a:r>
              <a:rPr lang="en-US" sz="2600" b="1" i="1" u="sng" dirty="0" err="1">
                <a:solidFill>
                  <a:schemeClr val="bg1"/>
                </a:solidFill>
                <a:highlight>
                  <a:srgbClr val="FFFF00"/>
                </a:highlight>
              </a:rPr>
              <a:t>naar</a:t>
            </a:r>
            <a:r>
              <a:rPr lang="en-US" sz="2600" b="1" i="1" u="sng" dirty="0">
                <a:solidFill>
                  <a:schemeClr val="bg1"/>
                </a:solidFill>
                <a:highlight>
                  <a:srgbClr val="FFFF00"/>
                </a:highlight>
              </a:rPr>
              <a:t> </a:t>
            </a:r>
            <a:r>
              <a:rPr lang="en-US" sz="2600" b="1" i="1" u="sng" dirty="0" err="1">
                <a:solidFill>
                  <a:schemeClr val="bg1"/>
                </a:solidFill>
                <a:highlight>
                  <a:srgbClr val="FFFF00"/>
                </a:highlight>
              </a:rPr>
              <a:t>ons</a:t>
            </a:r>
            <a:r>
              <a:rPr lang="en-US" sz="2600" b="1" i="1" u="sng" dirty="0">
                <a:solidFill>
                  <a:schemeClr val="bg1"/>
                </a:solidFill>
                <a:highlight>
                  <a:srgbClr val="FFFF00"/>
                </a:highlight>
              </a:rPr>
              <a:t> </a:t>
            </a:r>
            <a:r>
              <a:rPr lang="en-US" sz="2600" b="1" i="1" u="sng" dirty="0" err="1">
                <a:solidFill>
                  <a:schemeClr val="bg1"/>
                </a:solidFill>
                <a:highlight>
                  <a:srgbClr val="FFFF00"/>
                </a:highlight>
              </a:rPr>
              <a:t>zonder</a:t>
            </a:r>
            <a:r>
              <a:rPr lang="en-US" sz="2600" b="1" i="1" u="sng" dirty="0">
                <a:solidFill>
                  <a:schemeClr val="bg1"/>
                </a:solidFill>
                <a:highlight>
                  <a:srgbClr val="FFFF00"/>
                </a:highlight>
              </a:rPr>
              <a:t> </a:t>
            </a:r>
            <a:r>
              <a:rPr lang="en-US" sz="2600" b="1" i="1" u="sng" dirty="0" err="1">
                <a:solidFill>
                  <a:schemeClr val="bg1"/>
                </a:solidFill>
                <a:highlight>
                  <a:srgbClr val="FFFF00"/>
                </a:highlight>
              </a:rPr>
              <a:t>problemen</a:t>
            </a:r>
            <a:r>
              <a:rPr lang="en-US" sz="2600" b="1" i="1" u="sng" dirty="0">
                <a:solidFill>
                  <a:schemeClr val="bg1"/>
                </a:solidFill>
                <a:highlight>
                  <a:srgbClr val="FFFF00"/>
                </a:highlight>
              </a:rPr>
              <a:t> </a:t>
            </a:r>
            <a:r>
              <a:rPr lang="en-US" sz="2600" b="1" i="1" u="sng" dirty="0" err="1">
                <a:solidFill>
                  <a:schemeClr val="bg1"/>
                </a:solidFill>
                <a:highlight>
                  <a:srgbClr val="FFFF00"/>
                </a:highlight>
              </a:rPr>
              <a:t>en</a:t>
            </a:r>
            <a:r>
              <a:rPr lang="en-US" sz="2600" b="1" i="1" u="sng" dirty="0">
                <a:solidFill>
                  <a:schemeClr val="bg1"/>
                </a:solidFill>
                <a:highlight>
                  <a:srgbClr val="FFFF00"/>
                </a:highlight>
              </a:rPr>
              <a:t> </a:t>
            </a:r>
            <a:r>
              <a:rPr lang="en-US" sz="2600" b="1" i="1" u="sng" dirty="0" err="1">
                <a:solidFill>
                  <a:schemeClr val="bg1"/>
                </a:solidFill>
                <a:highlight>
                  <a:srgbClr val="FFFF00"/>
                </a:highlight>
              </a:rPr>
              <a:t>profiteren</a:t>
            </a:r>
            <a:r>
              <a:rPr lang="en-US" sz="2600" b="1" i="1" u="sng" dirty="0">
                <a:solidFill>
                  <a:schemeClr val="bg1"/>
                </a:solidFill>
                <a:highlight>
                  <a:srgbClr val="FFFF00"/>
                </a:highlight>
              </a:rPr>
              <a:t> van </a:t>
            </a:r>
            <a:r>
              <a:rPr lang="en-US" sz="2600" b="1" i="1" u="sng" dirty="0" err="1">
                <a:solidFill>
                  <a:schemeClr val="bg1"/>
                </a:solidFill>
                <a:highlight>
                  <a:srgbClr val="FFFF00"/>
                </a:highlight>
              </a:rPr>
              <a:t>onze</a:t>
            </a:r>
            <a:r>
              <a:rPr lang="en-US" sz="2600" b="1" i="1" u="sng" dirty="0">
                <a:solidFill>
                  <a:schemeClr val="bg1"/>
                </a:solidFill>
                <a:highlight>
                  <a:srgbClr val="FFFF00"/>
                </a:highlight>
              </a:rPr>
              <a:t> </a:t>
            </a:r>
            <a:r>
              <a:rPr lang="en-US" sz="2600" b="1" i="1" u="sng" dirty="0" err="1">
                <a:solidFill>
                  <a:schemeClr val="bg1"/>
                </a:solidFill>
                <a:highlight>
                  <a:srgbClr val="FFFF00"/>
                </a:highlight>
              </a:rPr>
              <a:t>goedkopere</a:t>
            </a:r>
            <a:r>
              <a:rPr lang="en-US" sz="2600" b="1" i="1" u="sng" dirty="0">
                <a:solidFill>
                  <a:schemeClr val="bg1"/>
                </a:solidFill>
                <a:highlight>
                  <a:srgbClr val="FFFF00"/>
                </a:highlight>
              </a:rPr>
              <a:t> </a:t>
            </a:r>
            <a:r>
              <a:rPr lang="en-US" sz="2600" b="1" i="1" u="sng" dirty="0" err="1">
                <a:solidFill>
                  <a:schemeClr val="bg1"/>
                </a:solidFill>
                <a:highlight>
                  <a:srgbClr val="FFFF00"/>
                </a:highlight>
              </a:rPr>
              <a:t>commissie</a:t>
            </a:r>
            <a:r>
              <a:rPr lang="en-US" sz="2600" b="1" i="1" u="sng" dirty="0">
                <a:solidFill>
                  <a:schemeClr val="bg1"/>
                </a:solidFill>
                <a:highlight>
                  <a:srgbClr val="FFFF00"/>
                </a:highlight>
              </a:rPr>
              <a:t> die tot de </a:t>
            </a:r>
            <a:r>
              <a:rPr lang="en-US" sz="2600" b="1" i="1" u="sng" dirty="0" err="1">
                <a:solidFill>
                  <a:schemeClr val="bg1"/>
                </a:solidFill>
                <a:highlight>
                  <a:srgbClr val="FFFF00"/>
                </a:highlight>
              </a:rPr>
              <a:t>laagste</a:t>
            </a:r>
            <a:r>
              <a:rPr lang="en-US" sz="2600" b="1" i="1" u="sng" dirty="0">
                <a:solidFill>
                  <a:schemeClr val="bg1"/>
                </a:solidFill>
                <a:highlight>
                  <a:srgbClr val="FFFF00"/>
                </a:highlight>
              </a:rPr>
              <a:t> van </a:t>
            </a:r>
            <a:r>
              <a:rPr lang="en-US" sz="2600" b="1" i="1" u="sng" dirty="0" err="1">
                <a:solidFill>
                  <a:schemeClr val="bg1"/>
                </a:solidFill>
                <a:highlight>
                  <a:srgbClr val="FFFF00"/>
                </a:highlight>
              </a:rPr>
              <a:t>europa</a:t>
            </a:r>
            <a:r>
              <a:rPr lang="en-US" sz="2600" b="1" i="1" u="sng" dirty="0">
                <a:solidFill>
                  <a:schemeClr val="bg1"/>
                </a:solidFill>
                <a:highlight>
                  <a:srgbClr val="FFFF00"/>
                </a:highlight>
              </a:rPr>
              <a:t> </a:t>
            </a:r>
            <a:r>
              <a:rPr lang="en-US" sz="2600" b="1" i="1" u="sng" dirty="0" err="1">
                <a:solidFill>
                  <a:schemeClr val="bg1"/>
                </a:solidFill>
                <a:highlight>
                  <a:srgbClr val="FFFF00"/>
                </a:highlight>
              </a:rPr>
              <a:t>behoren</a:t>
            </a:r>
            <a:endParaRPr lang="en-US" sz="2600" b="1" i="1" u="sng" dirty="0">
              <a:solidFill>
                <a:schemeClr val="bg1"/>
              </a:solidFill>
              <a:highlight>
                <a:srgbClr val="FFFF00"/>
              </a:highlight>
            </a:endParaRPr>
          </a:p>
        </p:txBody>
      </p:sp>
      <p:sp>
        <p:nvSpPr>
          <p:cNvPr id="4" name="Tijdelijke aanduiding voor datum 3">
            <a:extLst>
              <a:ext uri="{FF2B5EF4-FFF2-40B4-BE49-F238E27FC236}">
                <a16:creationId xmlns:a16="http://schemas.microsoft.com/office/drawing/2014/main" id="{1080184C-29EE-16BF-55BF-F2213D4F598D}"/>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100" dirty="0"/>
              <a:pPr>
                <a:spcAft>
                  <a:spcPts val="600"/>
                </a:spcAft>
              </a:pPr>
              <a:t>8/23/2023</a:t>
            </a:fld>
            <a:endParaRPr lang="en-US" sz="1100"/>
          </a:p>
        </p:txBody>
      </p:sp>
      <p:sp>
        <p:nvSpPr>
          <p:cNvPr id="5" name="Tijdelijke aanduiding voor dianummer 4">
            <a:extLst>
              <a:ext uri="{FF2B5EF4-FFF2-40B4-BE49-F238E27FC236}">
                <a16:creationId xmlns:a16="http://schemas.microsoft.com/office/drawing/2014/main" id="{777C8775-F05D-84C3-2E80-7AD929DBDF62}"/>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400" b="1" kern="1200" dirty="0">
                <a:solidFill>
                  <a:srgbClr val="FFFFFF"/>
                </a:solidFill>
                <a:latin typeface="+mj-lt"/>
                <a:ea typeface="+mn-ea"/>
                <a:cs typeface="+mn-cs"/>
              </a:rPr>
              <a:pPr>
                <a:spcAft>
                  <a:spcPts val="600"/>
                </a:spcAft>
              </a:pPr>
              <a:t>3</a:t>
            </a:fld>
            <a:endParaRPr lang="en-US" sz="1400" b="1" kern="1200" dirty="0">
              <a:solidFill>
                <a:srgbClr val="FFFFFF"/>
              </a:solidFill>
              <a:latin typeface="+mj-lt"/>
              <a:ea typeface="+mn-ea"/>
              <a:cs typeface="+mn-cs"/>
            </a:endParaRPr>
          </a:p>
        </p:txBody>
      </p:sp>
      <p:graphicFrame>
        <p:nvGraphicFramePr>
          <p:cNvPr id="199" name="Tijdelijke aanduiding voor tekst 2">
            <a:extLst>
              <a:ext uri="{FF2B5EF4-FFF2-40B4-BE49-F238E27FC236}">
                <a16:creationId xmlns:a16="http://schemas.microsoft.com/office/drawing/2014/main" id="{89A8FB45-4A4A-78C8-2025-28CF70B25B25}"/>
              </a:ext>
            </a:extLst>
          </p:cNvPr>
          <p:cNvGraphicFramePr/>
          <p:nvPr>
            <p:extLst>
              <p:ext uri="{D42A27DB-BD31-4B8C-83A1-F6EECF244321}">
                <p14:modId xmlns:p14="http://schemas.microsoft.com/office/powerpoint/2010/main" val="263021852"/>
              </p:ext>
            </p:extLst>
          </p:nvPr>
        </p:nvGraphicFramePr>
        <p:xfrm>
          <a:off x="1007904" y="302859"/>
          <a:ext cx="9503092" cy="3416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08022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B7656-51C7-CC73-327E-99ACC3911CE9}"/>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8A7B3782-5E57-40F5-420C-D9C57197D09E}"/>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77EB1FE4-3434-8B9B-1BE3-5B0F9C5B75D7}"/>
              </a:ext>
            </a:extLst>
          </p:cNvPr>
          <p:cNvSpPr>
            <a:spLocks noGrp="1"/>
          </p:cNvSpPr>
          <p:nvPr>
            <p:ph type="dt" sz="half" idx="10"/>
          </p:nvPr>
        </p:nvSpPr>
        <p:spPr/>
        <p:txBody>
          <a:bodyPr/>
          <a:lstStyle/>
          <a:p>
            <a:fld id="{79EC0A4B-AE81-4AD7-86EA-9F753B2B1EB0}" type="datetime1">
              <a:rPr lang="en-US" smtClean="0"/>
              <a:t>8/23/2023</a:t>
            </a:fld>
            <a:endParaRPr lang="en-US"/>
          </a:p>
        </p:txBody>
      </p:sp>
      <p:sp>
        <p:nvSpPr>
          <p:cNvPr id="5" name="Tijdelijke aanduiding voor dianummer 4">
            <a:extLst>
              <a:ext uri="{FF2B5EF4-FFF2-40B4-BE49-F238E27FC236}">
                <a16:creationId xmlns:a16="http://schemas.microsoft.com/office/drawing/2014/main" id="{5B151EA3-73AE-4E89-0DD4-1BBF7224D021}"/>
              </a:ext>
            </a:extLst>
          </p:cNvPr>
          <p:cNvSpPr>
            <a:spLocks noGrp="1"/>
          </p:cNvSpPr>
          <p:nvPr>
            <p:ph type="sldNum" sz="quarter" idx="12"/>
          </p:nvPr>
        </p:nvSpPr>
        <p:spPr/>
        <p:txBody>
          <a:bodyPr/>
          <a:lstStyle/>
          <a:p>
            <a:fld id="{80F073CC-40D5-4B23-8DF0-9BD0A0C12F2C}" type="slidenum">
              <a:rPr lang="en-US" smtClean="0"/>
              <a:t>30</a:t>
            </a:fld>
            <a:endParaRPr lang="en-US"/>
          </a:p>
        </p:txBody>
      </p:sp>
      <p:pic>
        <p:nvPicPr>
          <p:cNvPr id="7" name="Afbeelding 6">
            <a:extLst>
              <a:ext uri="{FF2B5EF4-FFF2-40B4-BE49-F238E27FC236}">
                <a16:creationId xmlns:a16="http://schemas.microsoft.com/office/drawing/2014/main" id="{0012D2AD-0E5F-1073-329A-A81D804987DF}"/>
              </a:ext>
            </a:extLst>
          </p:cNvPr>
          <p:cNvPicPr>
            <a:picLocks noChangeAspect="1"/>
          </p:cNvPicPr>
          <p:nvPr/>
        </p:nvPicPr>
        <p:blipFill>
          <a:blip r:embed="rId2"/>
          <a:stretch>
            <a:fillRect/>
          </a:stretch>
        </p:blipFill>
        <p:spPr>
          <a:xfrm>
            <a:off x="2116" y="-289892"/>
            <a:ext cx="11514667" cy="7776864"/>
          </a:xfrm>
          <a:prstGeom prst="rect">
            <a:avLst/>
          </a:prstGeom>
        </p:spPr>
      </p:pic>
    </p:spTree>
    <p:extLst>
      <p:ext uri="{BB962C8B-B14F-4D97-AF65-F5344CB8AC3E}">
        <p14:creationId xmlns:p14="http://schemas.microsoft.com/office/powerpoint/2010/main" val="179811720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ED6D2-6067-E9BE-6595-A198662690C4}"/>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9706F282-63A1-E787-FE9C-6A2BE7CD0924}"/>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F8E8566F-04C3-49A9-1587-40CA2593F8CA}"/>
              </a:ext>
            </a:extLst>
          </p:cNvPr>
          <p:cNvSpPr>
            <a:spLocks noGrp="1"/>
          </p:cNvSpPr>
          <p:nvPr>
            <p:ph type="dt" sz="half" idx="10"/>
          </p:nvPr>
        </p:nvSpPr>
        <p:spPr/>
        <p:txBody>
          <a:bodyPr/>
          <a:lstStyle/>
          <a:p>
            <a:fld id="{79EC0A4B-AE81-4AD7-86EA-9F753B2B1EB0}" type="datetime1">
              <a:rPr lang="en-US" smtClean="0"/>
              <a:t>8/23/2023</a:t>
            </a:fld>
            <a:endParaRPr lang="en-US"/>
          </a:p>
        </p:txBody>
      </p:sp>
      <p:sp>
        <p:nvSpPr>
          <p:cNvPr id="5" name="Tijdelijke aanduiding voor dianummer 4">
            <a:extLst>
              <a:ext uri="{FF2B5EF4-FFF2-40B4-BE49-F238E27FC236}">
                <a16:creationId xmlns:a16="http://schemas.microsoft.com/office/drawing/2014/main" id="{2844A1FA-42CB-5154-2141-62D0F3601079}"/>
              </a:ext>
            </a:extLst>
          </p:cNvPr>
          <p:cNvSpPr>
            <a:spLocks noGrp="1"/>
          </p:cNvSpPr>
          <p:nvPr>
            <p:ph type="sldNum" sz="quarter" idx="12"/>
          </p:nvPr>
        </p:nvSpPr>
        <p:spPr/>
        <p:txBody>
          <a:bodyPr/>
          <a:lstStyle/>
          <a:p>
            <a:fld id="{80F073CC-40D5-4B23-8DF0-9BD0A0C12F2C}" type="slidenum">
              <a:rPr lang="en-US" smtClean="0"/>
              <a:t>31</a:t>
            </a:fld>
            <a:endParaRPr lang="en-US"/>
          </a:p>
        </p:txBody>
      </p:sp>
      <p:pic>
        <p:nvPicPr>
          <p:cNvPr id="8" name="Afbeelding 7">
            <a:extLst>
              <a:ext uri="{FF2B5EF4-FFF2-40B4-BE49-F238E27FC236}">
                <a16:creationId xmlns:a16="http://schemas.microsoft.com/office/drawing/2014/main" id="{012EFBFF-3535-A6D3-5C77-306245474B70}"/>
              </a:ext>
            </a:extLst>
          </p:cNvPr>
          <p:cNvPicPr>
            <a:picLocks noChangeAspect="1"/>
          </p:cNvPicPr>
          <p:nvPr/>
        </p:nvPicPr>
        <p:blipFill>
          <a:blip r:embed="rId2"/>
          <a:stretch>
            <a:fillRect/>
          </a:stretch>
        </p:blipFill>
        <p:spPr>
          <a:xfrm>
            <a:off x="2116" y="-217884"/>
            <a:ext cx="11514667" cy="7704856"/>
          </a:xfrm>
          <a:prstGeom prst="rect">
            <a:avLst/>
          </a:prstGeom>
        </p:spPr>
      </p:pic>
    </p:spTree>
    <p:extLst>
      <p:ext uri="{BB962C8B-B14F-4D97-AF65-F5344CB8AC3E}">
        <p14:creationId xmlns:p14="http://schemas.microsoft.com/office/powerpoint/2010/main" val="416369208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CFC7B-8260-4791-9347-02422BE6312A}"/>
              </a:ext>
            </a:extLst>
          </p:cNvPr>
          <p:cNvSpPr>
            <a:spLocks noGrp="1"/>
          </p:cNvSpPr>
          <p:nvPr>
            <p:ph type="title"/>
          </p:nvPr>
        </p:nvSpPr>
        <p:spPr/>
        <p:txBody>
          <a:bodyPr>
            <a:normAutofit/>
          </a:bodyPr>
          <a:lstStyle/>
          <a:p>
            <a:endParaRPr lang="nl-BE" dirty="0"/>
          </a:p>
        </p:txBody>
      </p:sp>
      <p:sp>
        <p:nvSpPr>
          <p:cNvPr id="3" name="Tijdelijke aanduiding voor inhoud 2">
            <a:extLst>
              <a:ext uri="{FF2B5EF4-FFF2-40B4-BE49-F238E27FC236}">
                <a16:creationId xmlns:a16="http://schemas.microsoft.com/office/drawing/2014/main" id="{D30321A6-2116-4862-88A5-E1BECEA12D61}"/>
              </a:ext>
            </a:extLst>
          </p:cNvPr>
          <p:cNvSpPr>
            <a:spLocks noGrp="1"/>
          </p:cNvSpPr>
          <p:nvPr>
            <p:ph idx="1"/>
          </p:nvPr>
        </p:nvSpPr>
        <p:spPr>
          <a:xfrm>
            <a:off x="642762" y="2207046"/>
            <a:ext cx="3296700" cy="3399354"/>
          </a:xfrm>
        </p:spPr>
        <p:txBody>
          <a:bodyPr>
            <a:normAutofit/>
          </a:bodyPr>
          <a:lstStyle/>
          <a:p>
            <a:endParaRPr lang="nl-BE" sz="1700"/>
          </a:p>
        </p:txBody>
      </p:sp>
      <p:sp>
        <p:nvSpPr>
          <p:cNvPr id="4" name="Tijdelijke aanduiding voor datum 3">
            <a:extLst>
              <a:ext uri="{FF2B5EF4-FFF2-40B4-BE49-F238E27FC236}">
                <a16:creationId xmlns:a16="http://schemas.microsoft.com/office/drawing/2014/main" id="{814C55C2-8D83-46C2-9DD1-FD33B9A4FA07}"/>
              </a:ext>
            </a:extLst>
          </p:cNvPr>
          <p:cNvSpPr>
            <a:spLocks noGrp="1"/>
          </p:cNvSpPr>
          <p:nvPr>
            <p:ph type="dt" sz="half" idx="10"/>
          </p:nvPr>
        </p:nvSpPr>
        <p:spPr/>
        <p:txBody>
          <a:bodyPr>
            <a:normAutofit/>
          </a:bodyPr>
          <a:lstStyle/>
          <a:p>
            <a:pPr>
              <a:spcAft>
                <a:spcPts val="600"/>
              </a:spcAft>
            </a:pPr>
            <a:fld id="{19127723-9AB6-4880-AA78-6BD21EBC34E1}" type="datetime1">
              <a:rPr lang="en-US" smtClean="0"/>
              <a:pPr>
                <a:spcAft>
                  <a:spcPts val="600"/>
                </a:spcAft>
              </a:pPr>
              <a:t>8/23/2023</a:t>
            </a:fld>
            <a:endParaRPr lang="en-US"/>
          </a:p>
        </p:txBody>
      </p:sp>
      <p:sp>
        <p:nvSpPr>
          <p:cNvPr id="5" name="Tijdelijke aanduiding voor dianummer 4">
            <a:extLst>
              <a:ext uri="{FF2B5EF4-FFF2-40B4-BE49-F238E27FC236}">
                <a16:creationId xmlns:a16="http://schemas.microsoft.com/office/drawing/2014/main" id="{E0F73AE3-7A40-4005-8007-F1345A63C556}"/>
              </a:ext>
            </a:extLst>
          </p:cNvPr>
          <p:cNvSpPr>
            <a:spLocks noGrp="1"/>
          </p:cNvSpPr>
          <p:nvPr>
            <p:ph type="sldNum" sz="quarter" idx="12"/>
          </p:nvPr>
        </p:nvSpPr>
        <p:spPr/>
        <p:txBody>
          <a:bodyPr>
            <a:normAutofit/>
          </a:bodyPr>
          <a:lstStyle/>
          <a:p>
            <a:pPr>
              <a:spcAft>
                <a:spcPts val="600"/>
              </a:spcAft>
            </a:pPr>
            <a:fld id="{B6F15528-21DE-4FAA-801E-634DDDAF4B2B}" type="slidenum">
              <a:rPr lang="nl-BE" smtClean="0">
                <a:solidFill>
                  <a:srgbClr val="FFFFFF"/>
                </a:solidFill>
              </a:rPr>
              <a:pPr>
                <a:spcAft>
                  <a:spcPts val="600"/>
                </a:spcAft>
              </a:pPr>
              <a:t>32</a:t>
            </a:fld>
            <a:endParaRPr lang="nl-BE">
              <a:solidFill>
                <a:srgbClr val="FFFFFF"/>
              </a:solidFill>
            </a:endParaRPr>
          </a:p>
        </p:txBody>
      </p:sp>
      <p:sp>
        <p:nvSpPr>
          <p:cNvPr id="8" name="Tekstvak 7">
            <a:extLst>
              <a:ext uri="{FF2B5EF4-FFF2-40B4-BE49-F238E27FC236}">
                <a16:creationId xmlns:a16="http://schemas.microsoft.com/office/drawing/2014/main" id="{E5B06D43-7487-45FB-B8C8-37F5242D1AD2}"/>
              </a:ext>
            </a:extLst>
          </p:cNvPr>
          <p:cNvSpPr txBox="1"/>
          <p:nvPr/>
        </p:nvSpPr>
        <p:spPr>
          <a:xfrm>
            <a:off x="2372713" y="945633"/>
            <a:ext cx="5173507" cy="646331"/>
          </a:xfrm>
          <a:prstGeom prst="rect">
            <a:avLst/>
          </a:prstGeom>
          <a:noFill/>
        </p:spPr>
        <p:txBody>
          <a:bodyPr wrap="square" rtlCol="0">
            <a:spAutoFit/>
          </a:bodyPr>
          <a:lstStyle/>
          <a:p>
            <a:r>
              <a:rPr lang="nl-BE" dirty="0"/>
              <a:t>Markt is in verkoopzone dus zeker niet kopen op </a:t>
            </a:r>
            <a:r>
              <a:rPr lang="nl-BE" dirty="0" err="1"/>
              <a:t>usa</a:t>
            </a:r>
            <a:endParaRPr lang="nl-BE" dirty="0"/>
          </a:p>
        </p:txBody>
      </p:sp>
      <p:pic>
        <p:nvPicPr>
          <p:cNvPr id="11" name="Afbeelding 10">
            <a:extLst>
              <a:ext uri="{FF2B5EF4-FFF2-40B4-BE49-F238E27FC236}">
                <a16:creationId xmlns:a16="http://schemas.microsoft.com/office/drawing/2014/main" id="{24EF9B57-E9BA-F3D4-3395-8B721782522D}"/>
              </a:ext>
            </a:extLst>
          </p:cNvPr>
          <p:cNvPicPr>
            <a:picLocks noChangeAspect="1"/>
          </p:cNvPicPr>
          <p:nvPr/>
        </p:nvPicPr>
        <p:blipFill>
          <a:blip r:embed="rId2"/>
          <a:stretch>
            <a:fillRect/>
          </a:stretch>
        </p:blipFill>
        <p:spPr>
          <a:xfrm>
            <a:off x="142826" y="31251"/>
            <a:ext cx="11376074" cy="6414498"/>
          </a:xfrm>
          <a:prstGeom prst="rect">
            <a:avLst/>
          </a:prstGeom>
        </p:spPr>
      </p:pic>
    </p:spTree>
    <p:extLst>
      <p:ext uri="{BB962C8B-B14F-4D97-AF65-F5344CB8AC3E}">
        <p14:creationId xmlns:p14="http://schemas.microsoft.com/office/powerpoint/2010/main" val="3058346044"/>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5" name="Tijdelijke aanduiding voor inhoud 2">
            <a:extLst>
              <a:ext uri="{FF2B5EF4-FFF2-40B4-BE49-F238E27FC236}">
                <a16:creationId xmlns:a16="http://schemas.microsoft.com/office/drawing/2014/main" id="{263A5AC8-4DB3-44B8-3ABF-C1538A783C87}"/>
              </a:ext>
            </a:extLst>
          </p:cNvPr>
          <p:cNvSpPr>
            <a:spLocks noGrp="1"/>
          </p:cNvSpPr>
          <p:nvPr>
            <p:ph idx="1"/>
          </p:nvPr>
        </p:nvSpPr>
        <p:spPr>
          <a:xfrm>
            <a:off x="613382" y="2015066"/>
            <a:ext cx="3448752" cy="3550406"/>
          </a:xfrm>
        </p:spPr>
        <p:txBody>
          <a:bodyPr>
            <a:normAutofit/>
          </a:bodyPr>
          <a:lstStyle/>
          <a:p>
            <a:r>
              <a:rPr lang="nl-BE" sz="1600" b="1" dirty="0">
                <a:solidFill>
                  <a:schemeClr val="tx1"/>
                </a:solidFill>
              </a:rPr>
              <a:t>Iedereen kan orders plaatsen met limieten</a:t>
            </a:r>
          </a:p>
          <a:p>
            <a:r>
              <a:rPr lang="nl-BE" sz="1600" b="1" dirty="0">
                <a:solidFill>
                  <a:schemeClr val="tx1"/>
                </a:solidFill>
              </a:rPr>
              <a:t>Dus je moet niet aan dagkoers kopen of verkopen</a:t>
            </a:r>
          </a:p>
          <a:p>
            <a:endParaRPr lang="nl-BE" sz="1600" b="1" dirty="0">
              <a:solidFill>
                <a:schemeClr val="tx1"/>
              </a:solidFill>
            </a:endParaRPr>
          </a:p>
          <a:p>
            <a:r>
              <a:rPr lang="nl-BE" sz="1600" b="1" dirty="0">
                <a:solidFill>
                  <a:schemeClr val="tx1"/>
                </a:solidFill>
              </a:rPr>
              <a:t>Je denkt dat de kg naar 59000</a:t>
            </a:r>
            <a:r>
              <a:rPr lang="nl-BE" sz="1600" b="1" baseline="30000" dirty="0">
                <a:solidFill>
                  <a:schemeClr val="tx1"/>
                </a:solidFill>
              </a:rPr>
              <a:t>e</a:t>
            </a:r>
            <a:r>
              <a:rPr lang="nl-BE" sz="1600" b="1" dirty="0">
                <a:solidFill>
                  <a:schemeClr val="tx1"/>
                </a:solidFill>
              </a:rPr>
              <a:t> kan gaan en je plaatst een order aan 59000</a:t>
            </a:r>
            <a:r>
              <a:rPr lang="nl-BE" sz="1600" b="1" baseline="30000" dirty="0">
                <a:solidFill>
                  <a:schemeClr val="tx1"/>
                </a:solidFill>
              </a:rPr>
              <a:t>e</a:t>
            </a:r>
            <a:r>
              <a:rPr lang="nl-BE" sz="1600" b="1" dirty="0">
                <a:solidFill>
                  <a:schemeClr val="tx1"/>
                </a:solidFill>
              </a:rPr>
              <a:t> all-in</a:t>
            </a:r>
          </a:p>
          <a:p>
            <a:r>
              <a:rPr lang="nl-BE" sz="1600" b="1" dirty="0">
                <a:solidFill>
                  <a:schemeClr val="tx1"/>
                </a:solidFill>
              </a:rPr>
              <a:t>Voorwaarden deponeren van je goud of overboeken van de geldsom</a:t>
            </a:r>
          </a:p>
        </p:txBody>
      </p:sp>
      <p:sp>
        <p:nvSpPr>
          <p:cNvPr id="4" name="Tijdelijke aanduiding voor datum 3">
            <a:extLst>
              <a:ext uri="{FF2B5EF4-FFF2-40B4-BE49-F238E27FC236}">
                <a16:creationId xmlns:a16="http://schemas.microsoft.com/office/drawing/2014/main" id="{3035ADFD-A230-470C-9ECC-8A01F2D801B7}"/>
              </a:ext>
            </a:extLst>
          </p:cNvPr>
          <p:cNvSpPr>
            <a:spLocks noGrp="1"/>
          </p:cNvSpPr>
          <p:nvPr>
            <p:ph type="dt" sz="half" idx="10"/>
          </p:nvPr>
        </p:nvSpPr>
        <p:spPr/>
        <p:txBody>
          <a:bodyPr vert="horz" lIns="91440" tIns="45720" rIns="91440" bIns="45720" rtlCol="0">
            <a:normAutofit/>
          </a:bodyPr>
          <a:lstStyle/>
          <a:p>
            <a:pPr>
              <a:spcAft>
                <a:spcPts val="600"/>
              </a:spcAft>
            </a:pPr>
            <a:fld id="{47309314-E4B1-4CA1-9313-ED56281F2FEC}" type="datetime1">
              <a:rPr lang="en-US">
                <a:solidFill>
                  <a:srgbClr val="FFFFFF"/>
                </a:solidFill>
              </a:rPr>
              <a:pPr>
                <a:spcAft>
                  <a:spcPts val="600"/>
                </a:spcAft>
              </a:pPr>
              <a:t>8/23/2023</a:t>
            </a:fld>
            <a:endParaRPr lang="en-US">
              <a:solidFill>
                <a:srgbClr val="FFFFFF"/>
              </a:solidFill>
            </a:endParaRPr>
          </a:p>
        </p:txBody>
      </p:sp>
      <p:sp>
        <p:nvSpPr>
          <p:cNvPr id="5" name="Tijdelijke aanduiding voor dianummer 4">
            <a:extLst>
              <a:ext uri="{FF2B5EF4-FFF2-40B4-BE49-F238E27FC236}">
                <a16:creationId xmlns:a16="http://schemas.microsoft.com/office/drawing/2014/main" id="{A1ABA706-3FCC-482C-B9CF-EAAD4820302F}"/>
              </a:ext>
            </a:extLst>
          </p:cNvPr>
          <p:cNvSpPr>
            <a:spLocks noGrp="1"/>
          </p:cNvSpPr>
          <p:nvPr>
            <p:ph type="sldNum" sz="quarter" idx="12"/>
          </p:nvPr>
        </p:nvSpPr>
        <p:spPr>
          <a:xfrm>
            <a:off x="114805" y="5792853"/>
            <a:ext cx="736717" cy="344841"/>
          </a:xfrm>
        </p:spPr>
        <p:txBody>
          <a:bodyPr vert="horz" lIns="91440" tIns="45720" rIns="91440" bIns="45720" rtlCol="0">
            <a:normAutofit/>
          </a:bodyPr>
          <a:lstStyle/>
          <a:p>
            <a:pPr>
              <a:lnSpc>
                <a:spcPct val="90000"/>
              </a:lnSpc>
              <a:spcAft>
                <a:spcPts val="600"/>
              </a:spcAft>
            </a:pPr>
            <a:fld id="{B6F15528-21DE-4FAA-801E-634DDDAF4B2B}" type="slidenum">
              <a:rPr lang="en-US" sz="1700"/>
              <a:pPr>
                <a:lnSpc>
                  <a:spcPct val="90000"/>
                </a:lnSpc>
                <a:spcAft>
                  <a:spcPts val="600"/>
                </a:spcAft>
              </a:pPr>
              <a:t>33</a:t>
            </a:fld>
            <a:endParaRPr lang="en-US" sz="1700"/>
          </a:p>
        </p:txBody>
      </p:sp>
      <p:pic>
        <p:nvPicPr>
          <p:cNvPr id="8" name="Afbeelding 7">
            <a:extLst>
              <a:ext uri="{FF2B5EF4-FFF2-40B4-BE49-F238E27FC236}">
                <a16:creationId xmlns:a16="http://schemas.microsoft.com/office/drawing/2014/main" id="{D8EC8C7E-3D3F-BE9F-8959-D1760EC71AFC}"/>
              </a:ext>
            </a:extLst>
          </p:cNvPr>
          <p:cNvPicPr>
            <a:picLocks noChangeAspect="1"/>
          </p:cNvPicPr>
          <p:nvPr/>
        </p:nvPicPr>
        <p:blipFill rotWithShape="1">
          <a:blip r:embed="rId2"/>
          <a:srcRect r="12739" b="1"/>
          <a:stretch/>
        </p:blipFill>
        <p:spPr>
          <a:xfrm>
            <a:off x="4364505" y="10"/>
            <a:ext cx="7154395" cy="6476990"/>
          </a:xfrm>
          <a:prstGeom prst="rect">
            <a:avLst/>
          </a:prstGeom>
        </p:spPr>
      </p:pic>
    </p:spTree>
    <p:extLst>
      <p:ext uri="{BB962C8B-B14F-4D97-AF65-F5344CB8AC3E}">
        <p14:creationId xmlns:p14="http://schemas.microsoft.com/office/powerpoint/2010/main" val="30120586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8F2B0-D785-CB20-AC4F-5292ED5E4529}"/>
              </a:ext>
            </a:extLst>
          </p:cNvPr>
          <p:cNvSpPr>
            <a:spLocks noGrp="1"/>
          </p:cNvSpPr>
          <p:nvPr>
            <p:ph type="title"/>
          </p:nvPr>
        </p:nvSpPr>
        <p:spPr>
          <a:xfrm>
            <a:off x="613381" y="609266"/>
            <a:ext cx="3448753" cy="1189900"/>
          </a:xfrm>
        </p:spPr>
        <p:txBody>
          <a:bodyPr vert="horz" lIns="91440" tIns="45720" rIns="91440" bIns="45720" rtlCol="0" anchor="t">
            <a:normAutofit/>
          </a:bodyPr>
          <a:lstStyle/>
          <a:p>
            <a:pPr defTabSz="457200">
              <a:lnSpc>
                <a:spcPct val="90000"/>
              </a:lnSpc>
            </a:pPr>
            <a:r>
              <a:rPr lang="en-US" sz="2000" b="1"/>
              <a:t>HOE KAN MEN ZICH BESCHERMEN TEGEN DEFLATIE OF KOOPKRACHTCRASH ??</a:t>
            </a:r>
          </a:p>
        </p:txBody>
      </p:sp>
      <p:sp>
        <p:nvSpPr>
          <p:cNvPr id="4" name="Tijdelijke aanduiding voor datum 3">
            <a:extLst>
              <a:ext uri="{FF2B5EF4-FFF2-40B4-BE49-F238E27FC236}">
                <a16:creationId xmlns:a16="http://schemas.microsoft.com/office/drawing/2014/main" id="{52C75B4B-AB06-3713-A0A2-4BE6BFDA321E}"/>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900" smtClean="0"/>
              <a:pPr>
                <a:spcAft>
                  <a:spcPts val="600"/>
                </a:spcAft>
              </a:pPr>
              <a:t>8/23/2023</a:t>
            </a:fld>
            <a:endParaRPr lang="en-US" sz="900"/>
          </a:p>
        </p:txBody>
      </p:sp>
      <p:sp>
        <p:nvSpPr>
          <p:cNvPr id="5" name="Tijdelijke aanduiding voor dianummer 4">
            <a:extLst>
              <a:ext uri="{FF2B5EF4-FFF2-40B4-BE49-F238E27FC236}">
                <a16:creationId xmlns:a16="http://schemas.microsoft.com/office/drawing/2014/main" id="{79B41B69-48CF-1025-BDB0-0DC4F085F930}"/>
              </a:ext>
            </a:extLst>
          </p:cNvPr>
          <p:cNvSpPr>
            <a:spLocks noGrp="1"/>
          </p:cNvSpPr>
          <p:nvPr>
            <p:ph type="sldNum" sz="quarter" idx="12"/>
          </p:nvPr>
        </p:nvSpPr>
        <p:spPr>
          <a:xfrm>
            <a:off x="114805" y="5792853"/>
            <a:ext cx="736717" cy="344841"/>
          </a:xfrm>
        </p:spPr>
        <p:txBody>
          <a:bodyPr vert="horz" lIns="91440" tIns="45720" rIns="91440" bIns="45720" rtlCol="0" anchor="ctr">
            <a:normAutofit/>
          </a:bodyPr>
          <a:lstStyle/>
          <a:p>
            <a:pPr>
              <a:lnSpc>
                <a:spcPct val="90000"/>
              </a:lnSpc>
              <a:spcAft>
                <a:spcPts val="600"/>
              </a:spcAft>
            </a:pPr>
            <a:fld id="{80F073CC-40D5-4B23-8DF0-9BD0A0C12F2C}" type="slidenum">
              <a:rPr lang="en-US" sz="1700" smtClean="0"/>
              <a:pPr>
                <a:lnSpc>
                  <a:spcPct val="90000"/>
                </a:lnSpc>
                <a:spcAft>
                  <a:spcPts val="600"/>
                </a:spcAft>
              </a:pPr>
              <a:t>34</a:t>
            </a:fld>
            <a:endParaRPr lang="en-US" sz="1700"/>
          </a:p>
        </p:txBody>
      </p:sp>
      <p:pic>
        <p:nvPicPr>
          <p:cNvPr id="9" name="Afbeelding 8">
            <a:extLst>
              <a:ext uri="{FF2B5EF4-FFF2-40B4-BE49-F238E27FC236}">
                <a16:creationId xmlns:a16="http://schemas.microsoft.com/office/drawing/2014/main" id="{8690B9D0-696E-1C88-C659-C5FA860286DD}"/>
              </a:ext>
            </a:extLst>
          </p:cNvPr>
          <p:cNvPicPr>
            <a:picLocks noChangeAspect="1"/>
          </p:cNvPicPr>
          <p:nvPr/>
        </p:nvPicPr>
        <p:blipFill>
          <a:blip r:embed="rId2"/>
          <a:stretch>
            <a:fillRect/>
          </a:stretch>
        </p:blipFill>
        <p:spPr>
          <a:xfrm>
            <a:off x="7686759" y="215901"/>
            <a:ext cx="1197194" cy="5321076"/>
          </a:xfrm>
          <a:prstGeom prst="rect">
            <a:avLst/>
          </a:prstGeom>
        </p:spPr>
      </p:pic>
      <p:pic>
        <p:nvPicPr>
          <p:cNvPr id="13" name="Afbeelding 12">
            <a:extLst>
              <a:ext uri="{FF2B5EF4-FFF2-40B4-BE49-F238E27FC236}">
                <a16:creationId xmlns:a16="http://schemas.microsoft.com/office/drawing/2014/main" id="{B3176AEE-5010-0E29-F852-D0912BC006F8}"/>
              </a:ext>
            </a:extLst>
          </p:cNvPr>
          <p:cNvPicPr>
            <a:picLocks noChangeAspect="1"/>
          </p:cNvPicPr>
          <p:nvPr/>
        </p:nvPicPr>
        <p:blipFill>
          <a:blip r:embed="rId3"/>
          <a:stretch>
            <a:fillRect/>
          </a:stretch>
        </p:blipFill>
        <p:spPr>
          <a:xfrm>
            <a:off x="4397339" y="3339386"/>
            <a:ext cx="3174663" cy="2047657"/>
          </a:xfrm>
          <a:prstGeom prst="rect">
            <a:avLst/>
          </a:prstGeom>
        </p:spPr>
      </p:pic>
      <p:pic>
        <p:nvPicPr>
          <p:cNvPr id="7" name="Afbeelding 6">
            <a:extLst>
              <a:ext uri="{FF2B5EF4-FFF2-40B4-BE49-F238E27FC236}">
                <a16:creationId xmlns:a16="http://schemas.microsoft.com/office/drawing/2014/main" id="{750DEE98-3839-A933-D001-430BEFF144D2}"/>
              </a:ext>
            </a:extLst>
          </p:cNvPr>
          <p:cNvPicPr>
            <a:picLocks noChangeAspect="1"/>
          </p:cNvPicPr>
          <p:nvPr/>
        </p:nvPicPr>
        <p:blipFill>
          <a:blip r:embed="rId4"/>
          <a:stretch>
            <a:fillRect/>
          </a:stretch>
        </p:blipFill>
        <p:spPr>
          <a:xfrm>
            <a:off x="8883952" y="604520"/>
            <a:ext cx="892971" cy="4960952"/>
          </a:xfrm>
          <a:prstGeom prst="rect">
            <a:avLst/>
          </a:prstGeom>
        </p:spPr>
      </p:pic>
      <p:graphicFrame>
        <p:nvGraphicFramePr>
          <p:cNvPr id="15" name="Tijdelijke aanduiding voor tekst 2">
            <a:extLst>
              <a:ext uri="{FF2B5EF4-FFF2-40B4-BE49-F238E27FC236}">
                <a16:creationId xmlns:a16="http://schemas.microsoft.com/office/drawing/2014/main" id="{68134E29-12B2-BC69-2E0B-5C01C3BDBC84}"/>
              </a:ext>
            </a:extLst>
          </p:cNvPr>
          <p:cNvGraphicFramePr/>
          <p:nvPr>
            <p:extLst>
              <p:ext uri="{D42A27DB-BD31-4B8C-83A1-F6EECF244321}">
                <p14:modId xmlns:p14="http://schemas.microsoft.com/office/powerpoint/2010/main" val="1633123514"/>
              </p:ext>
            </p:extLst>
          </p:nvPr>
        </p:nvGraphicFramePr>
        <p:xfrm>
          <a:off x="613382" y="2015066"/>
          <a:ext cx="3448752" cy="35504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2476529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31" name="Content Placeholder 1029">
            <a:extLst>
              <a:ext uri="{FF2B5EF4-FFF2-40B4-BE49-F238E27FC236}">
                <a16:creationId xmlns:a16="http://schemas.microsoft.com/office/drawing/2014/main" id="{53D02E2A-18A0-0C44-7018-96C5D2CB6704}"/>
              </a:ext>
            </a:extLst>
          </p:cNvPr>
          <p:cNvSpPr>
            <a:spLocks noGrp="1"/>
          </p:cNvSpPr>
          <p:nvPr>
            <p:ph idx="1"/>
          </p:nvPr>
        </p:nvSpPr>
        <p:spPr>
          <a:xfrm>
            <a:off x="613382" y="2015066"/>
            <a:ext cx="3448752" cy="3550406"/>
          </a:xfrm>
        </p:spPr>
        <p:txBody>
          <a:bodyPr>
            <a:normAutofit/>
          </a:bodyPr>
          <a:lstStyle/>
          <a:p>
            <a:r>
              <a:rPr lang="en-US" sz="3200" b="1" dirty="0">
                <a:highlight>
                  <a:srgbClr val="FF00FF"/>
                </a:highlight>
              </a:rPr>
              <a:t>Je </a:t>
            </a:r>
            <a:r>
              <a:rPr lang="en-US" sz="3200" b="1" dirty="0" err="1">
                <a:highlight>
                  <a:srgbClr val="FF00FF"/>
                </a:highlight>
              </a:rPr>
              <a:t>kan</a:t>
            </a:r>
            <a:r>
              <a:rPr lang="en-US" sz="3200" b="1" dirty="0">
                <a:highlight>
                  <a:srgbClr val="FF00FF"/>
                </a:highlight>
              </a:rPr>
              <a:t> reeds in </a:t>
            </a:r>
            <a:r>
              <a:rPr lang="en-US" sz="3200" b="1" dirty="0" err="1">
                <a:highlight>
                  <a:srgbClr val="FF00FF"/>
                </a:highlight>
              </a:rPr>
              <a:t>goud</a:t>
            </a:r>
            <a:r>
              <a:rPr lang="en-US" sz="3200" b="1" dirty="0">
                <a:highlight>
                  <a:srgbClr val="FF00FF"/>
                </a:highlight>
              </a:rPr>
              <a:t> </a:t>
            </a:r>
            <a:r>
              <a:rPr lang="en-US" sz="3200" b="1" dirty="0" err="1">
                <a:highlight>
                  <a:srgbClr val="FF00FF"/>
                </a:highlight>
              </a:rPr>
              <a:t>beleggen</a:t>
            </a:r>
            <a:r>
              <a:rPr lang="en-US" sz="3200" b="1" dirty="0">
                <a:highlight>
                  <a:srgbClr val="FF00FF"/>
                </a:highlight>
              </a:rPr>
              <a:t> </a:t>
            </a:r>
            <a:r>
              <a:rPr lang="en-US" sz="3200" b="1" dirty="0" err="1">
                <a:highlight>
                  <a:srgbClr val="FF00FF"/>
                </a:highlight>
              </a:rPr>
              <a:t>vanaf</a:t>
            </a:r>
            <a:r>
              <a:rPr lang="en-US" sz="3200" b="1" dirty="0">
                <a:highlight>
                  <a:srgbClr val="FF00FF"/>
                </a:highlight>
              </a:rPr>
              <a:t> 400 €</a:t>
            </a:r>
          </a:p>
        </p:txBody>
      </p:sp>
      <p:sp>
        <p:nvSpPr>
          <p:cNvPr id="4" name="Tijdelijke aanduiding voor datum 3">
            <a:extLst>
              <a:ext uri="{FF2B5EF4-FFF2-40B4-BE49-F238E27FC236}">
                <a16:creationId xmlns:a16="http://schemas.microsoft.com/office/drawing/2014/main" id="{B0E42F8B-71C8-DE9A-CD07-BDE18A37A4CE}"/>
              </a:ext>
            </a:extLst>
          </p:cNvPr>
          <p:cNvSpPr>
            <a:spLocks noGrp="1"/>
          </p:cNvSpPr>
          <p:nvPr>
            <p:ph type="dt" sz="half" idx="10"/>
          </p:nvPr>
        </p:nvSpPr>
        <p:spPr/>
        <p:txBody>
          <a:bodyPr vert="horz" lIns="91440" tIns="45720" rIns="91440" bIns="45720" rtlCol="0">
            <a:normAutofit/>
          </a:bodyPr>
          <a:lstStyle/>
          <a:p>
            <a:pPr>
              <a:spcAft>
                <a:spcPts val="600"/>
              </a:spcAft>
            </a:pPr>
            <a:fld id="{19127723-9AB6-4880-AA78-6BD21EBC34E1}" type="datetime1">
              <a:rPr lang="en-US" smtClean="0"/>
              <a:pPr>
                <a:spcAft>
                  <a:spcPts val="600"/>
                </a:spcAft>
              </a:pPr>
              <a:t>8/23/2023</a:t>
            </a:fld>
            <a:endParaRPr lang="en-US"/>
          </a:p>
        </p:txBody>
      </p:sp>
      <p:sp>
        <p:nvSpPr>
          <p:cNvPr id="5" name="Tijdelijke aanduiding voor dianummer 4">
            <a:extLst>
              <a:ext uri="{FF2B5EF4-FFF2-40B4-BE49-F238E27FC236}">
                <a16:creationId xmlns:a16="http://schemas.microsoft.com/office/drawing/2014/main" id="{2E68B248-7EC1-0A23-6E4B-3B65FB8835F1}"/>
              </a:ext>
            </a:extLst>
          </p:cNvPr>
          <p:cNvSpPr>
            <a:spLocks noGrp="1"/>
          </p:cNvSpPr>
          <p:nvPr>
            <p:ph type="sldNum" sz="quarter" idx="12"/>
          </p:nvPr>
        </p:nvSpPr>
        <p:spPr>
          <a:xfrm>
            <a:off x="114805" y="5792853"/>
            <a:ext cx="736717" cy="344841"/>
          </a:xfrm>
        </p:spPr>
        <p:txBody>
          <a:bodyPr vert="horz" lIns="91440" tIns="45720" rIns="91440" bIns="45720" rtlCol="0">
            <a:normAutofit/>
          </a:bodyPr>
          <a:lstStyle/>
          <a:p>
            <a:pPr>
              <a:lnSpc>
                <a:spcPct val="90000"/>
              </a:lnSpc>
              <a:spcAft>
                <a:spcPts val="600"/>
              </a:spcAft>
            </a:pPr>
            <a:fld id="{B6F15528-21DE-4FAA-801E-634DDDAF4B2B}" type="slidenum">
              <a:rPr lang="en-US" sz="1700"/>
              <a:pPr>
                <a:lnSpc>
                  <a:spcPct val="90000"/>
                </a:lnSpc>
                <a:spcAft>
                  <a:spcPts val="600"/>
                </a:spcAft>
              </a:pPr>
              <a:t>35</a:t>
            </a:fld>
            <a:endParaRPr lang="en-US" sz="1700"/>
          </a:p>
        </p:txBody>
      </p:sp>
      <p:pic>
        <p:nvPicPr>
          <p:cNvPr id="1026" name="Picture 2" descr="De bronafbeelding bekijken">
            <a:extLst>
              <a:ext uri="{FF2B5EF4-FFF2-40B4-BE49-F238E27FC236}">
                <a16:creationId xmlns:a16="http://schemas.microsoft.com/office/drawing/2014/main" id="{D85A2691-54B5-7B53-5D39-89774B73D2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0"/>
          <a:stretch/>
        </p:blipFill>
        <p:spPr bwMode="auto">
          <a:xfrm>
            <a:off x="4364505" y="1237954"/>
            <a:ext cx="6569682" cy="369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45255"/>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6FF8049-EE45-4C07-8350-91C3999BF937}"/>
              </a:ext>
            </a:extLst>
          </p:cNvPr>
          <p:cNvPicPr>
            <a:picLocks noChangeAspect="1"/>
          </p:cNvPicPr>
          <p:nvPr/>
        </p:nvPicPr>
        <p:blipFill rotWithShape="1">
          <a:blip r:embed="rId2"/>
          <a:srcRect l="7880" r="2138" b="1"/>
          <a:stretch/>
        </p:blipFill>
        <p:spPr>
          <a:xfrm>
            <a:off x="537068" y="539750"/>
            <a:ext cx="10444763" cy="5397500"/>
          </a:xfrm>
          <a:prstGeom prst="rect">
            <a:avLst/>
          </a:prstGeom>
        </p:spPr>
      </p:pic>
      <p:sp>
        <p:nvSpPr>
          <p:cNvPr id="5" name="Tijdelijke aanduiding voor datum 4">
            <a:extLst>
              <a:ext uri="{FF2B5EF4-FFF2-40B4-BE49-F238E27FC236}">
                <a16:creationId xmlns:a16="http://schemas.microsoft.com/office/drawing/2014/main" id="{20A6A8E1-E017-4716-9178-F520C0D50985}"/>
              </a:ext>
            </a:extLst>
          </p:cNvPr>
          <p:cNvSpPr>
            <a:spLocks noGrp="1"/>
          </p:cNvSpPr>
          <p:nvPr>
            <p:ph type="dt" sz="half" idx="10"/>
          </p:nvPr>
        </p:nvSpPr>
        <p:spPr>
          <a:xfrm>
            <a:off x="5812883" y="6063434"/>
            <a:ext cx="4068172" cy="344840"/>
          </a:xfrm>
        </p:spPr>
        <p:txBody>
          <a:bodyPr vert="horz" lIns="91440" tIns="45720" rIns="91440" bIns="45720" rtlCol="0" anchor="ctr">
            <a:normAutofit/>
          </a:bodyPr>
          <a:lstStyle/>
          <a:p>
            <a:pPr>
              <a:spcAft>
                <a:spcPts val="600"/>
              </a:spcAft>
            </a:pPr>
            <a:fld id="{8AB4C56C-4014-4586-B22D-E38346270361}" type="datetime1">
              <a:rPr lang="en-US" sz="900" b="0" i="0">
                <a:solidFill>
                  <a:srgbClr val="FFFFFF"/>
                </a:solidFill>
                <a:effectLst/>
              </a:rPr>
              <a:pPr>
                <a:spcAft>
                  <a:spcPts val="600"/>
                </a:spcAft>
              </a:pPr>
              <a:t>8/23/2023</a:t>
            </a:fld>
            <a:endParaRPr lang="en-US" sz="900" b="0" i="0">
              <a:solidFill>
                <a:srgbClr val="FFFFFF"/>
              </a:solidFill>
              <a:effectLst/>
            </a:endParaRPr>
          </a:p>
        </p:txBody>
      </p:sp>
      <p:sp>
        <p:nvSpPr>
          <p:cNvPr id="6" name="Tijdelijke aanduiding voor dianummer 5">
            <a:extLst>
              <a:ext uri="{FF2B5EF4-FFF2-40B4-BE49-F238E27FC236}">
                <a16:creationId xmlns:a16="http://schemas.microsoft.com/office/drawing/2014/main" id="{0791BD22-019F-4EE4-A664-4D97897323CC}"/>
              </a:ext>
            </a:extLst>
          </p:cNvPr>
          <p:cNvSpPr>
            <a:spLocks noGrp="1"/>
          </p:cNvSpPr>
          <p:nvPr>
            <p:ph type="sldNum" sz="quarter" idx="12"/>
          </p:nvPr>
        </p:nvSpPr>
        <p:spPr>
          <a:xfrm>
            <a:off x="10260851" y="6063434"/>
            <a:ext cx="645613" cy="344840"/>
          </a:xfrm>
        </p:spPr>
        <p:txBody>
          <a:bodyPr vert="horz" lIns="91440" tIns="45720" rIns="91440" bIns="45720" rtlCol="0" anchor="ctr">
            <a:normAutofit/>
          </a:bodyPr>
          <a:lstStyle/>
          <a:p>
            <a:pPr>
              <a:spcAft>
                <a:spcPts val="600"/>
              </a:spcAft>
            </a:pPr>
            <a:fld id="{80F073CC-40D5-4B23-8DF0-9BD0A0C12F2C}" type="slidenum">
              <a:rPr lang="en-US" sz="900" b="0" i="0">
                <a:solidFill>
                  <a:srgbClr val="FFFFFF"/>
                </a:solidFill>
                <a:effectLst/>
              </a:rPr>
              <a:pPr>
                <a:spcAft>
                  <a:spcPts val="600"/>
                </a:spcAft>
              </a:pPr>
              <a:t>4</a:t>
            </a:fld>
            <a:endParaRPr lang="en-US" sz="900" b="0" i="0">
              <a:solidFill>
                <a:srgbClr val="FFFFFF"/>
              </a:solidFill>
              <a:effectLst/>
            </a:endParaRPr>
          </a:p>
        </p:txBody>
      </p:sp>
      <p:sp>
        <p:nvSpPr>
          <p:cNvPr id="2" name="Tekstvak 1">
            <a:extLst>
              <a:ext uri="{FF2B5EF4-FFF2-40B4-BE49-F238E27FC236}">
                <a16:creationId xmlns:a16="http://schemas.microsoft.com/office/drawing/2014/main" id="{AAC6BE28-9BD2-4B00-89FF-3BFDD9EE8D26}"/>
              </a:ext>
            </a:extLst>
          </p:cNvPr>
          <p:cNvSpPr txBox="1"/>
          <p:nvPr/>
        </p:nvSpPr>
        <p:spPr>
          <a:xfrm>
            <a:off x="534612" y="548376"/>
            <a:ext cx="4934350" cy="954107"/>
          </a:xfrm>
          <a:prstGeom prst="rect">
            <a:avLst/>
          </a:prstGeom>
          <a:solidFill>
            <a:srgbClr val="FFFF00"/>
          </a:solidFill>
        </p:spPr>
        <p:txBody>
          <a:bodyPr wrap="square" rtlCol="0">
            <a:spAutoFit/>
          </a:bodyPr>
          <a:lstStyle/>
          <a:p>
            <a:pPr algn="ctr"/>
            <a:r>
              <a:rPr lang="nl-BE" sz="2800" b="1" dirty="0">
                <a:solidFill>
                  <a:srgbClr val="FF0000"/>
                </a:solidFill>
              </a:rPr>
              <a:t>PRIVATE PORTFOLIO MASTERS</a:t>
            </a:r>
          </a:p>
        </p:txBody>
      </p:sp>
      <p:sp>
        <p:nvSpPr>
          <p:cNvPr id="3" name="Rechthoek 2">
            <a:extLst>
              <a:ext uri="{FF2B5EF4-FFF2-40B4-BE49-F238E27FC236}">
                <a16:creationId xmlns:a16="http://schemas.microsoft.com/office/drawing/2014/main" id="{9D48CD45-2A50-119D-82D1-5C7D78AC41B5}"/>
              </a:ext>
            </a:extLst>
          </p:cNvPr>
          <p:cNvSpPr/>
          <p:nvPr/>
        </p:nvSpPr>
        <p:spPr>
          <a:xfrm>
            <a:off x="5615434" y="548376"/>
            <a:ext cx="5112568" cy="6018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a:t>UW GOUDBANK</a:t>
            </a:r>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6" name="Picture 28" descr="Grafiek op een document met een pen">
            <a:extLst>
              <a:ext uri="{FF2B5EF4-FFF2-40B4-BE49-F238E27FC236}">
                <a16:creationId xmlns:a16="http://schemas.microsoft.com/office/drawing/2014/main" id="{DC0EDB90-5163-07AC-6110-692399C61F0A}"/>
              </a:ext>
            </a:extLst>
          </p:cNvPr>
          <p:cNvPicPr>
            <a:picLocks noChangeAspect="1"/>
          </p:cNvPicPr>
          <p:nvPr/>
        </p:nvPicPr>
        <p:blipFill rotWithShape="1">
          <a:blip r:embed="rId3">
            <a:duotone>
              <a:schemeClr val="bg2">
                <a:shade val="45000"/>
                <a:satMod val="135000"/>
              </a:schemeClr>
              <a:prstClr val="white"/>
            </a:duotone>
            <a:alphaModFix amt="40000"/>
          </a:blip>
          <a:srcRect l="13598" r="-2" b="-2"/>
          <a:stretch/>
        </p:blipFill>
        <p:spPr>
          <a:xfrm>
            <a:off x="20" y="10"/>
            <a:ext cx="8383868" cy="6476990"/>
          </a:xfrm>
          <a:custGeom>
            <a:avLst/>
            <a:gdLst/>
            <a:ahLst/>
            <a:cxnLst/>
            <a:rect l="l" t="t" r="r" b="b"/>
            <a:pathLst>
              <a:path w="8873795" h="6858000">
                <a:moveTo>
                  <a:pt x="0" y="0"/>
                </a:moveTo>
                <a:lnTo>
                  <a:pt x="5610996" y="0"/>
                </a:lnTo>
                <a:lnTo>
                  <a:pt x="5701374" y="90399"/>
                </a:lnTo>
                <a:cubicBezTo>
                  <a:pt x="6358939" y="748110"/>
                  <a:pt x="7329180" y="1718566"/>
                  <a:pt x="8760773" y="3150477"/>
                </a:cubicBezTo>
                <a:cubicBezTo>
                  <a:pt x="8911470" y="3301208"/>
                  <a:pt x="8911470" y="3550240"/>
                  <a:pt x="8760773" y="3700971"/>
                </a:cubicBezTo>
                <a:cubicBezTo>
                  <a:pt x="8760773" y="3700971"/>
                  <a:pt x="8760773" y="3700971"/>
                  <a:pt x="5750367" y="6712045"/>
                </a:cubicBezTo>
                <a:lnTo>
                  <a:pt x="5604444" y="6858000"/>
                </a:lnTo>
                <a:lnTo>
                  <a:pt x="0" y="6858000"/>
                </a:lnTo>
                <a:close/>
              </a:path>
            </a:pathLst>
          </a:custGeom>
          <a:ln>
            <a:solidFill>
              <a:schemeClr val="tx2">
                <a:lumMod val="20000"/>
                <a:lumOff val="80000"/>
              </a:schemeClr>
            </a:solidFill>
          </a:ln>
        </p:spPr>
      </p:pic>
      <p:sp>
        <p:nvSpPr>
          <p:cNvPr id="8" name="Rechthoek 7">
            <a:extLst>
              <a:ext uri="{FF2B5EF4-FFF2-40B4-BE49-F238E27FC236}">
                <a16:creationId xmlns:a16="http://schemas.microsoft.com/office/drawing/2014/main" id="{CAE5049E-06C3-627D-771B-B6001B76E7D1}"/>
              </a:ext>
            </a:extLst>
          </p:cNvPr>
          <p:cNvSpPr/>
          <p:nvPr/>
        </p:nvSpPr>
        <p:spPr>
          <a:xfrm>
            <a:off x="2435067" y="-44717"/>
            <a:ext cx="8419688" cy="1209729"/>
          </a:xfrm>
          <a:prstGeom prst="rect">
            <a:avLst/>
          </a:prstGeom>
        </p:spPr>
        <p:txBody>
          <a:bodyPr vert="horz" lIns="91440" tIns="45720" rIns="91440" bIns="45720" rtlCol="0" anchor="t">
            <a:normAutofit/>
          </a:bodyPr>
          <a:lstStyle/>
          <a:p>
            <a:pPr>
              <a:spcBef>
                <a:spcPct val="0"/>
              </a:spcBef>
              <a:spcAft>
                <a:spcPts val="600"/>
              </a:spcAft>
            </a:pPr>
            <a:r>
              <a:rPr lang="en-US" sz="3600" b="1" cap="none" spc="0" dirty="0" err="1">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Zelfde</a:t>
            </a:r>
            <a:r>
              <a:rPr lang="en-US" sz="3600" b="1" cap="none" spc="0"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 service </a:t>
            </a:r>
            <a:r>
              <a:rPr lang="en-US" sz="3600" b="1" cap="none" spc="0" dirty="0" err="1">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en</a:t>
            </a:r>
            <a:r>
              <a:rPr lang="en-US" sz="3600" b="1" cap="none" spc="0"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 tot 75% </a:t>
            </a:r>
            <a:r>
              <a:rPr lang="en-US" sz="3600" b="1" cap="none" spc="0" dirty="0" err="1">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rPr>
              <a:t>goedkoper</a:t>
            </a:r>
            <a:endParaRPr lang="en-US" sz="3600" b="1" cap="none" spc="0"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mj-lt"/>
              <a:ea typeface="+mj-ea"/>
              <a:cs typeface="+mj-cs"/>
            </a:endParaRPr>
          </a:p>
        </p:txBody>
      </p:sp>
      <p:sp>
        <p:nvSpPr>
          <p:cNvPr id="4" name="Tijdelijke aanduiding voor datum 3">
            <a:extLst>
              <a:ext uri="{FF2B5EF4-FFF2-40B4-BE49-F238E27FC236}">
                <a16:creationId xmlns:a16="http://schemas.microsoft.com/office/drawing/2014/main" id="{95665678-3F22-441E-85D3-25F31DC971B3}"/>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19127723-9AB6-4880-AA78-6BD21EBC34E1}" type="datetime1">
              <a:rPr lang="en-US" sz="900"/>
              <a:pPr defTabSz="914400">
                <a:spcAft>
                  <a:spcPts val="600"/>
                </a:spcAft>
              </a:pPr>
              <a:t>8/23/2023</a:t>
            </a:fld>
            <a:endParaRPr lang="en-US" sz="900"/>
          </a:p>
        </p:txBody>
      </p:sp>
      <p:sp>
        <p:nvSpPr>
          <p:cNvPr id="5" name="Tijdelijke aanduiding voor dianummer 4">
            <a:extLst>
              <a:ext uri="{FF2B5EF4-FFF2-40B4-BE49-F238E27FC236}">
                <a16:creationId xmlns:a16="http://schemas.microsoft.com/office/drawing/2014/main" id="{1FC55387-7D62-4BC0-AACC-C44E685BCB53}"/>
              </a:ext>
            </a:extLst>
          </p:cNvPr>
          <p:cNvSpPr>
            <a:spLocks noGrp="1"/>
          </p:cNvSpPr>
          <p:nvPr>
            <p:ph type="sldNum" sz="quarter" idx="12"/>
          </p:nvPr>
        </p:nvSpPr>
        <p:spPr/>
        <p:txBody>
          <a:bodyPr vert="horz" lIns="91440" tIns="45720" rIns="91440" bIns="45720" rtlCol="0" anchor="ctr">
            <a:normAutofit/>
          </a:bodyPr>
          <a:lstStyle/>
          <a:p>
            <a:pPr defTabSz="914400">
              <a:lnSpc>
                <a:spcPct val="90000"/>
              </a:lnSpc>
              <a:spcAft>
                <a:spcPts val="600"/>
              </a:spcAft>
            </a:pPr>
            <a:fld id="{B6F15528-21DE-4FAA-801E-634DDDAF4B2B}" type="slidenum">
              <a:rPr lang="en-US" sz="1700"/>
              <a:pPr defTabSz="914400">
                <a:lnSpc>
                  <a:spcPct val="90000"/>
                </a:lnSpc>
                <a:spcAft>
                  <a:spcPts val="600"/>
                </a:spcAft>
              </a:pPr>
              <a:t>5</a:t>
            </a:fld>
            <a:endParaRPr lang="en-US" sz="1700"/>
          </a:p>
        </p:txBody>
      </p:sp>
      <p:sp>
        <p:nvSpPr>
          <p:cNvPr id="6" name="Rechthoek 5">
            <a:extLst>
              <a:ext uri="{FF2B5EF4-FFF2-40B4-BE49-F238E27FC236}">
                <a16:creationId xmlns:a16="http://schemas.microsoft.com/office/drawing/2014/main" id="{04FFAFEB-6737-25A4-F925-70C9ABD7E485}"/>
              </a:ext>
            </a:extLst>
          </p:cNvPr>
          <p:cNvSpPr/>
          <p:nvPr/>
        </p:nvSpPr>
        <p:spPr>
          <a:xfrm>
            <a:off x="2446265" y="2015066"/>
            <a:ext cx="8423196" cy="3567754"/>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b="1" cap="none" spc="0" dirty="0">
                <a:ln w="9525">
                  <a:solidFill>
                    <a:schemeClr val="bg1"/>
                  </a:solidFill>
                  <a:prstDash val="solid"/>
                </a:ln>
                <a:solidFill>
                  <a:schemeClr val="tx1">
                    <a:lumMod val="75000"/>
                    <a:lumOff val="25000"/>
                  </a:schemeClr>
                </a:solidFill>
                <a:effectLst>
                  <a:outerShdw blurRad="12700" dist="38100" dir="2700000" algn="tl" rotWithShape="0">
                    <a:schemeClr val="accent5">
                      <a:lumMod val="60000"/>
                      <a:lumOff val="40000"/>
                    </a:schemeClr>
                  </a:outerShdw>
                </a:effectLst>
              </a:rPr>
              <a:t>private banking &amp;portfolio advisor</a:t>
            </a:r>
          </a:p>
        </p:txBody>
      </p:sp>
      <p:graphicFrame>
        <p:nvGraphicFramePr>
          <p:cNvPr id="82" name="Tekstvak 2">
            <a:extLst>
              <a:ext uri="{FF2B5EF4-FFF2-40B4-BE49-F238E27FC236}">
                <a16:creationId xmlns:a16="http://schemas.microsoft.com/office/drawing/2014/main" id="{E664637D-D460-E277-39CA-5CEB02ADC45F}"/>
              </a:ext>
            </a:extLst>
          </p:cNvPr>
          <p:cNvGraphicFramePr/>
          <p:nvPr>
            <p:extLst>
              <p:ext uri="{D42A27DB-BD31-4B8C-83A1-F6EECF244321}">
                <p14:modId xmlns:p14="http://schemas.microsoft.com/office/powerpoint/2010/main" val="947563345"/>
              </p:ext>
            </p:extLst>
          </p:nvPr>
        </p:nvGraphicFramePr>
        <p:xfrm>
          <a:off x="1616239" y="502196"/>
          <a:ext cx="9202696" cy="5916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Ovaal 1">
            <a:extLst>
              <a:ext uri="{FF2B5EF4-FFF2-40B4-BE49-F238E27FC236}">
                <a16:creationId xmlns:a16="http://schemas.microsoft.com/office/drawing/2014/main" id="{EE52CA66-DD68-4A85-7E0A-4E4624D3149D}"/>
              </a:ext>
            </a:extLst>
          </p:cNvPr>
          <p:cNvSpPr/>
          <p:nvPr/>
        </p:nvSpPr>
        <p:spPr>
          <a:xfrm flipH="1">
            <a:off x="5971506" y="592212"/>
            <a:ext cx="492162" cy="3600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1</a:t>
            </a:r>
          </a:p>
        </p:txBody>
      </p:sp>
      <p:sp>
        <p:nvSpPr>
          <p:cNvPr id="3" name="Ovaal 2">
            <a:extLst>
              <a:ext uri="{FF2B5EF4-FFF2-40B4-BE49-F238E27FC236}">
                <a16:creationId xmlns:a16="http://schemas.microsoft.com/office/drawing/2014/main" id="{684903DD-B85C-D28D-2588-8817951B436E}"/>
              </a:ext>
            </a:extLst>
          </p:cNvPr>
          <p:cNvSpPr/>
          <p:nvPr/>
        </p:nvSpPr>
        <p:spPr>
          <a:xfrm>
            <a:off x="2699110" y="2734444"/>
            <a:ext cx="792088" cy="2880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2</a:t>
            </a:r>
          </a:p>
        </p:txBody>
      </p:sp>
      <p:sp>
        <p:nvSpPr>
          <p:cNvPr id="7" name="Ovaal 6">
            <a:extLst>
              <a:ext uri="{FF2B5EF4-FFF2-40B4-BE49-F238E27FC236}">
                <a16:creationId xmlns:a16="http://schemas.microsoft.com/office/drawing/2014/main" id="{B4B56BA2-B301-8A04-98CD-A588EC1201B4}"/>
              </a:ext>
            </a:extLst>
          </p:cNvPr>
          <p:cNvSpPr/>
          <p:nvPr/>
        </p:nvSpPr>
        <p:spPr>
          <a:xfrm>
            <a:off x="2951138" y="4750668"/>
            <a:ext cx="288032" cy="3600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bg1"/>
                </a:solidFill>
              </a:rPr>
              <a:t>3</a:t>
            </a:r>
          </a:p>
        </p:txBody>
      </p:sp>
    </p:spTree>
    <p:extLst>
      <p:ext uri="{BB962C8B-B14F-4D97-AF65-F5344CB8AC3E}">
        <p14:creationId xmlns:p14="http://schemas.microsoft.com/office/powerpoint/2010/main" val="267921832"/>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370C6-C54D-2C2A-B6C1-BD578006CF48}"/>
              </a:ext>
            </a:extLst>
          </p:cNvPr>
          <p:cNvSpPr>
            <a:spLocks noGrp="1"/>
          </p:cNvSpPr>
          <p:nvPr>
            <p:ph type="title"/>
          </p:nvPr>
        </p:nvSpPr>
        <p:spPr>
          <a:xfrm>
            <a:off x="952277" y="430188"/>
            <a:ext cx="8063230" cy="1423341"/>
          </a:xfrm>
        </p:spPr>
        <p:txBody>
          <a:bodyPr>
            <a:normAutofit/>
          </a:bodyPr>
          <a:lstStyle/>
          <a:p>
            <a:r>
              <a:rPr lang="nl-BE" b="1" dirty="0">
                <a:solidFill>
                  <a:schemeClr val="bg1"/>
                </a:solidFill>
                <a:highlight>
                  <a:srgbClr val="FFFF00"/>
                </a:highlight>
              </a:rPr>
              <a:t>Onze collega’s zijn minimum 100% tot  950% duurder</a:t>
            </a:r>
          </a:p>
        </p:txBody>
      </p:sp>
      <p:sp>
        <p:nvSpPr>
          <p:cNvPr id="11" name="Content Placeholder 10">
            <a:extLst>
              <a:ext uri="{FF2B5EF4-FFF2-40B4-BE49-F238E27FC236}">
                <a16:creationId xmlns:a16="http://schemas.microsoft.com/office/drawing/2014/main" id="{ED493A2E-246A-DA81-B170-714B39897F56}"/>
              </a:ext>
            </a:extLst>
          </p:cNvPr>
          <p:cNvSpPr>
            <a:spLocks noGrp="1"/>
          </p:cNvSpPr>
          <p:nvPr>
            <p:ph idx="1"/>
          </p:nvPr>
        </p:nvSpPr>
        <p:spPr>
          <a:xfrm>
            <a:off x="6137570" y="2191500"/>
            <a:ext cx="4376305" cy="3637799"/>
          </a:xfrm>
        </p:spPr>
        <p:txBody>
          <a:bodyPr anchor="ctr">
            <a:normAutofit/>
          </a:bodyPr>
          <a:lstStyle/>
          <a:p>
            <a:r>
              <a:rPr lang="en-US" b="1" dirty="0" err="1">
                <a:solidFill>
                  <a:schemeClr val="tx1"/>
                </a:solidFill>
              </a:rPr>
              <a:t>Voor</a:t>
            </a:r>
            <a:r>
              <a:rPr lang="en-US" b="1" dirty="0">
                <a:solidFill>
                  <a:schemeClr val="tx1"/>
                </a:solidFill>
              </a:rPr>
              <a:t> de private portfolio &amp;banking service </a:t>
            </a:r>
          </a:p>
          <a:p>
            <a:r>
              <a:rPr lang="en-US" b="1" dirty="0" err="1">
                <a:solidFill>
                  <a:schemeClr val="tx1"/>
                </a:solidFill>
              </a:rPr>
              <a:t>Zijn</a:t>
            </a:r>
            <a:r>
              <a:rPr lang="en-US" b="1" dirty="0">
                <a:solidFill>
                  <a:schemeClr val="tx1"/>
                </a:solidFill>
              </a:rPr>
              <a:t> we de </a:t>
            </a:r>
            <a:r>
              <a:rPr lang="en-US" b="1" dirty="0" err="1">
                <a:solidFill>
                  <a:schemeClr val="tx1"/>
                </a:solidFill>
              </a:rPr>
              <a:t>goedkoopste</a:t>
            </a:r>
            <a:r>
              <a:rPr lang="en-US" b="1" dirty="0">
                <a:solidFill>
                  <a:schemeClr val="tx1"/>
                </a:solidFill>
              </a:rPr>
              <a:t> tot-75%  </a:t>
            </a:r>
          </a:p>
          <a:p>
            <a:r>
              <a:rPr lang="en-US" b="1" dirty="0">
                <a:solidFill>
                  <a:schemeClr val="tx1"/>
                </a:solidFill>
              </a:rPr>
              <a:t>En </a:t>
            </a:r>
            <a:r>
              <a:rPr lang="en-US" b="1" dirty="0" err="1">
                <a:solidFill>
                  <a:schemeClr val="tx1"/>
                </a:solidFill>
              </a:rPr>
              <a:t>onze</a:t>
            </a:r>
            <a:r>
              <a:rPr lang="en-US" b="1" dirty="0">
                <a:solidFill>
                  <a:schemeClr val="tx1"/>
                </a:solidFill>
              </a:rPr>
              <a:t> service is top </a:t>
            </a:r>
            <a:r>
              <a:rPr lang="en-US" b="1" dirty="0" err="1">
                <a:solidFill>
                  <a:schemeClr val="tx1"/>
                </a:solidFill>
              </a:rPr>
              <a:t>omdat</a:t>
            </a:r>
            <a:r>
              <a:rPr lang="en-US" b="1" dirty="0">
                <a:solidFill>
                  <a:schemeClr val="tx1"/>
                </a:solidFill>
              </a:rPr>
              <a:t> we met de </a:t>
            </a:r>
            <a:r>
              <a:rPr lang="en-US" b="1" dirty="0" err="1">
                <a:solidFill>
                  <a:schemeClr val="tx1"/>
                </a:solidFill>
              </a:rPr>
              <a:t>grootste</a:t>
            </a:r>
            <a:r>
              <a:rPr lang="en-US" b="1" dirty="0">
                <a:solidFill>
                  <a:schemeClr val="tx1"/>
                </a:solidFill>
              </a:rPr>
              <a:t> </a:t>
            </a:r>
            <a:r>
              <a:rPr lang="en-US" b="1" dirty="0" err="1">
                <a:solidFill>
                  <a:schemeClr val="tx1"/>
                </a:solidFill>
              </a:rPr>
              <a:t>wereldspelers</a:t>
            </a:r>
            <a:r>
              <a:rPr lang="en-US" b="1" dirty="0">
                <a:solidFill>
                  <a:schemeClr val="tx1"/>
                </a:solidFill>
              </a:rPr>
              <a:t> </a:t>
            </a:r>
            <a:r>
              <a:rPr lang="en-US" b="1" dirty="0" err="1">
                <a:solidFill>
                  <a:schemeClr val="tx1"/>
                </a:solidFill>
              </a:rPr>
              <a:t>werken</a:t>
            </a:r>
            <a:endParaRPr lang="en-US" b="1" dirty="0">
              <a:solidFill>
                <a:schemeClr val="tx1"/>
              </a:solidFill>
            </a:endParaRPr>
          </a:p>
          <a:p>
            <a:r>
              <a:rPr lang="en-US" b="1" dirty="0">
                <a:solidFill>
                  <a:schemeClr val="tx1"/>
                </a:solidFill>
              </a:rPr>
              <a:t>Eigen </a:t>
            </a:r>
            <a:r>
              <a:rPr lang="en-US" b="1" dirty="0" err="1">
                <a:solidFill>
                  <a:schemeClr val="tx1"/>
                </a:solidFill>
              </a:rPr>
              <a:t>vermogen</a:t>
            </a:r>
            <a:r>
              <a:rPr lang="en-US" b="1" dirty="0">
                <a:solidFill>
                  <a:schemeClr val="tx1"/>
                </a:solidFill>
              </a:rPr>
              <a:t> is 60 </a:t>
            </a:r>
            <a:r>
              <a:rPr lang="en-US" b="1" dirty="0" err="1">
                <a:solidFill>
                  <a:schemeClr val="tx1"/>
                </a:solidFill>
              </a:rPr>
              <a:t>miljard</a:t>
            </a:r>
            <a:r>
              <a:rPr lang="en-US" b="1" dirty="0">
                <a:solidFill>
                  <a:schemeClr val="tx1"/>
                </a:solidFill>
              </a:rPr>
              <a:t> </a:t>
            </a:r>
            <a:r>
              <a:rPr lang="en-US" b="1" dirty="0" err="1">
                <a:solidFill>
                  <a:schemeClr val="tx1"/>
                </a:solidFill>
              </a:rPr>
              <a:t>beurskapitalisatie</a:t>
            </a:r>
            <a:r>
              <a:rPr lang="en-US" b="1" dirty="0">
                <a:solidFill>
                  <a:schemeClr val="tx1"/>
                </a:solidFill>
              </a:rPr>
              <a:t> </a:t>
            </a:r>
            <a:r>
              <a:rPr lang="en-US" b="1" dirty="0" err="1">
                <a:solidFill>
                  <a:schemeClr val="tx1"/>
                </a:solidFill>
              </a:rPr>
              <a:t>dit</a:t>
            </a:r>
            <a:r>
              <a:rPr lang="en-US" b="1" dirty="0">
                <a:solidFill>
                  <a:schemeClr val="tx1"/>
                </a:solidFill>
              </a:rPr>
              <a:t> is 6x </a:t>
            </a:r>
            <a:r>
              <a:rPr lang="en-US" b="1" dirty="0" err="1">
                <a:solidFill>
                  <a:schemeClr val="tx1"/>
                </a:solidFill>
              </a:rPr>
              <a:t>meer</a:t>
            </a:r>
            <a:r>
              <a:rPr lang="en-US" b="1" dirty="0">
                <a:solidFill>
                  <a:schemeClr val="tx1"/>
                </a:solidFill>
              </a:rPr>
              <a:t> dan de </a:t>
            </a:r>
            <a:r>
              <a:rPr lang="en-US" b="1" dirty="0" err="1">
                <a:solidFill>
                  <a:schemeClr val="tx1"/>
                </a:solidFill>
              </a:rPr>
              <a:t>grootste</a:t>
            </a:r>
            <a:r>
              <a:rPr lang="en-US" b="1" dirty="0">
                <a:solidFill>
                  <a:schemeClr val="tx1"/>
                </a:solidFill>
              </a:rPr>
              <a:t> </a:t>
            </a:r>
            <a:r>
              <a:rPr lang="en-US" b="1" dirty="0" err="1">
                <a:solidFill>
                  <a:schemeClr val="tx1"/>
                </a:solidFill>
              </a:rPr>
              <a:t>beursbank</a:t>
            </a:r>
            <a:r>
              <a:rPr lang="en-US" b="1" dirty="0">
                <a:solidFill>
                  <a:schemeClr val="tx1"/>
                </a:solidFill>
              </a:rPr>
              <a:t> in </a:t>
            </a:r>
            <a:r>
              <a:rPr lang="en-US" b="1" dirty="0" err="1">
                <a:solidFill>
                  <a:schemeClr val="tx1"/>
                </a:solidFill>
              </a:rPr>
              <a:t>Belgie</a:t>
            </a:r>
            <a:endParaRPr lang="en-US" b="1" dirty="0">
              <a:solidFill>
                <a:schemeClr val="tx1"/>
              </a:solidFill>
            </a:endParaRPr>
          </a:p>
        </p:txBody>
      </p:sp>
      <p:sp>
        <p:nvSpPr>
          <p:cNvPr id="4" name="Tijdelijke aanduiding voor datum 3">
            <a:extLst>
              <a:ext uri="{FF2B5EF4-FFF2-40B4-BE49-F238E27FC236}">
                <a16:creationId xmlns:a16="http://schemas.microsoft.com/office/drawing/2014/main" id="{9CDB7341-CA0E-83E6-CED0-DF1C83857B3A}"/>
              </a:ext>
            </a:extLst>
          </p:cNvPr>
          <p:cNvSpPr>
            <a:spLocks noGrp="1"/>
          </p:cNvSpPr>
          <p:nvPr>
            <p:ph type="dt" sz="half" idx="10"/>
          </p:nvPr>
        </p:nvSpPr>
        <p:spPr/>
        <p:txBody>
          <a:bodyPr>
            <a:normAutofit/>
          </a:bodyPr>
          <a:lstStyle/>
          <a:p>
            <a:pPr>
              <a:spcAft>
                <a:spcPts val="600"/>
              </a:spcAft>
            </a:pPr>
            <a:fld id="{19127723-9AB6-4880-AA78-6BD21EBC34E1}" type="datetime1">
              <a:rPr lang="en-US" smtClean="0"/>
              <a:pPr>
                <a:spcAft>
                  <a:spcPts val="600"/>
                </a:spcAft>
              </a:pPr>
              <a:t>8/23/2023</a:t>
            </a:fld>
            <a:endParaRPr lang="en-US"/>
          </a:p>
        </p:txBody>
      </p:sp>
      <p:sp>
        <p:nvSpPr>
          <p:cNvPr id="5" name="Tijdelijke aanduiding voor dianummer 4">
            <a:extLst>
              <a:ext uri="{FF2B5EF4-FFF2-40B4-BE49-F238E27FC236}">
                <a16:creationId xmlns:a16="http://schemas.microsoft.com/office/drawing/2014/main" id="{A711E99D-D429-7ABA-83CD-00ED9030D1BA}"/>
              </a:ext>
            </a:extLst>
          </p:cNvPr>
          <p:cNvSpPr>
            <a:spLocks noGrp="1"/>
          </p:cNvSpPr>
          <p:nvPr>
            <p:ph type="sldNum" sz="quarter" idx="12"/>
          </p:nvPr>
        </p:nvSpPr>
        <p:spPr/>
        <p:txBody>
          <a:bodyPr>
            <a:normAutofit/>
          </a:bodyPr>
          <a:lstStyle/>
          <a:p>
            <a:pPr>
              <a:spcAft>
                <a:spcPts val="600"/>
              </a:spcAft>
            </a:pPr>
            <a:fld id="{B6F15528-21DE-4FAA-801E-634DDDAF4B2B}" type="slidenum">
              <a:rPr lang="nl-BE"/>
              <a:pPr>
                <a:spcAft>
                  <a:spcPts val="600"/>
                </a:spcAft>
              </a:pPr>
              <a:t>6</a:t>
            </a:fld>
            <a:endParaRPr lang="nl-BE"/>
          </a:p>
        </p:txBody>
      </p:sp>
      <p:pic>
        <p:nvPicPr>
          <p:cNvPr id="7" name="Tijdelijke aanduiding voor inhoud 6" descr="Afbeelding met tekst, schermopname, nummer, Lettertype&#10;&#10;Automatisch gegenereerde beschrijving">
            <a:extLst>
              <a:ext uri="{FF2B5EF4-FFF2-40B4-BE49-F238E27FC236}">
                <a16:creationId xmlns:a16="http://schemas.microsoft.com/office/drawing/2014/main" id="{4A26C725-DFBF-7B10-1061-C54BB8FFC78D}"/>
              </a:ext>
            </a:extLst>
          </p:cNvPr>
          <p:cNvPicPr>
            <a:picLocks noChangeAspect="1"/>
          </p:cNvPicPr>
          <p:nvPr/>
        </p:nvPicPr>
        <p:blipFill rotWithShape="1">
          <a:blip r:embed="rId2"/>
          <a:srcRect l="13790" r="9992" b="2"/>
          <a:stretch/>
        </p:blipFill>
        <p:spPr>
          <a:xfrm>
            <a:off x="951590" y="2139201"/>
            <a:ext cx="4807856" cy="3690094"/>
          </a:xfrm>
          <a:prstGeom prst="rect">
            <a:avLst/>
          </a:prstGeom>
        </p:spPr>
      </p:pic>
    </p:spTree>
    <p:extLst>
      <p:ext uri="{BB962C8B-B14F-4D97-AF65-F5344CB8AC3E}">
        <p14:creationId xmlns:p14="http://schemas.microsoft.com/office/powerpoint/2010/main" val="412046456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D32A5-D9B7-A510-4D5D-C63824B40C69}"/>
              </a:ext>
            </a:extLst>
          </p:cNvPr>
          <p:cNvSpPr>
            <a:spLocks noGrp="1"/>
          </p:cNvSpPr>
          <p:nvPr>
            <p:ph type="title"/>
          </p:nvPr>
        </p:nvSpPr>
        <p:spPr>
          <a:xfrm>
            <a:off x="1182574" y="361140"/>
            <a:ext cx="9616394" cy="1941255"/>
          </a:xfrm>
        </p:spPr>
        <p:txBody>
          <a:bodyPr anchor="ctr">
            <a:normAutofit/>
          </a:bodyPr>
          <a:lstStyle/>
          <a:p>
            <a:r>
              <a:rPr lang="nl-BE" sz="3600" b="1" u="sng" dirty="0"/>
              <a:t>Hoe kan je online klant worden van      </a:t>
            </a:r>
            <a:br>
              <a:rPr lang="nl-BE" sz="3600" b="1" u="sng" dirty="0"/>
            </a:br>
            <a:r>
              <a:rPr lang="nl-BE" sz="3600" b="1" u="sng" dirty="0"/>
              <a:t>       ons kantoor </a:t>
            </a:r>
            <a:r>
              <a:rPr lang="nl-BE" sz="3600" b="1" u="sng" dirty="0" err="1"/>
              <a:t>knokke-heist</a:t>
            </a:r>
            <a:br>
              <a:rPr lang="nl-BE" sz="3600" b="1" u="sng" dirty="0"/>
            </a:br>
            <a:r>
              <a:rPr lang="nl-BE" sz="3600" b="1" u="sng" dirty="0"/>
              <a:t>      private portfolio masters</a:t>
            </a:r>
          </a:p>
        </p:txBody>
      </p:sp>
      <p:sp>
        <p:nvSpPr>
          <p:cNvPr id="4" name="Tijdelijke aanduiding voor datum 3">
            <a:extLst>
              <a:ext uri="{FF2B5EF4-FFF2-40B4-BE49-F238E27FC236}">
                <a16:creationId xmlns:a16="http://schemas.microsoft.com/office/drawing/2014/main" id="{F2705028-0D55-54EF-5E78-FBF5B18B561C}"/>
              </a:ext>
            </a:extLst>
          </p:cNvPr>
          <p:cNvSpPr>
            <a:spLocks noGrp="1"/>
          </p:cNvSpPr>
          <p:nvPr>
            <p:ph type="dt" sz="half" idx="10"/>
          </p:nvPr>
        </p:nvSpPr>
        <p:spPr>
          <a:xfrm>
            <a:off x="1875782" y="5286912"/>
            <a:ext cx="1782499" cy="266515"/>
          </a:xfrm>
        </p:spPr>
        <p:txBody>
          <a:bodyPr>
            <a:normAutofit/>
          </a:bodyPr>
          <a:lstStyle/>
          <a:p>
            <a:pPr defTabSz="365760">
              <a:spcAft>
                <a:spcPts val="480"/>
              </a:spcAft>
            </a:pPr>
            <a:fld id="{19127723-9AB6-4880-AA78-6BD21EBC34E1}" type="datetime1">
              <a:rPr lang="en-US" sz="906" kern="1200">
                <a:solidFill>
                  <a:schemeClr val="tx1">
                    <a:lumMod val="65000"/>
                    <a:lumOff val="35000"/>
                  </a:schemeClr>
                </a:solidFill>
                <a:latin typeface="+mn-lt"/>
                <a:ea typeface="+mn-ea"/>
                <a:cs typeface="+mn-cs"/>
              </a:rPr>
              <a:pPr defTabSz="365760">
                <a:spcAft>
                  <a:spcPts val="480"/>
                </a:spcAft>
              </a:pPr>
              <a:t>8/23/2023</a:t>
            </a:fld>
            <a:endParaRPr lang="en-US"/>
          </a:p>
        </p:txBody>
      </p:sp>
      <p:sp>
        <p:nvSpPr>
          <p:cNvPr id="5" name="Tijdelijke aanduiding voor dianummer 4">
            <a:extLst>
              <a:ext uri="{FF2B5EF4-FFF2-40B4-BE49-F238E27FC236}">
                <a16:creationId xmlns:a16="http://schemas.microsoft.com/office/drawing/2014/main" id="{F45EA531-4B05-DE93-FA47-4C4698044E1F}"/>
              </a:ext>
            </a:extLst>
          </p:cNvPr>
          <p:cNvSpPr>
            <a:spLocks noGrp="1"/>
          </p:cNvSpPr>
          <p:nvPr>
            <p:ph type="sldNum" sz="quarter" idx="12"/>
          </p:nvPr>
        </p:nvSpPr>
        <p:spPr>
          <a:xfrm>
            <a:off x="7506184" y="5286912"/>
            <a:ext cx="2157156" cy="264475"/>
          </a:xfrm>
        </p:spPr>
        <p:txBody>
          <a:bodyPr>
            <a:normAutofit/>
          </a:bodyPr>
          <a:lstStyle/>
          <a:p>
            <a:pPr defTabSz="365760">
              <a:spcAft>
                <a:spcPts val="480"/>
              </a:spcAft>
            </a:pPr>
            <a:fld id="{B6F15528-21DE-4FAA-801E-634DDDAF4B2B}" type="slidenum">
              <a:rPr lang="nl-BE" sz="906" kern="1200">
                <a:solidFill>
                  <a:schemeClr val="tx1">
                    <a:lumMod val="65000"/>
                    <a:lumOff val="35000"/>
                  </a:schemeClr>
                </a:solidFill>
                <a:latin typeface="+mn-lt"/>
                <a:ea typeface="+mn-ea"/>
                <a:cs typeface="+mn-cs"/>
              </a:rPr>
              <a:pPr defTabSz="365760">
                <a:spcAft>
                  <a:spcPts val="480"/>
                </a:spcAft>
              </a:pPr>
              <a:t>7</a:t>
            </a:fld>
            <a:endParaRPr lang="nl-BE"/>
          </a:p>
        </p:txBody>
      </p:sp>
      <p:sp>
        <p:nvSpPr>
          <p:cNvPr id="6" name="Rechthoek 5">
            <a:extLst>
              <a:ext uri="{FF2B5EF4-FFF2-40B4-BE49-F238E27FC236}">
                <a16:creationId xmlns:a16="http://schemas.microsoft.com/office/drawing/2014/main" id="{C5922912-8078-D8B9-F195-722ECEC7AF19}"/>
              </a:ext>
            </a:extLst>
          </p:cNvPr>
          <p:cNvSpPr/>
          <p:nvPr/>
        </p:nvSpPr>
        <p:spPr>
          <a:xfrm>
            <a:off x="3167162" y="4390629"/>
            <a:ext cx="5616624" cy="1800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65760">
              <a:spcAft>
                <a:spcPts val="600"/>
              </a:spcAft>
            </a:pPr>
            <a:r>
              <a:rPr lang="nl-BE" sz="3200" b="1" kern="1200" dirty="0">
                <a:solidFill>
                  <a:schemeClr val="tx1"/>
                </a:solidFill>
                <a:latin typeface="+mn-lt"/>
                <a:ea typeface="+mn-ea"/>
                <a:cs typeface="+mn-cs"/>
              </a:rPr>
              <a:t>Of op </a:t>
            </a:r>
            <a:r>
              <a:rPr lang="nl-BE" sz="3200" b="1" kern="1200" dirty="0" err="1">
                <a:solidFill>
                  <a:schemeClr val="tx1"/>
                </a:solidFill>
                <a:latin typeface="+mn-lt"/>
                <a:ea typeface="+mn-ea"/>
                <a:cs typeface="+mn-cs"/>
              </a:rPr>
              <a:t>kantoor,,,,most</a:t>
            </a:r>
            <a:r>
              <a:rPr lang="nl-BE" sz="3200" b="1" kern="1200" dirty="0">
                <a:solidFill>
                  <a:schemeClr val="tx1"/>
                </a:solidFill>
                <a:latin typeface="+mn-lt"/>
                <a:ea typeface="+mn-ea"/>
                <a:cs typeface="+mn-cs"/>
              </a:rPr>
              <a:t> easy</a:t>
            </a:r>
            <a:endParaRPr lang="nl-BE" sz="4000" b="1" dirty="0">
              <a:solidFill>
                <a:schemeClr val="tx1"/>
              </a:solidFill>
            </a:endParaRPr>
          </a:p>
        </p:txBody>
      </p:sp>
      <p:sp>
        <p:nvSpPr>
          <p:cNvPr id="9" name="Tekstvak 8">
            <a:extLst>
              <a:ext uri="{FF2B5EF4-FFF2-40B4-BE49-F238E27FC236}">
                <a16:creationId xmlns:a16="http://schemas.microsoft.com/office/drawing/2014/main" id="{844A84E1-7AAF-92E0-4357-D292062D21C0}"/>
              </a:ext>
            </a:extLst>
          </p:cNvPr>
          <p:cNvSpPr txBox="1"/>
          <p:nvPr/>
        </p:nvSpPr>
        <p:spPr>
          <a:xfrm>
            <a:off x="142827" y="3052472"/>
            <a:ext cx="11108258" cy="707886"/>
          </a:xfrm>
          <a:prstGeom prst="rect">
            <a:avLst/>
          </a:prstGeom>
          <a:noFill/>
        </p:spPr>
        <p:txBody>
          <a:bodyPr wrap="square">
            <a:spAutoFit/>
          </a:bodyPr>
          <a:lstStyle/>
          <a:p>
            <a:pPr lvl="0"/>
            <a:r>
              <a:rPr lang="nl-BE" sz="4000" b="1" dirty="0">
                <a:solidFill>
                  <a:schemeClr val="accent1"/>
                </a:solidFill>
                <a:highlight>
                  <a:srgbClr val="FFFF00"/>
                </a:highlight>
                <a:hlinkClick r:id="rId2">
                  <a:extLst>
                    <a:ext uri="{A12FA001-AC4F-418D-AE19-62706E023703}">
                      <ahyp:hlinkClr xmlns:ahyp="http://schemas.microsoft.com/office/drawing/2018/hyperlinkcolor" val="tx"/>
                    </a:ext>
                  </a:extLst>
                </a:hlinkClick>
              </a:rPr>
              <a:t>Mexem</a:t>
            </a:r>
            <a:r>
              <a:rPr lang="nl-BE" sz="4000" b="1" dirty="0">
                <a:solidFill>
                  <a:schemeClr val="accent1"/>
                </a:solidFill>
                <a:highlight>
                  <a:srgbClr val="FFFF00"/>
                </a:highlight>
              </a:rPr>
              <a:t>=https://advisor.mexem.com/login</a:t>
            </a:r>
            <a:endParaRPr lang="en-US" sz="4000" b="1" dirty="0">
              <a:solidFill>
                <a:schemeClr val="accent1"/>
              </a:solidFill>
              <a:highlight>
                <a:srgbClr val="FFFF00"/>
              </a:highlight>
            </a:endParaRPr>
          </a:p>
        </p:txBody>
      </p:sp>
    </p:spTree>
    <p:extLst>
      <p:ext uri="{BB962C8B-B14F-4D97-AF65-F5344CB8AC3E}">
        <p14:creationId xmlns:p14="http://schemas.microsoft.com/office/powerpoint/2010/main" val="60305432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8659" y="4428217"/>
            <a:ext cx="9450866" cy="651509"/>
          </a:xfrm>
          <a:prstGeom prst="rect">
            <a:avLst/>
          </a:prstGeom>
        </p:spPr>
        <p:txBody>
          <a:bodyPr vert="horz" wrap="square" lIns="0" tIns="0" rIns="0" bIns="0" rtlCol="0">
            <a:spAutoFit/>
          </a:bodyPr>
          <a:lstStyle/>
          <a:p>
            <a:pPr marL="0" marR="0">
              <a:lnSpc>
                <a:spcPts val="2200"/>
              </a:lnSpc>
              <a:spcBef>
                <a:spcPts val="0"/>
              </a:spcBef>
              <a:spcAft>
                <a:spcPts val="0"/>
              </a:spcAft>
            </a:pPr>
            <a:r>
              <a:rPr sz="2200" spc="-21" dirty="0">
                <a:solidFill>
                  <a:srgbClr val="FF0000"/>
                </a:solidFill>
                <a:latin typeface="Constantia"/>
                <a:cs typeface="Constantia"/>
              </a:rPr>
              <a:t>Technische</a:t>
            </a:r>
            <a:r>
              <a:rPr sz="2200" spc="-74" dirty="0">
                <a:solidFill>
                  <a:srgbClr val="FF0000"/>
                </a:solidFill>
                <a:latin typeface="Constantia"/>
                <a:cs typeface="Constantia"/>
              </a:rPr>
              <a:t> </a:t>
            </a:r>
            <a:r>
              <a:rPr sz="2200" dirty="0">
                <a:solidFill>
                  <a:srgbClr val="FF0000"/>
                </a:solidFill>
                <a:latin typeface="Constantia"/>
                <a:cs typeface="Constantia"/>
              </a:rPr>
              <a:t>en</a:t>
            </a:r>
            <a:r>
              <a:rPr sz="2200" spc="-28" dirty="0">
                <a:solidFill>
                  <a:srgbClr val="FF0000"/>
                </a:solidFill>
                <a:latin typeface="Constantia"/>
                <a:cs typeface="Constantia"/>
              </a:rPr>
              <a:t> </a:t>
            </a:r>
            <a:r>
              <a:rPr sz="2200" dirty="0">
                <a:solidFill>
                  <a:srgbClr val="FF0000"/>
                </a:solidFill>
                <a:latin typeface="Constantia"/>
                <a:cs typeface="Constantia"/>
              </a:rPr>
              <a:t>fundamentele</a:t>
            </a:r>
            <a:r>
              <a:rPr sz="2200" spc="-50" dirty="0">
                <a:solidFill>
                  <a:srgbClr val="FF0000"/>
                </a:solidFill>
                <a:latin typeface="Constantia"/>
                <a:cs typeface="Constantia"/>
              </a:rPr>
              <a:t> </a:t>
            </a:r>
            <a:r>
              <a:rPr sz="2200" spc="-10" dirty="0">
                <a:solidFill>
                  <a:srgbClr val="FF0000"/>
                </a:solidFill>
                <a:latin typeface="Constantia"/>
                <a:cs typeface="Constantia"/>
              </a:rPr>
              <a:t>analyse</a:t>
            </a:r>
            <a:r>
              <a:rPr sz="2200" spc="-94" dirty="0">
                <a:solidFill>
                  <a:srgbClr val="FF0000"/>
                </a:solidFill>
                <a:latin typeface="Constantia"/>
                <a:cs typeface="Constantia"/>
              </a:rPr>
              <a:t> </a:t>
            </a:r>
            <a:r>
              <a:rPr sz="2200" spc="-15" dirty="0">
                <a:solidFill>
                  <a:srgbClr val="FF0000"/>
                </a:solidFill>
                <a:latin typeface="Constantia"/>
                <a:cs typeface="Constantia"/>
              </a:rPr>
              <a:t>van</a:t>
            </a:r>
            <a:r>
              <a:rPr sz="2200" spc="-68" dirty="0">
                <a:solidFill>
                  <a:srgbClr val="FF0000"/>
                </a:solidFill>
                <a:latin typeface="Constantia"/>
                <a:cs typeface="Constantia"/>
              </a:rPr>
              <a:t> </a:t>
            </a:r>
            <a:r>
              <a:rPr sz="2200" dirty="0">
                <a:solidFill>
                  <a:srgbClr val="FF0000"/>
                </a:solidFill>
                <a:latin typeface="Constantia"/>
                <a:cs typeface="Constantia"/>
              </a:rPr>
              <a:t>onze</a:t>
            </a:r>
            <a:r>
              <a:rPr sz="2200" spc="-93" dirty="0">
                <a:solidFill>
                  <a:srgbClr val="FF0000"/>
                </a:solidFill>
                <a:latin typeface="Constantia"/>
                <a:cs typeface="Constantia"/>
              </a:rPr>
              <a:t> </a:t>
            </a:r>
            <a:r>
              <a:rPr sz="2200" dirty="0">
                <a:solidFill>
                  <a:srgbClr val="FF0000"/>
                </a:solidFill>
                <a:latin typeface="Constantia"/>
                <a:cs typeface="Constantia"/>
              </a:rPr>
              <a:t>economie</a:t>
            </a:r>
            <a:r>
              <a:rPr sz="2200" spc="-10" dirty="0">
                <a:solidFill>
                  <a:srgbClr val="FF0000"/>
                </a:solidFill>
                <a:latin typeface="Constantia"/>
                <a:cs typeface="Constantia"/>
              </a:rPr>
              <a:t> </a:t>
            </a:r>
            <a:r>
              <a:rPr sz="2200" dirty="0">
                <a:solidFill>
                  <a:srgbClr val="FF0000"/>
                </a:solidFill>
                <a:latin typeface="Constantia"/>
                <a:cs typeface="Constantia"/>
              </a:rPr>
              <a:t>;financiële</a:t>
            </a:r>
            <a:r>
              <a:rPr sz="2200" spc="-100" dirty="0">
                <a:solidFill>
                  <a:srgbClr val="FF0000"/>
                </a:solidFill>
                <a:latin typeface="Constantia"/>
                <a:cs typeface="Constantia"/>
              </a:rPr>
              <a:t> </a:t>
            </a:r>
            <a:r>
              <a:rPr sz="2200" spc="-18" dirty="0">
                <a:solidFill>
                  <a:srgbClr val="FF0000"/>
                </a:solidFill>
                <a:latin typeface="Constantia"/>
                <a:cs typeface="Constantia"/>
              </a:rPr>
              <a:t>wereld</a:t>
            </a:r>
            <a:r>
              <a:rPr sz="2200" spc="-34" dirty="0">
                <a:solidFill>
                  <a:srgbClr val="FF0000"/>
                </a:solidFill>
                <a:latin typeface="Constantia"/>
                <a:cs typeface="Constantia"/>
              </a:rPr>
              <a:t> </a:t>
            </a:r>
            <a:r>
              <a:rPr sz="2200" dirty="0">
                <a:solidFill>
                  <a:srgbClr val="FF0000"/>
                </a:solidFill>
                <a:latin typeface="Constantia"/>
                <a:cs typeface="Constantia"/>
              </a:rPr>
              <a:t>en</a:t>
            </a:r>
          </a:p>
          <a:p>
            <a:pPr marL="0" marR="0">
              <a:lnSpc>
                <a:spcPts val="2200"/>
              </a:lnSpc>
              <a:spcBef>
                <a:spcPts val="429"/>
              </a:spcBef>
              <a:spcAft>
                <a:spcPts val="0"/>
              </a:spcAft>
            </a:pPr>
            <a:r>
              <a:rPr sz="2200" dirty="0">
                <a:solidFill>
                  <a:srgbClr val="FF0000"/>
                </a:solidFill>
                <a:latin typeface="Constantia"/>
                <a:cs typeface="Constantia"/>
              </a:rPr>
              <a:t>aandelen beurzen</a:t>
            </a:r>
          </a:p>
        </p:txBody>
      </p:sp>
      <p:sp>
        <p:nvSpPr>
          <p:cNvPr id="4" name="object 4"/>
          <p:cNvSpPr txBox="1"/>
          <p:nvPr/>
        </p:nvSpPr>
        <p:spPr>
          <a:xfrm>
            <a:off x="10711180" y="5961672"/>
            <a:ext cx="293662" cy="378420"/>
          </a:xfrm>
          <a:prstGeom prst="rect">
            <a:avLst/>
          </a:prstGeom>
        </p:spPr>
        <p:txBody>
          <a:bodyPr vert="horz" wrap="square" lIns="0" tIns="0" rIns="0" bIns="0" rtlCol="0">
            <a:spAutoFit/>
          </a:bodyPr>
          <a:lstStyle/>
          <a:p>
            <a:pPr marL="0" marR="0">
              <a:lnSpc>
                <a:spcPts val="2679"/>
              </a:lnSpc>
              <a:spcBef>
                <a:spcPts val="0"/>
              </a:spcBef>
              <a:spcAft>
                <a:spcPts val="0"/>
              </a:spcAft>
            </a:pPr>
            <a:r>
              <a:rPr sz="2000" dirty="0">
                <a:solidFill>
                  <a:srgbClr val="FEFEFE"/>
                </a:solidFill>
                <a:latin typeface="Arial Unicode MS"/>
                <a:cs typeface="Arial Unicode MS"/>
              </a:rPr>
              <a:t>5</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FEFEFE"/>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301D67BD-1B8E-40A3-9F02-50B415583439}"/>
              </a:ext>
            </a:extLst>
          </p:cNvPr>
          <p:cNvSpPr>
            <a:spLocks noGrp="1"/>
          </p:cNvSpPr>
          <p:nvPr>
            <p:ph type="dt" sz="half" idx="10"/>
          </p:nvPr>
        </p:nvSpPr>
        <p:spPr/>
        <p:txBody>
          <a:bodyPr/>
          <a:lstStyle/>
          <a:p>
            <a:fld id="{F599CD06-1599-46A3-927D-61B578B04A02}" type="datetime1">
              <a:rPr lang="en-US" smtClean="0"/>
              <a:t>8/23/2023</a:t>
            </a:fld>
            <a:endParaRPr lang="en-US"/>
          </a:p>
        </p:txBody>
      </p:sp>
      <p:sp>
        <p:nvSpPr>
          <p:cNvPr id="7" name="Tijdelijke aanduiding voor dianummer 6">
            <a:extLst>
              <a:ext uri="{FF2B5EF4-FFF2-40B4-BE49-F238E27FC236}">
                <a16:creationId xmlns:a16="http://schemas.microsoft.com/office/drawing/2014/main" id="{0C3C419D-B64D-44A1-8715-E7F6E1B9587B}"/>
              </a:ext>
            </a:extLst>
          </p:cNvPr>
          <p:cNvSpPr>
            <a:spLocks noGrp="1"/>
          </p:cNvSpPr>
          <p:nvPr>
            <p:ph type="sldNum" sz="quarter" idx="12"/>
          </p:nvPr>
        </p:nvSpPr>
        <p:spPr/>
        <p:txBody>
          <a:bodyPr/>
          <a:lstStyle/>
          <a:p>
            <a:fld id="{80F073CC-40D5-4B23-8DF0-9BD0A0C12F2C}" type="slidenum">
              <a:rPr lang="en-US" smtClean="0"/>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A7712-AB25-F8D2-1CEC-3109D7DA4A81}"/>
              </a:ext>
            </a:extLst>
          </p:cNvPr>
          <p:cNvSpPr>
            <a:spLocks noGrp="1"/>
          </p:cNvSpPr>
          <p:nvPr>
            <p:ph type="title"/>
          </p:nvPr>
        </p:nvSpPr>
        <p:spPr>
          <a:xfrm>
            <a:off x="1235123" y="2014365"/>
            <a:ext cx="9707259" cy="1800200"/>
          </a:xfrm>
        </p:spPr>
        <p:txBody>
          <a:bodyPr vert="horz" lIns="91440" tIns="45720" rIns="91440" bIns="45720" rtlCol="0" anchor="t">
            <a:normAutofit fontScale="90000"/>
          </a:bodyPr>
          <a:lstStyle/>
          <a:p>
            <a:pPr algn="ctr" defTabSz="914400"/>
            <a:r>
              <a:rPr lang="en-US" sz="3100" spc="800" dirty="0" err="1">
                <a:solidFill>
                  <a:schemeClr val="accent1"/>
                </a:solidFill>
                <a:highlight>
                  <a:srgbClr val="00FFFF"/>
                </a:highlight>
              </a:rPr>
              <a:t>Vanaf</a:t>
            </a:r>
            <a:r>
              <a:rPr lang="en-US" sz="3100" spc="800" dirty="0">
                <a:solidFill>
                  <a:schemeClr val="accent1"/>
                </a:solidFill>
                <a:highlight>
                  <a:srgbClr val="00FFFF"/>
                </a:highlight>
              </a:rPr>
              <a:t> </a:t>
            </a:r>
            <a:r>
              <a:rPr lang="en-US" sz="3100" spc="800" dirty="0" err="1">
                <a:solidFill>
                  <a:schemeClr val="accent1"/>
                </a:solidFill>
                <a:highlight>
                  <a:srgbClr val="00FFFF"/>
                </a:highlight>
              </a:rPr>
              <a:t>september</a:t>
            </a:r>
            <a:r>
              <a:rPr lang="en-US" sz="3100" spc="800" dirty="0">
                <a:solidFill>
                  <a:schemeClr val="accent1"/>
                </a:solidFill>
                <a:highlight>
                  <a:srgbClr val="00FFFF"/>
                </a:highlight>
              </a:rPr>
              <a:t> </a:t>
            </a:r>
            <a:r>
              <a:rPr lang="en-US" sz="3100" spc="800" dirty="0" err="1">
                <a:solidFill>
                  <a:schemeClr val="accent1"/>
                </a:solidFill>
                <a:highlight>
                  <a:srgbClr val="00FFFF"/>
                </a:highlight>
              </a:rPr>
              <a:t>starten</a:t>
            </a:r>
            <a:r>
              <a:rPr lang="en-US" sz="3100" spc="800" dirty="0">
                <a:solidFill>
                  <a:schemeClr val="accent1"/>
                </a:solidFill>
                <a:highlight>
                  <a:srgbClr val="00FFFF"/>
                </a:highlight>
              </a:rPr>
              <a:t> </a:t>
            </a:r>
            <a:r>
              <a:rPr lang="en-US" sz="3100" spc="800" dirty="0" err="1">
                <a:solidFill>
                  <a:schemeClr val="accent1"/>
                </a:solidFill>
                <a:highlight>
                  <a:srgbClr val="00FFFF"/>
                </a:highlight>
              </a:rPr>
              <a:t>wij</a:t>
            </a:r>
            <a:r>
              <a:rPr lang="en-US" sz="3100" spc="800" dirty="0">
                <a:solidFill>
                  <a:schemeClr val="accent1"/>
                </a:solidFill>
                <a:highlight>
                  <a:srgbClr val="00FFFF"/>
                </a:highlight>
              </a:rPr>
              <a:t> </a:t>
            </a:r>
            <a:r>
              <a:rPr lang="en-US" sz="3100" spc="800" dirty="0" err="1">
                <a:solidFill>
                  <a:schemeClr val="accent1"/>
                </a:solidFill>
                <a:highlight>
                  <a:srgbClr val="00FFFF"/>
                </a:highlight>
              </a:rPr>
              <a:t>terug</a:t>
            </a:r>
            <a:r>
              <a:rPr lang="en-US" sz="3100" spc="800" dirty="0">
                <a:solidFill>
                  <a:schemeClr val="accent1"/>
                </a:solidFill>
                <a:highlight>
                  <a:srgbClr val="00FFFF"/>
                </a:highlight>
              </a:rPr>
              <a:t> met </a:t>
            </a:r>
            <a:r>
              <a:rPr lang="en-US" sz="3100" spc="800" dirty="0" err="1">
                <a:solidFill>
                  <a:schemeClr val="accent1"/>
                </a:solidFill>
                <a:highlight>
                  <a:srgbClr val="00FFFF"/>
                </a:highlight>
              </a:rPr>
              <a:t>onze</a:t>
            </a:r>
            <a:r>
              <a:rPr lang="en-US" sz="3100" spc="800" dirty="0">
                <a:solidFill>
                  <a:schemeClr val="accent1"/>
                </a:solidFill>
                <a:highlight>
                  <a:srgbClr val="00FFFF"/>
                </a:highlight>
              </a:rPr>
              <a:t> </a:t>
            </a:r>
            <a:r>
              <a:rPr lang="en-US" sz="3100" spc="800" dirty="0" err="1">
                <a:solidFill>
                  <a:schemeClr val="accent1"/>
                </a:solidFill>
                <a:highlight>
                  <a:srgbClr val="00FFFF"/>
                </a:highlight>
              </a:rPr>
              <a:t>beleggingsavond</a:t>
            </a:r>
            <a:r>
              <a:rPr lang="en-US" sz="3100" spc="800" dirty="0">
                <a:solidFill>
                  <a:schemeClr val="accent1"/>
                </a:solidFill>
                <a:highlight>
                  <a:srgbClr val="00FFFF"/>
                </a:highlight>
              </a:rPr>
              <a:t> </a:t>
            </a:r>
            <a:r>
              <a:rPr lang="en-US" sz="3100" spc="800" dirty="0" err="1">
                <a:solidFill>
                  <a:schemeClr val="accent1"/>
                </a:solidFill>
                <a:highlight>
                  <a:srgbClr val="00FFFF"/>
                </a:highlight>
              </a:rPr>
              <a:t>en</a:t>
            </a:r>
            <a:br>
              <a:rPr lang="en-US" sz="3100" spc="800" dirty="0">
                <a:solidFill>
                  <a:schemeClr val="accent1"/>
                </a:solidFill>
                <a:highlight>
                  <a:srgbClr val="00FFFF"/>
                </a:highlight>
              </a:rPr>
            </a:br>
            <a:r>
              <a:rPr lang="en-US" sz="3100" spc="800" dirty="0" err="1">
                <a:solidFill>
                  <a:schemeClr val="accent1"/>
                </a:solidFill>
                <a:highlight>
                  <a:srgbClr val="00FFFF"/>
                </a:highlight>
              </a:rPr>
              <a:t>belegingsclub</a:t>
            </a:r>
            <a:br>
              <a:rPr lang="en-US" sz="1700" spc="800" dirty="0">
                <a:highlight>
                  <a:srgbClr val="00FFFF"/>
                </a:highlight>
              </a:rPr>
            </a:br>
            <a:r>
              <a:rPr lang="en-US" sz="1700" b="1" spc="800" dirty="0" err="1">
                <a:solidFill>
                  <a:schemeClr val="accent1"/>
                </a:solidFill>
                <a:highlight>
                  <a:srgbClr val="FFFF00"/>
                </a:highlight>
              </a:rPr>
              <a:t>regionale</a:t>
            </a:r>
            <a:r>
              <a:rPr lang="en-US" sz="1700" b="1" spc="800" dirty="0">
                <a:solidFill>
                  <a:schemeClr val="accent1"/>
                </a:solidFill>
                <a:highlight>
                  <a:srgbClr val="FFFF00"/>
                </a:highlight>
              </a:rPr>
              <a:t> </a:t>
            </a:r>
            <a:r>
              <a:rPr lang="en-US" sz="1700" b="1" spc="800" dirty="0" err="1">
                <a:solidFill>
                  <a:schemeClr val="accent1"/>
                </a:solidFill>
                <a:highlight>
                  <a:srgbClr val="FFFF00"/>
                </a:highlight>
              </a:rPr>
              <a:t>beleggingsclub</a:t>
            </a:r>
            <a:r>
              <a:rPr lang="en-US" sz="1700" b="1" spc="800" dirty="0">
                <a:solidFill>
                  <a:schemeClr val="accent1"/>
                </a:solidFill>
                <a:highlight>
                  <a:srgbClr val="FFFF00"/>
                </a:highlight>
              </a:rPr>
              <a:t> </a:t>
            </a:r>
            <a:r>
              <a:rPr lang="en-US" sz="1700" b="1" spc="800" dirty="0" err="1">
                <a:solidFill>
                  <a:schemeClr val="accent1"/>
                </a:solidFill>
                <a:highlight>
                  <a:srgbClr val="FFFF00"/>
                </a:highlight>
              </a:rPr>
              <a:t>knokke</a:t>
            </a:r>
            <a:br>
              <a:rPr lang="en-US" sz="1700" b="1" spc="800" dirty="0">
                <a:highlight>
                  <a:srgbClr val="FFFF00"/>
                </a:highlight>
              </a:rPr>
            </a:br>
            <a:r>
              <a:rPr lang="en-US" sz="1700" b="1" spc="800" dirty="0" err="1">
                <a:solidFill>
                  <a:srgbClr val="C00000"/>
                </a:solidFill>
                <a:highlight>
                  <a:srgbClr val="FFFF00"/>
                </a:highlight>
              </a:rPr>
              <a:t>uw</a:t>
            </a:r>
            <a:r>
              <a:rPr lang="en-US" sz="1700" b="1" spc="800" dirty="0">
                <a:solidFill>
                  <a:srgbClr val="C00000"/>
                </a:solidFill>
                <a:highlight>
                  <a:srgbClr val="FFFF00"/>
                </a:highlight>
              </a:rPr>
              <a:t> docent BERNARD BUSSCHAERT</a:t>
            </a:r>
            <a:br>
              <a:rPr lang="en-US" sz="1700" b="1" spc="800" dirty="0">
                <a:highlight>
                  <a:srgbClr val="FFFF00"/>
                </a:highlight>
              </a:rPr>
            </a:br>
            <a:br>
              <a:rPr lang="en-US" sz="1700" b="1" spc="800" dirty="0">
                <a:highlight>
                  <a:srgbClr val="FFFF00"/>
                </a:highlight>
              </a:rPr>
            </a:br>
            <a:r>
              <a:rPr lang="en-US" sz="1700" b="1" spc="800" dirty="0" err="1">
                <a:solidFill>
                  <a:schemeClr val="accent1"/>
                </a:solidFill>
                <a:highlight>
                  <a:srgbClr val="FFFF00"/>
                </a:highlight>
              </a:rPr>
              <a:t>éénmaal</a:t>
            </a:r>
            <a:r>
              <a:rPr lang="en-US" sz="1700" b="1" spc="800" dirty="0">
                <a:solidFill>
                  <a:schemeClr val="accent1"/>
                </a:solidFill>
                <a:highlight>
                  <a:srgbClr val="FFFF00"/>
                </a:highlight>
              </a:rPr>
              <a:t> per </a:t>
            </a:r>
            <a:r>
              <a:rPr lang="en-US" sz="1700" b="1" spc="800" dirty="0" err="1">
                <a:solidFill>
                  <a:schemeClr val="accent1"/>
                </a:solidFill>
                <a:highlight>
                  <a:srgbClr val="FFFF00"/>
                </a:highlight>
              </a:rPr>
              <a:t>maand</a:t>
            </a:r>
            <a:r>
              <a:rPr lang="en-US" sz="1700" b="1" spc="800" dirty="0">
                <a:solidFill>
                  <a:schemeClr val="accent1"/>
                </a:solidFill>
                <a:highlight>
                  <a:srgbClr val="FFFF00"/>
                </a:highlight>
              </a:rPr>
              <a:t> in </a:t>
            </a:r>
            <a:r>
              <a:rPr lang="en-US" sz="1700" b="1" spc="800" dirty="0" err="1">
                <a:solidFill>
                  <a:schemeClr val="accent1"/>
                </a:solidFill>
                <a:highlight>
                  <a:srgbClr val="FFFF00"/>
                </a:highlight>
              </a:rPr>
              <a:t>scharpoort</a:t>
            </a:r>
            <a:br>
              <a:rPr lang="en-US" sz="1700" b="1" spc="800" dirty="0">
                <a:solidFill>
                  <a:schemeClr val="accent1"/>
                </a:solidFill>
                <a:highlight>
                  <a:srgbClr val="FFFF00"/>
                </a:highlight>
              </a:rPr>
            </a:br>
            <a:br>
              <a:rPr lang="en-US" sz="1700" b="1" spc="800" dirty="0">
                <a:solidFill>
                  <a:schemeClr val="accent1"/>
                </a:solidFill>
                <a:highlight>
                  <a:srgbClr val="FFFF00"/>
                </a:highlight>
              </a:rPr>
            </a:br>
            <a:r>
              <a:rPr lang="en-US" sz="1700" b="1" spc="800" dirty="0" err="1">
                <a:solidFill>
                  <a:schemeClr val="accent1"/>
                </a:solidFill>
                <a:highlight>
                  <a:srgbClr val="FFFF00"/>
                </a:highlight>
              </a:rPr>
              <a:t>iedereen</a:t>
            </a:r>
            <a:r>
              <a:rPr lang="en-US" sz="1700" b="1" spc="800" dirty="0">
                <a:solidFill>
                  <a:schemeClr val="accent1"/>
                </a:solidFill>
                <a:highlight>
                  <a:srgbClr val="FFFF00"/>
                </a:highlight>
              </a:rPr>
              <a:t> is </a:t>
            </a:r>
            <a:r>
              <a:rPr lang="en-US" sz="1700" b="1" spc="800" dirty="0" err="1">
                <a:solidFill>
                  <a:schemeClr val="accent1"/>
                </a:solidFill>
                <a:highlight>
                  <a:srgbClr val="FFFF00"/>
                </a:highlight>
              </a:rPr>
              <a:t>welkom</a:t>
            </a:r>
            <a:br>
              <a:rPr lang="en-US" sz="1700" b="1" spc="800" dirty="0">
                <a:solidFill>
                  <a:schemeClr val="accent1"/>
                </a:solidFill>
                <a:highlight>
                  <a:srgbClr val="FFFF00"/>
                </a:highlight>
              </a:rPr>
            </a:br>
            <a:r>
              <a:rPr lang="en-US" sz="1700" b="1" spc="800" dirty="0" err="1">
                <a:solidFill>
                  <a:schemeClr val="accent1"/>
                </a:solidFill>
                <a:highlight>
                  <a:srgbClr val="FFFF00"/>
                </a:highlight>
              </a:rPr>
              <a:t>beursoverzicht</a:t>
            </a:r>
            <a:r>
              <a:rPr lang="en-US" sz="1700" b="1" spc="800" dirty="0">
                <a:solidFill>
                  <a:schemeClr val="accent1"/>
                </a:solidFill>
                <a:highlight>
                  <a:srgbClr val="FFFF00"/>
                </a:highlight>
              </a:rPr>
              <a:t> </a:t>
            </a:r>
            <a:r>
              <a:rPr lang="en-US" sz="1700" b="1" spc="800" dirty="0" err="1">
                <a:solidFill>
                  <a:schemeClr val="accent1"/>
                </a:solidFill>
                <a:highlight>
                  <a:srgbClr val="FFFF00"/>
                </a:highlight>
              </a:rPr>
              <a:t>en</a:t>
            </a:r>
            <a:r>
              <a:rPr lang="en-US" sz="1700" b="1" spc="800" dirty="0">
                <a:solidFill>
                  <a:schemeClr val="accent1"/>
                </a:solidFill>
                <a:highlight>
                  <a:srgbClr val="FFFF00"/>
                </a:highlight>
              </a:rPr>
              <a:t> </a:t>
            </a:r>
            <a:r>
              <a:rPr lang="en-US" sz="1700" b="1" spc="800" dirty="0" err="1">
                <a:solidFill>
                  <a:schemeClr val="accent1"/>
                </a:solidFill>
                <a:highlight>
                  <a:srgbClr val="FFFF00"/>
                </a:highlight>
              </a:rPr>
              <a:t>beleggingsmogelijkheden</a:t>
            </a:r>
            <a:br>
              <a:rPr lang="en-US" sz="1700" b="1" spc="800" dirty="0">
                <a:solidFill>
                  <a:schemeClr val="accent1"/>
                </a:solidFill>
                <a:highlight>
                  <a:srgbClr val="FFFF00"/>
                </a:highlight>
              </a:rPr>
            </a:br>
            <a:r>
              <a:rPr lang="en-US" sz="1700" b="1" spc="800" dirty="0">
                <a:solidFill>
                  <a:schemeClr val="accent1"/>
                </a:solidFill>
                <a:highlight>
                  <a:srgbClr val="FFFF00"/>
                </a:highlight>
              </a:rPr>
              <a:t>steeds om 19 </a:t>
            </a:r>
            <a:r>
              <a:rPr lang="en-US" sz="1700" b="1" spc="800" dirty="0" err="1">
                <a:solidFill>
                  <a:schemeClr val="accent1"/>
                </a:solidFill>
                <a:highlight>
                  <a:srgbClr val="FFFF00"/>
                </a:highlight>
              </a:rPr>
              <a:t>uur</a:t>
            </a:r>
            <a:br>
              <a:rPr lang="en-US" sz="1700" b="1" spc="800" dirty="0">
                <a:highlight>
                  <a:srgbClr val="FFFF00"/>
                </a:highlight>
              </a:rPr>
            </a:br>
            <a:r>
              <a:rPr lang="en-US" sz="2200" b="1" spc="800" dirty="0">
                <a:solidFill>
                  <a:srgbClr val="C00000"/>
                </a:solidFill>
                <a:highlight>
                  <a:srgbClr val="FFFF00"/>
                </a:highlight>
              </a:rPr>
              <a:t>steeds de </a:t>
            </a:r>
            <a:r>
              <a:rPr lang="en-US" sz="2200" b="1" spc="800" dirty="0" err="1">
                <a:solidFill>
                  <a:srgbClr val="C00000"/>
                </a:solidFill>
                <a:highlight>
                  <a:srgbClr val="FFFF00"/>
                </a:highlight>
              </a:rPr>
              <a:t>derde</a:t>
            </a:r>
            <a:r>
              <a:rPr lang="en-US" sz="2200" b="1" spc="800" dirty="0">
                <a:solidFill>
                  <a:srgbClr val="C00000"/>
                </a:solidFill>
                <a:highlight>
                  <a:srgbClr val="FFFF00"/>
                </a:highlight>
              </a:rPr>
              <a:t> </a:t>
            </a:r>
            <a:r>
              <a:rPr lang="en-US" sz="2200" b="1" spc="800" dirty="0" err="1">
                <a:solidFill>
                  <a:srgbClr val="C00000"/>
                </a:solidFill>
                <a:highlight>
                  <a:srgbClr val="FFFF00"/>
                </a:highlight>
              </a:rPr>
              <a:t>woendag</a:t>
            </a:r>
            <a:r>
              <a:rPr lang="en-US" sz="2200" b="1" spc="800" dirty="0">
                <a:solidFill>
                  <a:srgbClr val="C00000"/>
                </a:solidFill>
                <a:highlight>
                  <a:srgbClr val="FFFF00"/>
                </a:highlight>
              </a:rPr>
              <a:t> van de maand,,20september</a:t>
            </a:r>
            <a:endParaRPr lang="en-US" sz="1700" b="1" spc="800" dirty="0">
              <a:solidFill>
                <a:srgbClr val="C00000"/>
              </a:solidFill>
              <a:highlight>
                <a:srgbClr val="FFFF00"/>
              </a:highlight>
            </a:endParaRPr>
          </a:p>
        </p:txBody>
      </p:sp>
      <p:sp>
        <p:nvSpPr>
          <p:cNvPr id="4" name="Tijdelijke aanduiding voor datum 3">
            <a:extLst>
              <a:ext uri="{FF2B5EF4-FFF2-40B4-BE49-F238E27FC236}">
                <a16:creationId xmlns:a16="http://schemas.microsoft.com/office/drawing/2014/main" id="{3F2F4F0B-DADC-BD28-F1ED-3E87A644B9B2}"/>
              </a:ext>
            </a:extLst>
          </p:cNvPr>
          <p:cNvSpPr>
            <a:spLocks noGrp="1"/>
          </p:cNvSpPr>
          <p:nvPr>
            <p:ph type="dt" sz="half" idx="10"/>
          </p:nvPr>
        </p:nvSpPr>
        <p:spPr>
          <a:xfrm>
            <a:off x="1281238" y="6021474"/>
            <a:ext cx="2192577" cy="329103"/>
          </a:xfrm>
        </p:spPr>
        <p:txBody>
          <a:bodyPr vert="horz" lIns="91440" tIns="45720" rIns="91440" bIns="45720" rtlCol="0" anchor="ctr">
            <a:normAutofit/>
          </a:bodyPr>
          <a:lstStyle/>
          <a:p>
            <a:pPr defTabSz="914400">
              <a:spcAft>
                <a:spcPts val="1344"/>
              </a:spcAft>
            </a:pPr>
            <a:fld id="{79EC0A4B-AE81-4AD7-86EA-9F753B2B1EB0}" type="datetime1">
              <a:rPr lang="en-US" sz="1200">
                <a:solidFill>
                  <a:schemeClr val="accent1">
                    <a:lumMod val="50000"/>
                  </a:schemeClr>
                </a:solidFill>
              </a:rPr>
              <a:pPr defTabSz="914400">
                <a:spcAft>
                  <a:spcPts val="1344"/>
                </a:spcAft>
              </a:pPr>
              <a:t>8/23/2023</a:t>
            </a:fld>
            <a:endParaRPr lang="en-US" sz="1200" dirty="0">
              <a:solidFill>
                <a:schemeClr val="accent1">
                  <a:lumMod val="50000"/>
                </a:schemeClr>
              </a:solidFill>
            </a:endParaRPr>
          </a:p>
        </p:txBody>
      </p:sp>
      <p:pic>
        <p:nvPicPr>
          <p:cNvPr id="25" name="Afbeelding 24">
            <a:extLst>
              <a:ext uri="{FF2B5EF4-FFF2-40B4-BE49-F238E27FC236}">
                <a16:creationId xmlns:a16="http://schemas.microsoft.com/office/drawing/2014/main" id="{C9A58E4D-C828-F7D7-8884-3BA3FE75FE0B}"/>
              </a:ext>
            </a:extLst>
          </p:cNvPr>
          <p:cNvPicPr>
            <a:picLocks noChangeAspect="1"/>
          </p:cNvPicPr>
          <p:nvPr/>
        </p:nvPicPr>
        <p:blipFill rotWithShape="1">
          <a:blip r:embed="rId2"/>
          <a:srcRect l="27416" r="7290"/>
          <a:stretch/>
        </p:blipFill>
        <p:spPr>
          <a:xfrm>
            <a:off x="3340204" y="35303"/>
            <a:ext cx="5497098" cy="1979061"/>
          </a:xfrm>
          <a:prstGeom prst="rect">
            <a:avLst/>
          </a:prstGeom>
        </p:spPr>
      </p:pic>
    </p:spTree>
    <p:extLst>
      <p:ext uri="{BB962C8B-B14F-4D97-AF65-F5344CB8AC3E}">
        <p14:creationId xmlns:p14="http://schemas.microsoft.com/office/powerpoint/2010/main" val="297707368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theme/theme1.xml><?xml version="1.0" encoding="utf-8"?>
<a:theme xmlns:a="http://schemas.openxmlformats.org/drawingml/2006/main" name="Segment">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768</Words>
  <Application>Microsoft Office PowerPoint</Application>
  <PresentationFormat>Aangepast</PresentationFormat>
  <Paragraphs>156</Paragraphs>
  <Slides>35</Slides>
  <Notes>5</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35</vt:i4>
      </vt:variant>
    </vt:vector>
  </HeadingPairs>
  <TitlesOfParts>
    <vt:vector size="45" baseType="lpstr">
      <vt:lpstr>Arial Black</vt:lpstr>
      <vt:lpstr>LJQQAM+ITC Zapf Chancery Medium Italic</vt:lpstr>
      <vt:lpstr>Arial Unicode MS</vt:lpstr>
      <vt:lpstr>Constantia</vt:lpstr>
      <vt:lpstr>Wingdings</vt:lpstr>
      <vt:lpstr>Wingdings 3</vt:lpstr>
      <vt:lpstr>Century Gothic</vt:lpstr>
      <vt:lpstr>Calibri</vt:lpstr>
      <vt:lpstr>Arial</vt:lpstr>
      <vt:lpstr>Segment</vt:lpstr>
      <vt:lpstr>PowerPoint-presentatie</vt:lpstr>
      <vt:lpstr> </vt:lpstr>
      <vt:lpstr>Je kunt je portefeuille overboeken naar ons zonder problemen en profiteren van onze goedkopere commissie die tot de laagste van europa behoren</vt:lpstr>
      <vt:lpstr>PowerPoint-presentatie</vt:lpstr>
      <vt:lpstr>PowerPoint-presentatie</vt:lpstr>
      <vt:lpstr>Onze collega’s zijn minimum 100% tot  950% duurder</vt:lpstr>
      <vt:lpstr>Hoe kan je online klant worden van              ons kantoor knokke-heist       private portfolio masters</vt:lpstr>
      <vt:lpstr>PowerPoint-presentatie</vt:lpstr>
      <vt:lpstr>Vanaf september starten wij terug met onze beleggingsavond en belegingsclub regionale beleggingsclub knokke uw docent BERNARD BUSSCHAERT  éénmaal per maand in scharpoort  iedereen is welkom beursoverzicht en beleggingsmogelijkheden steeds om 19 uur steeds de derde woendag van de maand,,20september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Nieuwe obligaties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HOE KAN MEN ZICH BESCHERMEN TEGEN DEFLATIE OF KOOPKRACHTCRASH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bernard busschaert</dc:creator>
  <cp:lastModifiedBy>bernard busschaert</cp:lastModifiedBy>
  <cp:revision>102</cp:revision>
  <cp:lastPrinted>2023-08-16T08:26:47Z</cp:lastPrinted>
  <dcterms:modified xsi:type="dcterms:W3CDTF">2023-08-23T08:23:16Z</dcterms:modified>
</cp:coreProperties>
</file>