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947" r:id="rId1"/>
  </p:sldMasterIdLst>
  <p:notesMasterIdLst>
    <p:notesMasterId r:id="rId33"/>
  </p:notesMasterIdLst>
  <p:sldIdLst>
    <p:sldId id="256" r:id="rId2"/>
    <p:sldId id="448" r:id="rId3"/>
    <p:sldId id="399" r:id="rId4"/>
    <p:sldId id="258" r:id="rId5"/>
    <p:sldId id="377" r:id="rId6"/>
    <p:sldId id="460" r:id="rId7"/>
    <p:sldId id="260" r:id="rId8"/>
    <p:sldId id="435" r:id="rId9"/>
    <p:sldId id="439" r:id="rId10"/>
    <p:sldId id="412" r:id="rId11"/>
    <p:sldId id="467" r:id="rId12"/>
    <p:sldId id="264" r:id="rId13"/>
    <p:sldId id="466" r:id="rId14"/>
    <p:sldId id="465" r:id="rId15"/>
    <p:sldId id="404" r:id="rId16"/>
    <p:sldId id="336" r:id="rId17"/>
    <p:sldId id="462" r:id="rId18"/>
    <p:sldId id="272" r:id="rId19"/>
    <p:sldId id="417" r:id="rId20"/>
    <p:sldId id="274" r:id="rId21"/>
    <p:sldId id="380" r:id="rId22"/>
    <p:sldId id="415" r:id="rId23"/>
    <p:sldId id="403" r:id="rId24"/>
    <p:sldId id="419" r:id="rId25"/>
    <p:sldId id="420" r:id="rId26"/>
    <p:sldId id="421" r:id="rId27"/>
    <p:sldId id="422" r:id="rId28"/>
    <p:sldId id="437" r:id="rId29"/>
    <p:sldId id="344" r:id="rId30"/>
    <p:sldId id="400" r:id="rId31"/>
    <p:sldId id="386" r:id="rId32"/>
  </p:sldIdLst>
  <p:sldSz cx="11518900" cy="6477000"/>
  <p:notesSz cx="9929813" cy="6797675"/>
  <p:embeddedFontLst>
    <p:embeddedFont>
      <p:font typeface="Arial Black" panose="020B0A0402010202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nstantia" panose="02030602050306030303" pitchFamily="18" charset="0"/>
      <p:regular r:id="rId39"/>
      <p:bold r:id="rId40"/>
      <p:italic r:id="rId41"/>
      <p:boldItalic r:id="rId42"/>
    </p:embeddedFont>
    <p:embeddedFont>
      <p:font typeface="Garamond" panose="02020404030301010803" pitchFamily="18" charset="0"/>
      <p:regular r:id="rId43"/>
      <p:bold r:id="rId44"/>
      <p:italic r:id="rId45"/>
    </p:embeddedFont>
    <p:embeddedFont>
      <p:font typeface="LJQQAM+ITC Zapf Chancery Medium Italic" panose="020B0604020202020204"/>
      <p:regular r:id="rId46"/>
    </p:embeddedFont>
    <p:embeddedFont>
      <p:font typeface="Wingdings 3" panose="05040102010807070707" pitchFamily="18" charset="2"/>
      <p:regular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448"/>
            <p14:sldId id="399"/>
            <p14:sldId id="258"/>
            <p14:sldId id="377"/>
          </p14:sldIdLst>
        </p14:section>
        <p14:section name="Naamloze sectie" id="{8755B586-2486-49CE-8420-C76D66869903}">
          <p14:sldIdLst>
            <p14:sldId id="460"/>
            <p14:sldId id="260"/>
            <p14:sldId id="435"/>
            <p14:sldId id="439"/>
            <p14:sldId id="412"/>
            <p14:sldId id="467"/>
            <p14:sldId id="264"/>
            <p14:sldId id="466"/>
            <p14:sldId id="465"/>
            <p14:sldId id="404"/>
            <p14:sldId id="336"/>
            <p14:sldId id="462"/>
            <p14:sldId id="272"/>
            <p14:sldId id="417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37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BE069-C24C-4228-AAB4-7E23DFAD7975}" v="2" dt="2023-10-04T07:31:14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138" y="27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72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8B0D1-0B89-44FD-8D88-1DDD8275075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262D5-83AD-4D24-9034-5CF7ECD523D9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b="1" dirty="0"/>
            <a:t>vormen voor u</a:t>
          </a:r>
          <a:endParaRPr lang="en-US" dirty="0"/>
        </a:p>
      </dgm:t>
    </dgm:pt>
    <dgm:pt modelId="{1064BF61-CA4D-4D64-95D3-EF4C236977EE}" type="parTrans" cxnId="{C71EF689-680B-48AC-87EB-69FEFC84AAE7}">
      <dgm:prSet/>
      <dgm:spPr/>
      <dgm:t>
        <a:bodyPr/>
        <a:lstStyle/>
        <a:p>
          <a:endParaRPr lang="en-US"/>
        </a:p>
      </dgm:t>
    </dgm:pt>
    <dgm:pt modelId="{694F2FE9-6218-4B6E-8095-6C2D26F34170}" type="sibTrans" cxnId="{C71EF689-680B-48AC-87EB-69FEFC84AAE7}">
      <dgm:prSet/>
      <dgm:spPr/>
      <dgm:t>
        <a:bodyPr/>
        <a:lstStyle/>
        <a:p>
          <a:endParaRPr lang="en-US"/>
        </a:p>
      </dgm:t>
    </dgm:pt>
    <dgm:pt modelId="{6DA5F2E1-C651-44BF-8DF7-9AC5E71A4BB0}">
      <dgm:prSet/>
      <dgm:spPr/>
      <dgm:t>
        <a:bodyPr/>
        <a:lstStyle/>
        <a:p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Interactive broker  </a:t>
          </a:r>
          <a:r>
            <a:rPr lang="nl-BE" b="1" dirty="0"/>
            <a:t>40 miljard  beurswaarde  wereldspeler 125 beurzen</a:t>
          </a:r>
        </a:p>
        <a:p>
          <a:r>
            <a:rPr lang="nl-BE" b="1" dirty="0"/>
            <a:t>Jaarlijkse omzet 3,5 miljard$</a:t>
          </a:r>
          <a:endParaRPr lang="en-US" dirty="0"/>
        </a:p>
      </dgm:t>
    </dgm:pt>
    <dgm:pt modelId="{C406D42B-D4A6-491C-8B61-561807525967}" type="parTrans" cxnId="{12174B53-16DC-4AEE-B7D3-095901703929}">
      <dgm:prSet/>
      <dgm:spPr/>
      <dgm:t>
        <a:bodyPr/>
        <a:lstStyle/>
        <a:p>
          <a:endParaRPr lang="en-US"/>
        </a:p>
      </dgm:t>
    </dgm:pt>
    <dgm:pt modelId="{508F1CB9-B6D8-498A-A77C-F4685D9AB5AC}" type="sibTrans" cxnId="{12174B53-16DC-4AEE-B7D3-095901703929}">
      <dgm:prSet/>
      <dgm:spPr/>
      <dgm:t>
        <a:bodyPr/>
        <a:lstStyle/>
        <a:p>
          <a:endParaRPr lang="en-US"/>
        </a:p>
      </dgm:t>
    </dgm:pt>
    <dgm:pt modelId="{DF8A10F2-9EBB-45F9-B0F6-ED68DB7B1422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Verzorgt uw rekening (beste beurssite sinds 2018!! </a:t>
          </a:r>
          <a:r>
            <a:rPr lang="nl-BE" dirty="0">
              <a:solidFill>
                <a:srgbClr val="FFFF00"/>
              </a:solidFill>
            </a:rPr>
            <a:t>)6x </a:t>
          </a:r>
          <a:r>
            <a:rPr lang="nl-BE" dirty="0"/>
            <a:t>groter dan de grootste </a:t>
          </a:r>
          <a:r>
            <a:rPr lang="nl-BE" dirty="0" err="1"/>
            <a:t>belgische</a:t>
          </a:r>
          <a:r>
            <a:rPr lang="nl-BE" dirty="0"/>
            <a:t> brokers/bank of 15 x groter dan  private banking </a:t>
          </a:r>
          <a:r>
            <a:rPr lang="nl-BE" dirty="0" err="1"/>
            <a:t>uitAntwerpen</a:t>
          </a:r>
          <a:endParaRPr lang="en-US" dirty="0"/>
        </a:p>
      </dgm:t>
    </dgm:pt>
    <dgm:pt modelId="{C6D411AD-62D9-4893-8AFB-0BE48345AE55}" type="parTrans" cxnId="{303D62BB-6788-40AC-95C3-6083836C65D0}">
      <dgm:prSet/>
      <dgm:spPr/>
      <dgm:t>
        <a:bodyPr/>
        <a:lstStyle/>
        <a:p>
          <a:endParaRPr lang="en-US"/>
        </a:p>
      </dgm:t>
    </dgm:pt>
    <dgm:pt modelId="{6C300D50-753B-447D-BAE0-9454DD45E484}" type="sibTrans" cxnId="{303D62BB-6788-40AC-95C3-6083836C65D0}">
      <dgm:prSet/>
      <dgm:spPr/>
      <dgm:t>
        <a:bodyPr/>
        <a:lstStyle/>
        <a:p>
          <a:endParaRPr lang="en-US"/>
        </a:p>
      </dgm:t>
    </dgm:pt>
    <dgm:pt modelId="{10F760D1-2E6D-45CC-903B-2C705D9EFCB7}">
      <dgm:prSet/>
      <dgm:spPr/>
      <dgm:t>
        <a:bodyPr/>
        <a:lstStyle/>
        <a:p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b="1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dirty="0"/>
            <a:t>zorgt voor je lage tarieven/kosten en financiële hulpmiddelen</a:t>
          </a:r>
          <a:endParaRPr lang="en-US" dirty="0"/>
        </a:p>
      </dgm:t>
    </dgm:pt>
    <dgm:pt modelId="{3891D0B5-6B4F-4651-B25D-623C5CE52D2C}" type="parTrans" cxnId="{94FF60B3-8188-4264-9CBA-5083C9E88409}">
      <dgm:prSet/>
      <dgm:spPr/>
      <dgm:t>
        <a:bodyPr/>
        <a:lstStyle/>
        <a:p>
          <a:endParaRPr lang="en-US"/>
        </a:p>
      </dgm:t>
    </dgm:pt>
    <dgm:pt modelId="{84CAA44F-493C-464F-BAD8-1B2B4D4F56C5}" type="sibTrans" cxnId="{94FF60B3-8188-4264-9CBA-5083C9E88409}">
      <dgm:prSet/>
      <dgm:spPr/>
      <dgm:t>
        <a:bodyPr/>
        <a:lstStyle/>
        <a:p>
          <a:endParaRPr lang="en-US"/>
        </a:p>
      </dgm:t>
    </dgm:pt>
    <dgm:pt modelId="{83D387B0-D507-41A8-90DC-C35BCD65F846}">
      <dgm:prSet/>
      <dgm:spPr/>
      <dgm:t>
        <a:bodyPr/>
        <a:lstStyle/>
        <a:p>
          <a:r>
            <a:rPr lang="nl-BE"/>
            <a:t>Administratieve introducing broker die over heel de wereld klanten groepeert en introduceert  om de goedkoopste kosten te krijgen bij de hoofd broker= </a:t>
          </a:r>
          <a:endParaRPr lang="en-US"/>
        </a:p>
      </dgm:t>
    </dgm:pt>
    <dgm:pt modelId="{03183792-D305-4B0B-8C38-AAB20C379913}" type="parTrans" cxnId="{5D4F5CCB-AB1F-48F2-B3EC-EED7DA8C14EB}">
      <dgm:prSet/>
      <dgm:spPr/>
      <dgm:t>
        <a:bodyPr/>
        <a:lstStyle/>
        <a:p>
          <a:endParaRPr lang="en-US"/>
        </a:p>
      </dgm:t>
    </dgm:pt>
    <dgm:pt modelId="{C8AD9F01-FFDD-4FB4-B414-9CCFFE7F20AE}" type="sibTrans" cxnId="{5D4F5CCB-AB1F-48F2-B3EC-EED7DA8C14EB}">
      <dgm:prSet/>
      <dgm:spPr/>
      <dgm:t>
        <a:bodyPr/>
        <a:lstStyle/>
        <a:p>
          <a:endParaRPr lang="en-US"/>
        </a:p>
      </dgm:t>
    </dgm:pt>
    <dgm:pt modelId="{EC0DD773-0880-4963-A1A0-990AA84B88B8}">
      <dgm:prSet custT="1"/>
      <dgm:spPr/>
      <dgm:t>
        <a:bodyPr/>
        <a:lstStyle/>
        <a:p>
          <a:r>
            <a:rPr lang="nl-BE" sz="2000" b="1" dirty="0" err="1">
              <a:solidFill>
                <a:srgbClr val="FFFF00"/>
              </a:solidFill>
            </a:rPr>
            <a:t>Inter</a:t>
          </a:r>
          <a:r>
            <a:rPr lang="nl-BE" sz="2000" b="1" dirty="0">
              <a:solidFill>
                <a:srgbClr val="FFFF00"/>
              </a:solidFill>
            </a:rPr>
            <a:t> </a:t>
          </a:r>
          <a:r>
            <a:rPr lang="nl-BE" sz="2000" b="1" dirty="0" err="1">
              <a:solidFill>
                <a:srgbClr val="FFFF00"/>
              </a:solidFill>
            </a:rPr>
            <a:t>active</a:t>
          </a:r>
          <a:r>
            <a:rPr lang="nl-BE" sz="2000" b="1" dirty="0">
              <a:solidFill>
                <a:srgbClr val="FFFF00"/>
              </a:solidFill>
            </a:rPr>
            <a:t> brokers </a:t>
          </a:r>
          <a:r>
            <a:rPr lang="nl-BE" sz="2000" b="1" dirty="0" err="1">
              <a:solidFill>
                <a:srgbClr val="FFFF00"/>
              </a:solidFill>
            </a:rPr>
            <a:t>usa</a:t>
          </a:r>
          <a:endParaRPr lang="nl-BE" sz="2000" b="1" dirty="0">
            <a:solidFill>
              <a:srgbClr val="FFFF00"/>
            </a:solidFill>
          </a:endParaRPr>
        </a:p>
        <a:p>
          <a:r>
            <a:rPr lang="nl-BE" sz="2000" b="1" dirty="0">
              <a:solidFill>
                <a:srgbClr val="FFFF00"/>
              </a:solidFill>
            </a:rPr>
            <a:t>50miljard beurswaarde</a:t>
          </a:r>
          <a:endParaRPr lang="en-US" sz="2000" b="1" dirty="0">
            <a:solidFill>
              <a:srgbClr val="FFFF00"/>
            </a:solidFill>
          </a:endParaRPr>
        </a:p>
      </dgm:t>
    </dgm:pt>
    <dgm:pt modelId="{012ABD82-113E-4A0D-9FFD-BD8E15932E3F}" type="parTrans" cxnId="{1A1178EB-21FA-495E-B982-4ABBC59AF2DA}">
      <dgm:prSet/>
      <dgm:spPr/>
      <dgm:t>
        <a:bodyPr/>
        <a:lstStyle/>
        <a:p>
          <a:endParaRPr lang="en-US"/>
        </a:p>
      </dgm:t>
    </dgm:pt>
    <dgm:pt modelId="{85F189D1-11EB-4CDC-A7F4-141A78F20544}" type="sibTrans" cxnId="{1A1178EB-21FA-495E-B982-4ABBC59AF2DA}">
      <dgm:prSet/>
      <dgm:spPr/>
      <dgm:t>
        <a:bodyPr/>
        <a:lstStyle/>
        <a:p>
          <a:endParaRPr lang="en-US"/>
        </a:p>
      </dgm:t>
    </dgm:pt>
    <dgm:pt modelId="{74C2B981-1258-4BC7-A9C5-FA1CF743B5BF}">
      <dgm:prSet/>
      <dgm:spPr/>
      <dgm:t>
        <a:bodyPr/>
        <a:lstStyle/>
        <a:p>
          <a:r>
            <a:rPr lang="nl-BE" b="1" u="sng" dirty="0">
              <a:solidFill>
                <a:srgbClr val="FFFF00"/>
              </a:solidFill>
            </a:rPr>
            <a:t>BEURSEXPERT B BUSSCHAERT </a:t>
          </a:r>
          <a:r>
            <a:rPr lang="nl-BE" b="1" dirty="0"/>
            <a:t>verzorgt je adviezen voor vermogen</a:t>
          </a:r>
          <a:endParaRPr lang="en-US" dirty="0"/>
        </a:p>
      </dgm:t>
    </dgm:pt>
    <dgm:pt modelId="{6C00738F-F1AF-45A3-A721-B6C9A926FB43}" type="parTrans" cxnId="{C974D8DF-1B1C-4CB8-BDD1-72EF24B66DA9}">
      <dgm:prSet/>
      <dgm:spPr/>
      <dgm:t>
        <a:bodyPr/>
        <a:lstStyle/>
        <a:p>
          <a:endParaRPr lang="en-US"/>
        </a:p>
      </dgm:t>
    </dgm:pt>
    <dgm:pt modelId="{1435D186-9613-41C4-8346-303D03532B7C}" type="sibTrans" cxnId="{C974D8DF-1B1C-4CB8-BDD1-72EF24B66DA9}">
      <dgm:prSet/>
      <dgm:spPr/>
      <dgm:t>
        <a:bodyPr/>
        <a:lstStyle/>
        <a:p>
          <a:endParaRPr lang="en-US"/>
        </a:p>
      </dgm:t>
    </dgm:pt>
    <dgm:pt modelId="{B1B584EC-D5AC-4E47-BA63-9D31AB59149B}">
      <dgm:prSet/>
      <dgm:spPr/>
      <dgm:t>
        <a:bodyPr/>
        <a:lstStyle/>
        <a:p>
          <a:r>
            <a:rPr lang="nl-BE" b="1"/>
            <a:t>Heeft al meer dan 50 jaar ervaring in private portfolio&amp;banking service</a:t>
          </a:r>
          <a:endParaRPr lang="en-US"/>
        </a:p>
      </dgm:t>
    </dgm:pt>
    <dgm:pt modelId="{983D358B-4991-4365-B2A6-83308A253404}" type="parTrans" cxnId="{75C5CDF0-D2A8-40E2-824A-89CE42795AD9}">
      <dgm:prSet/>
      <dgm:spPr/>
      <dgm:t>
        <a:bodyPr/>
        <a:lstStyle/>
        <a:p>
          <a:endParaRPr lang="en-US"/>
        </a:p>
      </dgm:t>
    </dgm:pt>
    <dgm:pt modelId="{8AE7FF57-E68E-4057-91D3-2BD044019F69}" type="sibTrans" cxnId="{75C5CDF0-D2A8-40E2-824A-89CE42795AD9}">
      <dgm:prSet/>
      <dgm:spPr/>
      <dgm:t>
        <a:bodyPr/>
        <a:lstStyle/>
        <a:p>
          <a:endParaRPr lang="en-US"/>
        </a:p>
      </dgm:t>
    </dgm:pt>
    <dgm:pt modelId="{9CAABE46-6CEB-4954-9BDF-95ED7EF5AB05}">
      <dgm:prSet custT="1"/>
      <dgm:spPr/>
      <dgm:t>
        <a:bodyPr/>
        <a:lstStyle/>
        <a:p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dirty="0">
            <a:solidFill>
              <a:srgbClr val="002060"/>
            </a:solidFill>
            <a:highlight>
              <a:srgbClr val="FFFF00"/>
            </a:highlight>
          </a:endParaRPr>
        </a:p>
      </dgm:t>
    </dgm:pt>
    <dgm:pt modelId="{0854F86E-5C58-4732-8165-C679F4A1C264}" type="parTrans" cxnId="{9A0E56DE-B1D9-40A1-8128-0AB582654809}">
      <dgm:prSet/>
      <dgm:spPr/>
      <dgm:t>
        <a:bodyPr/>
        <a:lstStyle/>
        <a:p>
          <a:endParaRPr lang="en-US"/>
        </a:p>
      </dgm:t>
    </dgm:pt>
    <dgm:pt modelId="{42A24422-7B49-42BD-9995-F6461C027D89}" type="sibTrans" cxnId="{9A0E56DE-B1D9-40A1-8128-0AB582654809}">
      <dgm:prSet/>
      <dgm:spPr/>
      <dgm:t>
        <a:bodyPr/>
        <a:lstStyle/>
        <a:p>
          <a:endParaRPr lang="en-US"/>
        </a:p>
      </dgm:t>
    </dgm:pt>
    <dgm:pt modelId="{64C9F00D-80AE-4751-8241-C7CA8A18C851}" type="pres">
      <dgm:prSet presAssocID="{7208B0D1-0B89-44FD-8D88-1DDD8275075C}" presName="Name0" presStyleCnt="0">
        <dgm:presLayoutVars>
          <dgm:dir/>
          <dgm:resizeHandles val="exact"/>
        </dgm:presLayoutVars>
      </dgm:prSet>
      <dgm:spPr/>
    </dgm:pt>
    <dgm:pt modelId="{09540AE8-8D73-409D-BBDB-62E6FB6FB2C5}" type="pres">
      <dgm:prSet presAssocID="{99D262D5-83AD-4D24-9034-5CF7ECD523D9}" presName="node" presStyleLbl="node1" presStyleIdx="0" presStyleCnt="9">
        <dgm:presLayoutVars>
          <dgm:bulletEnabled val="1"/>
        </dgm:presLayoutVars>
      </dgm:prSet>
      <dgm:spPr/>
    </dgm:pt>
    <dgm:pt modelId="{E5A95CB7-6556-4032-B37F-E3FF29812C13}" type="pres">
      <dgm:prSet presAssocID="{694F2FE9-6218-4B6E-8095-6C2D26F34170}" presName="sibTrans" presStyleLbl="sibTrans1D1" presStyleIdx="0" presStyleCnt="8"/>
      <dgm:spPr/>
    </dgm:pt>
    <dgm:pt modelId="{C863090A-5442-467C-B237-BFEF47ED8551}" type="pres">
      <dgm:prSet presAssocID="{694F2FE9-6218-4B6E-8095-6C2D26F34170}" presName="connectorText" presStyleLbl="sibTrans1D1" presStyleIdx="0" presStyleCnt="8"/>
      <dgm:spPr/>
    </dgm:pt>
    <dgm:pt modelId="{09AA3F8A-FF17-44D0-A757-AE72E44AF9D3}" type="pres">
      <dgm:prSet presAssocID="{6DA5F2E1-C651-44BF-8DF7-9AC5E71A4BB0}" presName="node" presStyleLbl="node1" presStyleIdx="1" presStyleCnt="9">
        <dgm:presLayoutVars>
          <dgm:bulletEnabled val="1"/>
        </dgm:presLayoutVars>
      </dgm:prSet>
      <dgm:spPr/>
    </dgm:pt>
    <dgm:pt modelId="{235AD2CB-906C-43B8-9C81-3053E3BDA8EF}" type="pres">
      <dgm:prSet presAssocID="{508F1CB9-B6D8-498A-A77C-F4685D9AB5AC}" presName="sibTrans" presStyleLbl="sibTrans1D1" presStyleIdx="1" presStyleCnt="8"/>
      <dgm:spPr/>
    </dgm:pt>
    <dgm:pt modelId="{8422315D-BAC3-41CF-AF8B-C24775E9ABDB}" type="pres">
      <dgm:prSet presAssocID="{508F1CB9-B6D8-498A-A77C-F4685D9AB5AC}" presName="connectorText" presStyleLbl="sibTrans1D1" presStyleIdx="1" presStyleCnt="8"/>
      <dgm:spPr/>
    </dgm:pt>
    <dgm:pt modelId="{8B679986-AE6F-4411-A6F5-5D316FEB9F97}" type="pres">
      <dgm:prSet presAssocID="{DF8A10F2-9EBB-45F9-B0F6-ED68DB7B1422}" presName="node" presStyleLbl="node1" presStyleIdx="2" presStyleCnt="9">
        <dgm:presLayoutVars>
          <dgm:bulletEnabled val="1"/>
        </dgm:presLayoutVars>
      </dgm:prSet>
      <dgm:spPr/>
    </dgm:pt>
    <dgm:pt modelId="{15621CF8-200F-49DD-BD31-0A24297E4E19}" type="pres">
      <dgm:prSet presAssocID="{6C300D50-753B-447D-BAE0-9454DD45E484}" presName="sibTrans" presStyleLbl="sibTrans1D1" presStyleIdx="2" presStyleCnt="8"/>
      <dgm:spPr/>
    </dgm:pt>
    <dgm:pt modelId="{6AA73FA7-CB64-4686-97D0-B4EFD5566797}" type="pres">
      <dgm:prSet presAssocID="{6C300D50-753B-447D-BAE0-9454DD45E484}" presName="connectorText" presStyleLbl="sibTrans1D1" presStyleIdx="2" presStyleCnt="8"/>
      <dgm:spPr/>
    </dgm:pt>
    <dgm:pt modelId="{9BA02099-44F0-4C42-ABE1-FAF89E8155F3}" type="pres">
      <dgm:prSet presAssocID="{10F760D1-2E6D-45CC-903B-2C705D9EFCB7}" presName="node" presStyleLbl="node1" presStyleIdx="3" presStyleCnt="9">
        <dgm:presLayoutVars>
          <dgm:bulletEnabled val="1"/>
        </dgm:presLayoutVars>
      </dgm:prSet>
      <dgm:spPr/>
    </dgm:pt>
    <dgm:pt modelId="{23724683-5DE6-49E1-9BC1-C3F9E5516F14}" type="pres">
      <dgm:prSet presAssocID="{84CAA44F-493C-464F-BAD8-1B2B4D4F56C5}" presName="sibTrans" presStyleLbl="sibTrans1D1" presStyleIdx="3" presStyleCnt="8"/>
      <dgm:spPr/>
    </dgm:pt>
    <dgm:pt modelId="{BFC3012B-BCB6-4DC2-8E7B-2490621231A0}" type="pres">
      <dgm:prSet presAssocID="{84CAA44F-493C-464F-BAD8-1B2B4D4F56C5}" presName="connectorText" presStyleLbl="sibTrans1D1" presStyleIdx="3" presStyleCnt="8"/>
      <dgm:spPr/>
    </dgm:pt>
    <dgm:pt modelId="{81EE09AB-221D-4F6F-9492-C5784F9DE1B8}" type="pres">
      <dgm:prSet presAssocID="{83D387B0-D507-41A8-90DC-C35BCD65F846}" presName="node" presStyleLbl="node1" presStyleIdx="4" presStyleCnt="9">
        <dgm:presLayoutVars>
          <dgm:bulletEnabled val="1"/>
        </dgm:presLayoutVars>
      </dgm:prSet>
      <dgm:spPr/>
    </dgm:pt>
    <dgm:pt modelId="{824DD854-A799-4367-AD8D-D7584D7FAB8B}" type="pres">
      <dgm:prSet presAssocID="{C8AD9F01-FFDD-4FB4-B414-9CCFFE7F20AE}" presName="sibTrans" presStyleLbl="sibTrans1D1" presStyleIdx="4" presStyleCnt="8"/>
      <dgm:spPr/>
    </dgm:pt>
    <dgm:pt modelId="{23C64B9B-1C08-4C14-AA3B-5D9F5E34BC28}" type="pres">
      <dgm:prSet presAssocID="{C8AD9F01-FFDD-4FB4-B414-9CCFFE7F20AE}" presName="connectorText" presStyleLbl="sibTrans1D1" presStyleIdx="4" presStyleCnt="8"/>
      <dgm:spPr/>
    </dgm:pt>
    <dgm:pt modelId="{6D44048F-6008-4DDC-AC6F-DD357C358E12}" type="pres">
      <dgm:prSet presAssocID="{EC0DD773-0880-4963-A1A0-990AA84B88B8}" presName="node" presStyleLbl="node1" presStyleIdx="5" presStyleCnt="9">
        <dgm:presLayoutVars>
          <dgm:bulletEnabled val="1"/>
        </dgm:presLayoutVars>
      </dgm:prSet>
      <dgm:spPr/>
    </dgm:pt>
    <dgm:pt modelId="{C4FD8D83-B05B-44F8-AFA6-3DB713948FA7}" type="pres">
      <dgm:prSet presAssocID="{85F189D1-11EB-4CDC-A7F4-141A78F20544}" presName="sibTrans" presStyleLbl="sibTrans1D1" presStyleIdx="5" presStyleCnt="8"/>
      <dgm:spPr/>
    </dgm:pt>
    <dgm:pt modelId="{835DE492-CF01-4247-BEE9-9BFF18A42B3B}" type="pres">
      <dgm:prSet presAssocID="{85F189D1-11EB-4CDC-A7F4-141A78F20544}" presName="connectorText" presStyleLbl="sibTrans1D1" presStyleIdx="5" presStyleCnt="8"/>
      <dgm:spPr/>
    </dgm:pt>
    <dgm:pt modelId="{E2414BD4-F963-409D-9ADC-9A2F7F1CC80A}" type="pres">
      <dgm:prSet presAssocID="{74C2B981-1258-4BC7-A9C5-FA1CF743B5BF}" presName="node" presStyleLbl="node1" presStyleIdx="6" presStyleCnt="9">
        <dgm:presLayoutVars>
          <dgm:bulletEnabled val="1"/>
        </dgm:presLayoutVars>
      </dgm:prSet>
      <dgm:spPr/>
    </dgm:pt>
    <dgm:pt modelId="{60D4FFB9-2C28-4F5A-93B6-5674D0F65425}" type="pres">
      <dgm:prSet presAssocID="{1435D186-9613-41C4-8346-303D03532B7C}" presName="sibTrans" presStyleLbl="sibTrans1D1" presStyleIdx="6" presStyleCnt="8"/>
      <dgm:spPr/>
    </dgm:pt>
    <dgm:pt modelId="{622F1AF9-1195-4CCF-B9B2-3EC62D801CAE}" type="pres">
      <dgm:prSet presAssocID="{1435D186-9613-41C4-8346-303D03532B7C}" presName="connectorText" presStyleLbl="sibTrans1D1" presStyleIdx="6" presStyleCnt="8"/>
      <dgm:spPr/>
    </dgm:pt>
    <dgm:pt modelId="{8C6CB21E-9F92-472D-B169-727C6CF9C283}" type="pres">
      <dgm:prSet presAssocID="{B1B584EC-D5AC-4E47-BA63-9D31AB59149B}" presName="node" presStyleLbl="node1" presStyleIdx="7" presStyleCnt="9">
        <dgm:presLayoutVars>
          <dgm:bulletEnabled val="1"/>
        </dgm:presLayoutVars>
      </dgm:prSet>
      <dgm:spPr/>
    </dgm:pt>
    <dgm:pt modelId="{09207756-14AF-41AA-8C37-F4E6179458C6}" type="pres">
      <dgm:prSet presAssocID="{8AE7FF57-E68E-4057-91D3-2BD044019F69}" presName="sibTrans" presStyleLbl="sibTrans1D1" presStyleIdx="7" presStyleCnt="8"/>
      <dgm:spPr/>
    </dgm:pt>
    <dgm:pt modelId="{D961A552-1B10-43DC-981B-9517116332CC}" type="pres">
      <dgm:prSet presAssocID="{8AE7FF57-E68E-4057-91D3-2BD044019F69}" presName="connectorText" presStyleLbl="sibTrans1D1" presStyleIdx="7" presStyleCnt="8"/>
      <dgm:spPr/>
    </dgm:pt>
    <dgm:pt modelId="{683549F1-6C12-4DAB-84E8-BB4408A684CB}" type="pres">
      <dgm:prSet presAssocID="{9CAABE46-6CEB-4954-9BDF-95ED7EF5AB05}" presName="node" presStyleLbl="node1" presStyleIdx="8" presStyleCnt="9">
        <dgm:presLayoutVars>
          <dgm:bulletEnabled val="1"/>
        </dgm:presLayoutVars>
      </dgm:prSet>
      <dgm:spPr/>
    </dgm:pt>
  </dgm:ptLst>
  <dgm:cxnLst>
    <dgm:cxn modelId="{FD0A6B0D-2F4F-4B6D-ACBF-1EA903CB415E}" type="presOf" srcId="{7208B0D1-0B89-44FD-8D88-1DDD8275075C}" destId="{64C9F00D-80AE-4751-8241-C7CA8A18C851}" srcOrd="0" destOrd="0" presId="urn:microsoft.com/office/officeart/2016/7/layout/RepeatingBendingProcessNew"/>
    <dgm:cxn modelId="{83B76A10-6270-4B9A-BCA5-E40D1F242980}" type="presOf" srcId="{10F760D1-2E6D-45CC-903B-2C705D9EFCB7}" destId="{9BA02099-44F0-4C42-ABE1-FAF89E8155F3}" srcOrd="0" destOrd="0" presId="urn:microsoft.com/office/officeart/2016/7/layout/RepeatingBendingProcessNew"/>
    <dgm:cxn modelId="{31933418-1689-4051-8707-BABB038AEEE7}" type="presOf" srcId="{B1B584EC-D5AC-4E47-BA63-9D31AB59149B}" destId="{8C6CB21E-9F92-472D-B169-727C6CF9C283}" srcOrd="0" destOrd="0" presId="urn:microsoft.com/office/officeart/2016/7/layout/RepeatingBendingProcessNew"/>
    <dgm:cxn modelId="{5B5F2E2F-97ED-41C1-ACCE-637D373040D8}" type="presOf" srcId="{8AE7FF57-E68E-4057-91D3-2BD044019F69}" destId="{D961A552-1B10-43DC-981B-9517116332CC}" srcOrd="1" destOrd="0" presId="urn:microsoft.com/office/officeart/2016/7/layout/RepeatingBendingProcessNew"/>
    <dgm:cxn modelId="{46209743-87F9-41E7-9FA7-678836982EBA}" type="presOf" srcId="{1435D186-9613-41C4-8346-303D03532B7C}" destId="{60D4FFB9-2C28-4F5A-93B6-5674D0F65425}" srcOrd="0" destOrd="0" presId="urn:microsoft.com/office/officeart/2016/7/layout/RepeatingBendingProcessNew"/>
    <dgm:cxn modelId="{138A3F67-41A1-4385-8792-EC15BC4CC4BB}" type="presOf" srcId="{C8AD9F01-FFDD-4FB4-B414-9CCFFE7F20AE}" destId="{23C64B9B-1C08-4C14-AA3B-5D9F5E34BC28}" srcOrd="1" destOrd="0" presId="urn:microsoft.com/office/officeart/2016/7/layout/RepeatingBendingProcessNew"/>
    <dgm:cxn modelId="{4199A06B-6A9F-49B3-981E-923ED849BBF5}" type="presOf" srcId="{6C300D50-753B-447D-BAE0-9454DD45E484}" destId="{15621CF8-200F-49DD-BD31-0A24297E4E19}" srcOrd="0" destOrd="0" presId="urn:microsoft.com/office/officeart/2016/7/layout/RepeatingBendingProcessNew"/>
    <dgm:cxn modelId="{ACE0204E-D454-436F-87FE-39F3EEE78D5C}" type="presOf" srcId="{85F189D1-11EB-4CDC-A7F4-141A78F20544}" destId="{835DE492-CF01-4247-BEE9-9BFF18A42B3B}" srcOrd="1" destOrd="0" presId="urn:microsoft.com/office/officeart/2016/7/layout/RepeatingBendingProcessNew"/>
    <dgm:cxn modelId="{77074A52-5D1C-4F05-BAD2-1676E599A5F6}" type="presOf" srcId="{9CAABE46-6CEB-4954-9BDF-95ED7EF5AB05}" destId="{683549F1-6C12-4DAB-84E8-BB4408A684CB}" srcOrd="0" destOrd="0" presId="urn:microsoft.com/office/officeart/2016/7/layout/RepeatingBendingProcessNew"/>
    <dgm:cxn modelId="{51542E73-EC2E-4E68-8D82-709C714765DE}" type="presOf" srcId="{C8AD9F01-FFDD-4FB4-B414-9CCFFE7F20AE}" destId="{824DD854-A799-4367-AD8D-D7584D7FAB8B}" srcOrd="0" destOrd="0" presId="urn:microsoft.com/office/officeart/2016/7/layout/RepeatingBendingProcessNew"/>
    <dgm:cxn modelId="{12174B53-16DC-4AEE-B7D3-095901703929}" srcId="{7208B0D1-0B89-44FD-8D88-1DDD8275075C}" destId="{6DA5F2E1-C651-44BF-8DF7-9AC5E71A4BB0}" srcOrd="1" destOrd="0" parTransId="{C406D42B-D4A6-491C-8B61-561807525967}" sibTransId="{508F1CB9-B6D8-498A-A77C-F4685D9AB5AC}"/>
    <dgm:cxn modelId="{30ADCB56-6799-459E-B439-EA3A7A2F984D}" type="presOf" srcId="{508F1CB9-B6D8-498A-A77C-F4685D9AB5AC}" destId="{8422315D-BAC3-41CF-AF8B-C24775E9ABDB}" srcOrd="1" destOrd="0" presId="urn:microsoft.com/office/officeart/2016/7/layout/RepeatingBendingProcessNew"/>
    <dgm:cxn modelId="{CF8E6C58-08D4-449F-A424-0247825165A8}" type="presOf" srcId="{694F2FE9-6218-4B6E-8095-6C2D26F34170}" destId="{C863090A-5442-467C-B237-BFEF47ED8551}" srcOrd="1" destOrd="0" presId="urn:microsoft.com/office/officeart/2016/7/layout/RepeatingBendingProcessNew"/>
    <dgm:cxn modelId="{47A07F59-1603-4B7A-B116-4FA30F5EE8F8}" type="presOf" srcId="{DF8A10F2-9EBB-45F9-B0F6-ED68DB7B1422}" destId="{8B679986-AE6F-4411-A6F5-5D316FEB9F97}" srcOrd="0" destOrd="0" presId="urn:microsoft.com/office/officeart/2016/7/layout/RepeatingBendingProcessNew"/>
    <dgm:cxn modelId="{6382D379-0FA2-4A75-800A-481F929C2C32}" type="presOf" srcId="{83D387B0-D507-41A8-90DC-C35BCD65F846}" destId="{81EE09AB-221D-4F6F-9492-C5784F9DE1B8}" srcOrd="0" destOrd="0" presId="urn:microsoft.com/office/officeart/2016/7/layout/RepeatingBendingProcessNew"/>
    <dgm:cxn modelId="{C71EF689-680B-48AC-87EB-69FEFC84AAE7}" srcId="{7208B0D1-0B89-44FD-8D88-1DDD8275075C}" destId="{99D262D5-83AD-4D24-9034-5CF7ECD523D9}" srcOrd="0" destOrd="0" parTransId="{1064BF61-CA4D-4D64-95D3-EF4C236977EE}" sibTransId="{694F2FE9-6218-4B6E-8095-6C2D26F34170}"/>
    <dgm:cxn modelId="{4B682B98-5423-4008-B015-1F2D3FC71917}" type="presOf" srcId="{6C300D50-753B-447D-BAE0-9454DD45E484}" destId="{6AA73FA7-CB64-4686-97D0-B4EFD5566797}" srcOrd="1" destOrd="0" presId="urn:microsoft.com/office/officeart/2016/7/layout/RepeatingBendingProcessNew"/>
    <dgm:cxn modelId="{9FE42A9D-D5F3-4ED7-A031-04DBB274C09B}" type="presOf" srcId="{1435D186-9613-41C4-8346-303D03532B7C}" destId="{622F1AF9-1195-4CCF-B9B2-3EC62D801CAE}" srcOrd="1" destOrd="0" presId="urn:microsoft.com/office/officeart/2016/7/layout/RepeatingBendingProcessNew"/>
    <dgm:cxn modelId="{394F36A7-651D-4862-AA6D-3ECFB4BADCAC}" type="presOf" srcId="{8AE7FF57-E68E-4057-91D3-2BD044019F69}" destId="{09207756-14AF-41AA-8C37-F4E6179458C6}" srcOrd="0" destOrd="0" presId="urn:microsoft.com/office/officeart/2016/7/layout/RepeatingBendingProcessNew"/>
    <dgm:cxn modelId="{DB914CB0-172B-47E7-B351-CB8C0FE18FB6}" type="presOf" srcId="{6DA5F2E1-C651-44BF-8DF7-9AC5E71A4BB0}" destId="{09AA3F8A-FF17-44D0-A757-AE72E44AF9D3}" srcOrd="0" destOrd="0" presId="urn:microsoft.com/office/officeart/2016/7/layout/RepeatingBendingProcessNew"/>
    <dgm:cxn modelId="{94FF60B3-8188-4264-9CBA-5083C9E88409}" srcId="{7208B0D1-0B89-44FD-8D88-1DDD8275075C}" destId="{10F760D1-2E6D-45CC-903B-2C705D9EFCB7}" srcOrd="3" destOrd="0" parTransId="{3891D0B5-6B4F-4651-B25D-623C5CE52D2C}" sibTransId="{84CAA44F-493C-464F-BAD8-1B2B4D4F56C5}"/>
    <dgm:cxn modelId="{24F023BB-5F3D-4BB3-919D-CD67B5C5300E}" type="presOf" srcId="{694F2FE9-6218-4B6E-8095-6C2D26F34170}" destId="{E5A95CB7-6556-4032-B37F-E3FF29812C13}" srcOrd="0" destOrd="0" presId="urn:microsoft.com/office/officeart/2016/7/layout/RepeatingBendingProcessNew"/>
    <dgm:cxn modelId="{303D62BB-6788-40AC-95C3-6083836C65D0}" srcId="{7208B0D1-0B89-44FD-8D88-1DDD8275075C}" destId="{DF8A10F2-9EBB-45F9-B0F6-ED68DB7B1422}" srcOrd="2" destOrd="0" parTransId="{C6D411AD-62D9-4893-8AFB-0BE48345AE55}" sibTransId="{6C300D50-753B-447D-BAE0-9454DD45E484}"/>
    <dgm:cxn modelId="{807633CA-769B-49C6-AE5E-9C2BB284B6B4}" type="presOf" srcId="{EC0DD773-0880-4963-A1A0-990AA84B88B8}" destId="{6D44048F-6008-4DDC-AC6F-DD357C358E12}" srcOrd="0" destOrd="0" presId="urn:microsoft.com/office/officeart/2016/7/layout/RepeatingBendingProcessNew"/>
    <dgm:cxn modelId="{5D4F5CCB-AB1F-48F2-B3EC-EED7DA8C14EB}" srcId="{7208B0D1-0B89-44FD-8D88-1DDD8275075C}" destId="{83D387B0-D507-41A8-90DC-C35BCD65F846}" srcOrd="4" destOrd="0" parTransId="{03183792-D305-4B0B-8C38-AAB20C379913}" sibTransId="{C8AD9F01-FFDD-4FB4-B414-9CCFFE7F20AE}"/>
    <dgm:cxn modelId="{815B78D2-0CB7-496A-BE9F-8A3D2F661591}" type="presOf" srcId="{99D262D5-83AD-4D24-9034-5CF7ECD523D9}" destId="{09540AE8-8D73-409D-BBDB-62E6FB6FB2C5}" srcOrd="0" destOrd="0" presId="urn:microsoft.com/office/officeart/2016/7/layout/RepeatingBendingProcessNew"/>
    <dgm:cxn modelId="{9A0E56DE-B1D9-40A1-8128-0AB582654809}" srcId="{7208B0D1-0B89-44FD-8D88-1DDD8275075C}" destId="{9CAABE46-6CEB-4954-9BDF-95ED7EF5AB05}" srcOrd="8" destOrd="0" parTransId="{0854F86E-5C58-4732-8165-C679F4A1C264}" sibTransId="{42A24422-7B49-42BD-9995-F6461C027D89}"/>
    <dgm:cxn modelId="{0DEE71DF-E26E-428E-9DDE-3A021BF3B78F}" type="presOf" srcId="{74C2B981-1258-4BC7-A9C5-FA1CF743B5BF}" destId="{E2414BD4-F963-409D-9ADC-9A2F7F1CC80A}" srcOrd="0" destOrd="0" presId="urn:microsoft.com/office/officeart/2016/7/layout/RepeatingBendingProcessNew"/>
    <dgm:cxn modelId="{C974D8DF-1B1C-4CB8-BDD1-72EF24B66DA9}" srcId="{7208B0D1-0B89-44FD-8D88-1DDD8275075C}" destId="{74C2B981-1258-4BC7-A9C5-FA1CF743B5BF}" srcOrd="6" destOrd="0" parTransId="{6C00738F-F1AF-45A3-A721-B6C9A926FB43}" sibTransId="{1435D186-9613-41C4-8346-303D03532B7C}"/>
    <dgm:cxn modelId="{07D3C3E9-DE2D-4FD2-BE33-6CA7CD673E3F}" type="presOf" srcId="{85F189D1-11EB-4CDC-A7F4-141A78F20544}" destId="{C4FD8D83-B05B-44F8-AFA6-3DB713948FA7}" srcOrd="0" destOrd="0" presId="urn:microsoft.com/office/officeart/2016/7/layout/RepeatingBendingProcessNew"/>
    <dgm:cxn modelId="{A02546EB-B9DD-4013-BB4E-654FE9E4518E}" type="presOf" srcId="{84CAA44F-493C-464F-BAD8-1B2B4D4F56C5}" destId="{BFC3012B-BCB6-4DC2-8E7B-2490621231A0}" srcOrd="1" destOrd="0" presId="urn:microsoft.com/office/officeart/2016/7/layout/RepeatingBendingProcessNew"/>
    <dgm:cxn modelId="{1A1178EB-21FA-495E-B982-4ABBC59AF2DA}" srcId="{7208B0D1-0B89-44FD-8D88-1DDD8275075C}" destId="{EC0DD773-0880-4963-A1A0-990AA84B88B8}" srcOrd="5" destOrd="0" parTransId="{012ABD82-113E-4A0D-9FFD-BD8E15932E3F}" sibTransId="{85F189D1-11EB-4CDC-A7F4-141A78F20544}"/>
    <dgm:cxn modelId="{D83F90EC-9930-412A-B1AB-A101A1D8A86E}" type="presOf" srcId="{508F1CB9-B6D8-498A-A77C-F4685D9AB5AC}" destId="{235AD2CB-906C-43B8-9C81-3053E3BDA8EF}" srcOrd="0" destOrd="0" presId="urn:microsoft.com/office/officeart/2016/7/layout/RepeatingBendingProcessNew"/>
    <dgm:cxn modelId="{75C5CDF0-D2A8-40E2-824A-89CE42795AD9}" srcId="{7208B0D1-0B89-44FD-8D88-1DDD8275075C}" destId="{B1B584EC-D5AC-4E47-BA63-9D31AB59149B}" srcOrd="7" destOrd="0" parTransId="{983D358B-4991-4365-B2A6-83308A253404}" sibTransId="{8AE7FF57-E68E-4057-91D3-2BD044019F69}"/>
    <dgm:cxn modelId="{C9EB90F4-9F43-423C-A905-B503B4891A32}" type="presOf" srcId="{84CAA44F-493C-464F-BAD8-1B2B4D4F56C5}" destId="{23724683-5DE6-49E1-9BC1-C3F9E5516F14}" srcOrd="0" destOrd="0" presId="urn:microsoft.com/office/officeart/2016/7/layout/RepeatingBendingProcessNew"/>
    <dgm:cxn modelId="{F8CFD045-82CE-4276-97F7-EF1263298C2B}" type="presParOf" srcId="{64C9F00D-80AE-4751-8241-C7CA8A18C851}" destId="{09540AE8-8D73-409D-BBDB-62E6FB6FB2C5}" srcOrd="0" destOrd="0" presId="urn:microsoft.com/office/officeart/2016/7/layout/RepeatingBendingProcessNew"/>
    <dgm:cxn modelId="{2EBF6912-D34C-4B96-A964-05D230E49386}" type="presParOf" srcId="{64C9F00D-80AE-4751-8241-C7CA8A18C851}" destId="{E5A95CB7-6556-4032-B37F-E3FF29812C13}" srcOrd="1" destOrd="0" presId="urn:microsoft.com/office/officeart/2016/7/layout/RepeatingBendingProcessNew"/>
    <dgm:cxn modelId="{05F8256C-D149-4B52-BE1E-6C9BD1A7E23E}" type="presParOf" srcId="{E5A95CB7-6556-4032-B37F-E3FF29812C13}" destId="{C863090A-5442-467C-B237-BFEF47ED8551}" srcOrd="0" destOrd="0" presId="urn:microsoft.com/office/officeart/2016/7/layout/RepeatingBendingProcessNew"/>
    <dgm:cxn modelId="{74059338-5F61-4032-B3F9-1035D2D5A735}" type="presParOf" srcId="{64C9F00D-80AE-4751-8241-C7CA8A18C851}" destId="{09AA3F8A-FF17-44D0-A757-AE72E44AF9D3}" srcOrd="2" destOrd="0" presId="urn:microsoft.com/office/officeart/2016/7/layout/RepeatingBendingProcessNew"/>
    <dgm:cxn modelId="{A8D9493E-6E8F-4AD0-B7B6-9F0EC9ECAA0D}" type="presParOf" srcId="{64C9F00D-80AE-4751-8241-C7CA8A18C851}" destId="{235AD2CB-906C-43B8-9C81-3053E3BDA8EF}" srcOrd="3" destOrd="0" presId="urn:microsoft.com/office/officeart/2016/7/layout/RepeatingBendingProcessNew"/>
    <dgm:cxn modelId="{0463ED06-E8A0-449C-B34B-8C14E79CD139}" type="presParOf" srcId="{235AD2CB-906C-43B8-9C81-3053E3BDA8EF}" destId="{8422315D-BAC3-41CF-AF8B-C24775E9ABDB}" srcOrd="0" destOrd="0" presId="urn:microsoft.com/office/officeart/2016/7/layout/RepeatingBendingProcessNew"/>
    <dgm:cxn modelId="{40F814ED-9E21-4BED-A5DA-5A3F66981F0B}" type="presParOf" srcId="{64C9F00D-80AE-4751-8241-C7CA8A18C851}" destId="{8B679986-AE6F-4411-A6F5-5D316FEB9F97}" srcOrd="4" destOrd="0" presId="urn:microsoft.com/office/officeart/2016/7/layout/RepeatingBendingProcessNew"/>
    <dgm:cxn modelId="{BF3A01FD-A58D-4FF8-B216-3CCDA581C810}" type="presParOf" srcId="{64C9F00D-80AE-4751-8241-C7CA8A18C851}" destId="{15621CF8-200F-49DD-BD31-0A24297E4E19}" srcOrd="5" destOrd="0" presId="urn:microsoft.com/office/officeart/2016/7/layout/RepeatingBendingProcessNew"/>
    <dgm:cxn modelId="{3CB760BF-55B7-40A1-9E0F-1A65E294316D}" type="presParOf" srcId="{15621CF8-200F-49DD-BD31-0A24297E4E19}" destId="{6AA73FA7-CB64-4686-97D0-B4EFD5566797}" srcOrd="0" destOrd="0" presId="urn:microsoft.com/office/officeart/2016/7/layout/RepeatingBendingProcessNew"/>
    <dgm:cxn modelId="{720B0CEC-DA13-4D45-AE71-D701B6FD721E}" type="presParOf" srcId="{64C9F00D-80AE-4751-8241-C7CA8A18C851}" destId="{9BA02099-44F0-4C42-ABE1-FAF89E8155F3}" srcOrd="6" destOrd="0" presId="urn:microsoft.com/office/officeart/2016/7/layout/RepeatingBendingProcessNew"/>
    <dgm:cxn modelId="{190BBCD1-99B3-497A-B396-AC652B5F7C97}" type="presParOf" srcId="{64C9F00D-80AE-4751-8241-C7CA8A18C851}" destId="{23724683-5DE6-49E1-9BC1-C3F9E5516F14}" srcOrd="7" destOrd="0" presId="urn:microsoft.com/office/officeart/2016/7/layout/RepeatingBendingProcessNew"/>
    <dgm:cxn modelId="{42E3F8DE-E7D1-45C8-B8E6-8B4B391D3B80}" type="presParOf" srcId="{23724683-5DE6-49E1-9BC1-C3F9E5516F14}" destId="{BFC3012B-BCB6-4DC2-8E7B-2490621231A0}" srcOrd="0" destOrd="0" presId="urn:microsoft.com/office/officeart/2016/7/layout/RepeatingBendingProcessNew"/>
    <dgm:cxn modelId="{85427B37-642A-4351-B10F-F1DE7616D7CD}" type="presParOf" srcId="{64C9F00D-80AE-4751-8241-C7CA8A18C851}" destId="{81EE09AB-221D-4F6F-9492-C5784F9DE1B8}" srcOrd="8" destOrd="0" presId="urn:microsoft.com/office/officeart/2016/7/layout/RepeatingBendingProcessNew"/>
    <dgm:cxn modelId="{59C259C6-F770-4BAA-B8A2-5C575EDA869B}" type="presParOf" srcId="{64C9F00D-80AE-4751-8241-C7CA8A18C851}" destId="{824DD854-A799-4367-AD8D-D7584D7FAB8B}" srcOrd="9" destOrd="0" presId="urn:microsoft.com/office/officeart/2016/7/layout/RepeatingBendingProcessNew"/>
    <dgm:cxn modelId="{9E959BEC-EF8D-4614-8DCB-CD74887DC324}" type="presParOf" srcId="{824DD854-A799-4367-AD8D-D7584D7FAB8B}" destId="{23C64B9B-1C08-4C14-AA3B-5D9F5E34BC28}" srcOrd="0" destOrd="0" presId="urn:microsoft.com/office/officeart/2016/7/layout/RepeatingBendingProcessNew"/>
    <dgm:cxn modelId="{97B7BCFD-7EC1-4B2D-ACC9-48DB99377D06}" type="presParOf" srcId="{64C9F00D-80AE-4751-8241-C7CA8A18C851}" destId="{6D44048F-6008-4DDC-AC6F-DD357C358E12}" srcOrd="10" destOrd="0" presId="urn:microsoft.com/office/officeart/2016/7/layout/RepeatingBendingProcessNew"/>
    <dgm:cxn modelId="{ACAB7D7E-3AD8-470B-994B-280B8EC0A428}" type="presParOf" srcId="{64C9F00D-80AE-4751-8241-C7CA8A18C851}" destId="{C4FD8D83-B05B-44F8-AFA6-3DB713948FA7}" srcOrd="11" destOrd="0" presId="urn:microsoft.com/office/officeart/2016/7/layout/RepeatingBendingProcessNew"/>
    <dgm:cxn modelId="{E5706953-972C-49AB-AE77-C7FC851F6F58}" type="presParOf" srcId="{C4FD8D83-B05B-44F8-AFA6-3DB713948FA7}" destId="{835DE492-CF01-4247-BEE9-9BFF18A42B3B}" srcOrd="0" destOrd="0" presId="urn:microsoft.com/office/officeart/2016/7/layout/RepeatingBendingProcessNew"/>
    <dgm:cxn modelId="{B548E641-3CCC-4112-800B-E3CDB4D28495}" type="presParOf" srcId="{64C9F00D-80AE-4751-8241-C7CA8A18C851}" destId="{E2414BD4-F963-409D-9ADC-9A2F7F1CC80A}" srcOrd="12" destOrd="0" presId="urn:microsoft.com/office/officeart/2016/7/layout/RepeatingBendingProcessNew"/>
    <dgm:cxn modelId="{13C4A1CC-71A2-447F-86EB-E4F16868D188}" type="presParOf" srcId="{64C9F00D-80AE-4751-8241-C7CA8A18C851}" destId="{60D4FFB9-2C28-4F5A-93B6-5674D0F65425}" srcOrd="13" destOrd="0" presId="urn:microsoft.com/office/officeart/2016/7/layout/RepeatingBendingProcessNew"/>
    <dgm:cxn modelId="{DC6FD52A-CAA8-48C2-B342-7A3303A21D3F}" type="presParOf" srcId="{60D4FFB9-2C28-4F5A-93B6-5674D0F65425}" destId="{622F1AF9-1195-4CCF-B9B2-3EC62D801CAE}" srcOrd="0" destOrd="0" presId="urn:microsoft.com/office/officeart/2016/7/layout/RepeatingBendingProcessNew"/>
    <dgm:cxn modelId="{C837419C-3988-4A32-B8C7-8D0917FBBF6E}" type="presParOf" srcId="{64C9F00D-80AE-4751-8241-C7CA8A18C851}" destId="{8C6CB21E-9F92-472D-B169-727C6CF9C283}" srcOrd="14" destOrd="0" presId="urn:microsoft.com/office/officeart/2016/7/layout/RepeatingBendingProcessNew"/>
    <dgm:cxn modelId="{606DA6E6-D9FA-4E36-A5DA-9710C347B12B}" type="presParOf" srcId="{64C9F00D-80AE-4751-8241-C7CA8A18C851}" destId="{09207756-14AF-41AA-8C37-F4E6179458C6}" srcOrd="15" destOrd="0" presId="urn:microsoft.com/office/officeart/2016/7/layout/RepeatingBendingProcessNew"/>
    <dgm:cxn modelId="{0907324D-F92C-4687-BE5E-C69A24C3DFC4}" type="presParOf" srcId="{09207756-14AF-41AA-8C37-F4E6179458C6}" destId="{D961A552-1B10-43DC-981B-9517116332CC}" srcOrd="0" destOrd="0" presId="urn:microsoft.com/office/officeart/2016/7/layout/RepeatingBendingProcessNew"/>
    <dgm:cxn modelId="{C4FAF0D4-479B-455D-8A9F-898720B23339}" type="presParOf" srcId="{64C9F00D-80AE-4751-8241-C7CA8A18C851}" destId="{683549F1-6C12-4DAB-84E8-BB4408A684CB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95CB7-6556-4032-B37F-E3FF29812C13}">
      <dsp:nvSpPr>
        <dsp:cNvPr id="0" name=""/>
        <dsp:cNvSpPr/>
      </dsp:nvSpPr>
      <dsp:spPr>
        <a:xfrm>
          <a:off x="269043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784787"/>
        <a:ext cx="30075" cy="6015"/>
      </dsp:txXfrm>
    </dsp:sp>
    <dsp:sp modelId="{09540AE8-8D73-409D-BBDB-62E6FB6FB2C5}">
      <dsp:nvSpPr>
        <dsp:cNvPr id="0" name=""/>
        <dsp:cNvSpPr/>
      </dsp:nvSpPr>
      <dsp:spPr>
        <a:xfrm>
          <a:off x="7701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sz="1500" b="1" kern="1200" dirty="0"/>
            <a:t>vormen voor u</a:t>
          </a:r>
          <a:endParaRPr lang="en-US" sz="1500" kern="1200" dirty="0"/>
        </a:p>
      </dsp:txBody>
      <dsp:txXfrm>
        <a:off x="77018" y="3228"/>
        <a:ext cx="2615219" cy="1569131"/>
      </dsp:txXfrm>
    </dsp:sp>
    <dsp:sp modelId="{235AD2CB-906C-43B8-9C81-3053E3BDA8EF}">
      <dsp:nvSpPr>
        <dsp:cNvPr id="0" name=""/>
        <dsp:cNvSpPr/>
      </dsp:nvSpPr>
      <dsp:spPr>
        <a:xfrm>
          <a:off x="590715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784787"/>
        <a:ext cx="30075" cy="6015"/>
      </dsp:txXfrm>
    </dsp:sp>
    <dsp:sp modelId="{09AA3F8A-FF17-44D0-A757-AE72E44AF9D3}">
      <dsp:nvSpPr>
        <dsp:cNvPr id="0" name=""/>
        <dsp:cNvSpPr/>
      </dsp:nvSpPr>
      <dsp:spPr>
        <a:xfrm>
          <a:off x="329373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>
              <a:solidFill>
                <a:schemeClr val="tx1"/>
              </a:solidFill>
              <a:highlight>
                <a:srgbClr val="FFFF00"/>
              </a:highlight>
            </a:rPr>
            <a:t>Interactive broker  </a:t>
          </a:r>
          <a:r>
            <a:rPr lang="nl-BE" sz="1500" b="1" kern="1200" dirty="0"/>
            <a:t>40 miljard  beurswaarde  wereldspeler 125 beurzen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Jaarlijkse omzet 3,5 miljard$</a:t>
          </a:r>
          <a:endParaRPr lang="en-US" sz="1500" kern="1200" dirty="0"/>
        </a:p>
      </dsp:txBody>
      <dsp:txXfrm>
        <a:off x="3293738" y="3228"/>
        <a:ext cx="2615219" cy="1569131"/>
      </dsp:txXfrm>
    </dsp:sp>
    <dsp:sp modelId="{15621CF8-200F-49DD-BD31-0A24297E4E19}">
      <dsp:nvSpPr>
        <dsp:cNvPr id="0" name=""/>
        <dsp:cNvSpPr/>
      </dsp:nvSpPr>
      <dsp:spPr>
        <a:xfrm>
          <a:off x="1384628" y="1570560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1853002"/>
        <a:ext cx="323074" cy="6015"/>
      </dsp:txXfrm>
    </dsp:sp>
    <dsp:sp modelId="{8B679986-AE6F-4411-A6F5-5D316FEB9F97}">
      <dsp:nvSpPr>
        <dsp:cNvPr id="0" name=""/>
        <dsp:cNvSpPr/>
      </dsp:nvSpPr>
      <dsp:spPr>
        <a:xfrm>
          <a:off x="651045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>
              <a:solidFill>
                <a:srgbClr val="FFFF00"/>
              </a:solidFill>
            </a:rPr>
            <a:t>Verzorgt uw rekening (beste beurssite sinds 2018!! </a:t>
          </a:r>
          <a:r>
            <a:rPr lang="nl-BE" sz="1500" kern="1200" dirty="0">
              <a:solidFill>
                <a:srgbClr val="FFFF00"/>
              </a:solidFill>
            </a:rPr>
            <a:t>)6x </a:t>
          </a:r>
          <a:r>
            <a:rPr lang="nl-BE" sz="1500" kern="1200" dirty="0"/>
            <a:t>groter dan de grootste </a:t>
          </a:r>
          <a:r>
            <a:rPr lang="nl-BE" sz="1500" kern="1200" dirty="0" err="1"/>
            <a:t>belgische</a:t>
          </a:r>
          <a:r>
            <a:rPr lang="nl-BE" sz="1500" kern="1200" dirty="0"/>
            <a:t> brokers/bank of 15 x groter dan  private banking </a:t>
          </a:r>
          <a:r>
            <a:rPr lang="nl-BE" sz="1500" kern="1200" dirty="0" err="1"/>
            <a:t>uitAntwerpen</a:t>
          </a:r>
          <a:endParaRPr lang="en-US" sz="1500" kern="1200" dirty="0"/>
        </a:p>
      </dsp:txBody>
      <dsp:txXfrm>
        <a:off x="6510458" y="3228"/>
        <a:ext cx="2615219" cy="1569131"/>
      </dsp:txXfrm>
    </dsp:sp>
    <dsp:sp modelId="{23724683-5DE6-49E1-9BC1-C3F9E5516F14}">
      <dsp:nvSpPr>
        <dsp:cNvPr id="0" name=""/>
        <dsp:cNvSpPr/>
      </dsp:nvSpPr>
      <dsp:spPr>
        <a:xfrm>
          <a:off x="269043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2955418"/>
        <a:ext cx="30075" cy="6015"/>
      </dsp:txXfrm>
    </dsp:sp>
    <dsp:sp modelId="{9BA02099-44F0-4C42-ABE1-FAF89E8155F3}">
      <dsp:nvSpPr>
        <dsp:cNvPr id="0" name=""/>
        <dsp:cNvSpPr/>
      </dsp:nvSpPr>
      <dsp:spPr>
        <a:xfrm>
          <a:off x="7701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sz="1500" b="1" kern="1200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sz="1500" b="1" kern="1200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sz="1500" kern="1200" dirty="0"/>
            <a:t>zorgt voor je lage tarieven/kosten en financiële hulpmiddelen</a:t>
          </a:r>
          <a:endParaRPr lang="en-US" sz="1500" kern="1200" dirty="0"/>
        </a:p>
      </dsp:txBody>
      <dsp:txXfrm>
        <a:off x="77018" y="2173860"/>
        <a:ext cx="2615219" cy="1569131"/>
      </dsp:txXfrm>
    </dsp:sp>
    <dsp:sp modelId="{824DD854-A799-4367-AD8D-D7584D7FAB8B}">
      <dsp:nvSpPr>
        <dsp:cNvPr id="0" name=""/>
        <dsp:cNvSpPr/>
      </dsp:nvSpPr>
      <dsp:spPr>
        <a:xfrm>
          <a:off x="590715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2955418"/>
        <a:ext cx="30075" cy="6015"/>
      </dsp:txXfrm>
    </dsp:sp>
    <dsp:sp modelId="{81EE09AB-221D-4F6F-9492-C5784F9DE1B8}">
      <dsp:nvSpPr>
        <dsp:cNvPr id="0" name=""/>
        <dsp:cNvSpPr/>
      </dsp:nvSpPr>
      <dsp:spPr>
        <a:xfrm>
          <a:off x="329373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Administratieve introducing broker die over heel de wereld klanten groepeert en introduceert  om de goedkoopste kosten te krijgen bij de hoofd broker= </a:t>
          </a:r>
          <a:endParaRPr lang="en-US" sz="1500" kern="1200"/>
        </a:p>
      </dsp:txBody>
      <dsp:txXfrm>
        <a:off x="3293738" y="2173860"/>
        <a:ext cx="2615219" cy="1569131"/>
      </dsp:txXfrm>
    </dsp:sp>
    <dsp:sp modelId="{C4FD8D83-B05B-44F8-AFA6-3DB713948FA7}">
      <dsp:nvSpPr>
        <dsp:cNvPr id="0" name=""/>
        <dsp:cNvSpPr/>
      </dsp:nvSpPr>
      <dsp:spPr>
        <a:xfrm>
          <a:off x="1384628" y="3741192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4023634"/>
        <a:ext cx="323074" cy="6015"/>
      </dsp:txXfrm>
    </dsp:sp>
    <dsp:sp modelId="{6D44048F-6008-4DDC-AC6F-DD357C358E12}">
      <dsp:nvSpPr>
        <dsp:cNvPr id="0" name=""/>
        <dsp:cNvSpPr/>
      </dsp:nvSpPr>
      <dsp:spPr>
        <a:xfrm>
          <a:off x="651045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 err="1">
              <a:solidFill>
                <a:srgbClr val="FFFF00"/>
              </a:solidFill>
            </a:rPr>
            <a:t>Inter</a:t>
          </a:r>
          <a:r>
            <a:rPr lang="nl-BE" sz="2000" b="1" kern="1200" dirty="0">
              <a:solidFill>
                <a:srgbClr val="FFFF00"/>
              </a:solidFill>
            </a:rPr>
            <a:t> </a:t>
          </a:r>
          <a:r>
            <a:rPr lang="nl-BE" sz="2000" b="1" kern="1200" dirty="0" err="1">
              <a:solidFill>
                <a:srgbClr val="FFFF00"/>
              </a:solidFill>
            </a:rPr>
            <a:t>active</a:t>
          </a:r>
          <a:r>
            <a:rPr lang="nl-BE" sz="2000" b="1" kern="1200" dirty="0">
              <a:solidFill>
                <a:srgbClr val="FFFF00"/>
              </a:solidFill>
            </a:rPr>
            <a:t> brokers </a:t>
          </a:r>
          <a:r>
            <a:rPr lang="nl-BE" sz="2000" b="1" kern="1200" dirty="0" err="1">
              <a:solidFill>
                <a:srgbClr val="FFFF00"/>
              </a:solidFill>
            </a:rPr>
            <a:t>usa</a:t>
          </a:r>
          <a:endParaRPr lang="nl-BE" sz="2000" b="1" kern="1200" dirty="0">
            <a:solidFill>
              <a:srgbClr val="FFFF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solidFill>
                <a:srgbClr val="FFFF00"/>
              </a:solidFill>
            </a:rPr>
            <a:t>50miljard beurswaarde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510458" y="2173860"/>
        <a:ext cx="2615219" cy="1569131"/>
      </dsp:txXfrm>
    </dsp:sp>
    <dsp:sp modelId="{60D4FFB9-2C28-4F5A-93B6-5674D0F65425}">
      <dsp:nvSpPr>
        <dsp:cNvPr id="0" name=""/>
        <dsp:cNvSpPr/>
      </dsp:nvSpPr>
      <dsp:spPr>
        <a:xfrm>
          <a:off x="269043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5126050"/>
        <a:ext cx="30075" cy="6015"/>
      </dsp:txXfrm>
    </dsp:sp>
    <dsp:sp modelId="{E2414BD4-F963-409D-9ADC-9A2F7F1CC80A}">
      <dsp:nvSpPr>
        <dsp:cNvPr id="0" name=""/>
        <dsp:cNvSpPr/>
      </dsp:nvSpPr>
      <dsp:spPr>
        <a:xfrm>
          <a:off x="7701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u="sng" kern="1200" dirty="0">
              <a:solidFill>
                <a:srgbClr val="FFFF00"/>
              </a:solidFill>
            </a:rPr>
            <a:t>BEURSEXPERT B BUSSCHAERT </a:t>
          </a:r>
          <a:r>
            <a:rPr lang="nl-BE" sz="1500" b="1" kern="1200" dirty="0"/>
            <a:t>verzorgt je adviezen voor vermogen</a:t>
          </a:r>
          <a:endParaRPr lang="en-US" sz="1500" kern="1200" dirty="0"/>
        </a:p>
      </dsp:txBody>
      <dsp:txXfrm>
        <a:off x="77018" y="4344492"/>
        <a:ext cx="2615219" cy="1569131"/>
      </dsp:txXfrm>
    </dsp:sp>
    <dsp:sp modelId="{09207756-14AF-41AA-8C37-F4E6179458C6}">
      <dsp:nvSpPr>
        <dsp:cNvPr id="0" name=""/>
        <dsp:cNvSpPr/>
      </dsp:nvSpPr>
      <dsp:spPr>
        <a:xfrm>
          <a:off x="590715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5126050"/>
        <a:ext cx="30075" cy="6015"/>
      </dsp:txXfrm>
    </dsp:sp>
    <dsp:sp modelId="{8C6CB21E-9F92-472D-B169-727C6CF9C283}">
      <dsp:nvSpPr>
        <dsp:cNvPr id="0" name=""/>
        <dsp:cNvSpPr/>
      </dsp:nvSpPr>
      <dsp:spPr>
        <a:xfrm>
          <a:off x="329373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/>
            <a:t>Heeft al meer dan 50 jaar ervaring in private portfolio&amp;banking service</a:t>
          </a:r>
          <a:endParaRPr lang="en-US" sz="1500" kern="1200"/>
        </a:p>
      </dsp:txBody>
      <dsp:txXfrm>
        <a:off x="3293738" y="4344492"/>
        <a:ext cx="2615219" cy="1569131"/>
      </dsp:txXfrm>
    </dsp:sp>
    <dsp:sp modelId="{683549F1-6C12-4DAB-84E8-BB4408A684CB}">
      <dsp:nvSpPr>
        <dsp:cNvPr id="0" name=""/>
        <dsp:cNvSpPr/>
      </dsp:nvSpPr>
      <dsp:spPr>
        <a:xfrm>
          <a:off x="651045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kern="1200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kern="1200" dirty="0">
            <a:solidFill>
              <a:srgbClr val="002060"/>
            </a:solidFill>
            <a:highlight>
              <a:srgbClr val="FFFF00"/>
            </a:highlight>
          </a:endParaRPr>
        </a:p>
      </dsp:txBody>
      <dsp:txXfrm>
        <a:off x="6510458" y="4344492"/>
        <a:ext cx="2615219" cy="1569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b="1" i="0" u="sng" kern="1200"/>
            <a:t>Hoe kan je online klant worden van      </a:t>
          </a:r>
          <a:br>
            <a:rPr lang="nl-BE" sz="2700" b="1" i="0" u="sng" kern="1200"/>
          </a:br>
          <a:r>
            <a:rPr lang="nl-BE" sz="2700" b="1" i="0" u="sng" kern="1200"/>
            <a:t>       ons kantoor knokke-heist</a:t>
          </a:r>
          <a:br>
            <a:rPr lang="nl-BE" sz="2700" b="1" i="0" u="sng" kern="1200"/>
          </a:br>
          <a:r>
            <a:rPr lang="nl-BE" sz="2700" b="1" i="0" u="sng" kern="1200"/>
            <a:t>      private portfolio masters</a:t>
          </a:r>
          <a:endParaRPr lang="nl-BE" sz="27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4306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DE LAASTE 3000 JAAR IS ER MAAR WEINIG VERANDERD OP DEZE AARDE OM UW VERMOGEN AFTESCHERMEN  TEGEN KOOPKRACHTVERLIES</a:t>
          </a:r>
          <a:endParaRPr lang="en-US" sz="1000" kern="1200"/>
        </a:p>
      </dsp:txBody>
      <dsp:txXfrm>
        <a:off x="25130" y="455733"/>
        <a:ext cx="3398492" cy="464540"/>
      </dsp:txXfrm>
    </dsp:sp>
    <dsp:sp modelId="{73DA6E23-222E-4423-8948-6E9F4617F3DD}">
      <dsp:nvSpPr>
        <dsp:cNvPr id="0" name=""/>
        <dsp:cNvSpPr/>
      </dsp:nvSpPr>
      <dsp:spPr>
        <a:xfrm>
          <a:off x="0" y="9742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5130" y="999333"/>
        <a:ext cx="3398492" cy="464540"/>
      </dsp:txXfrm>
    </dsp:sp>
    <dsp:sp modelId="{25FFA75A-14B9-4430-BF3A-8547943A3082}">
      <dsp:nvSpPr>
        <dsp:cNvPr id="0" name=""/>
        <dsp:cNvSpPr/>
      </dsp:nvSpPr>
      <dsp:spPr>
        <a:xfrm>
          <a:off x="0" y="15178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UITSLUITEND FYSISCH GOUD KAN U BEHOEDEN VAN DIT VERLIES</a:t>
          </a:r>
          <a:endParaRPr lang="en-US" sz="1000" kern="1200"/>
        </a:p>
      </dsp:txBody>
      <dsp:txXfrm>
        <a:off x="25130" y="1542933"/>
        <a:ext cx="3398492" cy="464540"/>
      </dsp:txXfrm>
    </dsp:sp>
    <dsp:sp modelId="{295320C5-78FA-4109-9C97-D900B70013E4}">
      <dsp:nvSpPr>
        <dsp:cNvPr id="0" name=""/>
        <dsp:cNvSpPr/>
      </dsp:nvSpPr>
      <dsp:spPr>
        <a:xfrm>
          <a:off x="0" y="20614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5130" y="2086533"/>
        <a:ext cx="3398492" cy="464540"/>
      </dsp:txXfrm>
    </dsp:sp>
    <dsp:sp modelId="{E096775B-7B39-4BF8-99D3-60B2B4E8F1F1}">
      <dsp:nvSpPr>
        <dsp:cNvPr id="0" name=""/>
        <dsp:cNvSpPr/>
      </dsp:nvSpPr>
      <dsp:spPr>
        <a:xfrm>
          <a:off x="0" y="26050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25130" y="2630133"/>
        <a:ext cx="3398492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3840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9768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2020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24950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2407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70146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6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7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9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76190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2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4959" r:id="rId12"/>
    <p:sldLayoutId id="2147484960" r:id="rId13"/>
    <p:sldLayoutId id="2147484961" r:id="rId14"/>
    <p:sldLayoutId id="2147484962" r:id="rId15"/>
    <p:sldLayoutId id="2147484963" r:id="rId16"/>
    <p:sldLayoutId id="2147484964" r:id="rId17"/>
    <p:sldLayoutId id="2147484965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8.png"/><Relationship Id="rId9" Type="http://schemas.microsoft.com/office/2007/relationships/diagramDrawing" Target="../diagrams/drawing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10/4/2023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7D3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85" y="445581"/>
            <a:ext cx="10642729" cy="558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A419EC-F061-45E6-FD47-6BC7F299F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389" y="1053300"/>
            <a:ext cx="5946122" cy="4370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00202"/>
            <a:ext cx="10349731" cy="5276596"/>
          </a:xfrm>
          <a:prstGeom prst="rect">
            <a:avLst/>
          </a:prstGeom>
          <a:noFill/>
          <a:ln w="22225" cap="flat">
            <a:solidFill>
              <a:srgbClr val="F0AB3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99" y="468529"/>
            <a:ext cx="3612141" cy="555644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5"/>
            <a:ext cx="3355906" cy="5325533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83A9B-6C3E-FD2D-06BD-ADFB0266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43" y="918723"/>
            <a:ext cx="2678923" cy="11851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endParaRPr lang="en-US" sz="2600">
              <a:solidFill>
                <a:srgbClr val="262626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5A8619-2119-B7AD-B8CD-3E9BF7AF9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44" y="2295444"/>
            <a:ext cx="2678923" cy="3354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sz="1700" dirty="0">
              <a:solidFill>
                <a:srgbClr val="262626"/>
              </a:solidFill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739" y="0"/>
            <a:ext cx="6988161" cy="6477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81A26DD-C081-CC72-6C86-D2F7326F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145" y="790228"/>
            <a:ext cx="6753285" cy="496855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E2C5C4-5FB6-5D93-CC43-E4ABF301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5749" y="6024972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000" smtClean="0"/>
              <a:pPr defTabSz="914400">
                <a:spcAft>
                  <a:spcPts val="600"/>
                </a:spcAft>
              </a:pPr>
              <a:t>10/4/2023</a:t>
            </a:fld>
            <a:endParaRPr lang="en-US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306F72-AC34-FFCC-3FE6-C9037B92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598" y="6024972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 smtClean="0"/>
              <a:pPr defTabSz="914400">
                <a:spcAft>
                  <a:spcPts val="600"/>
                </a:spcAft>
              </a:pPr>
              <a:t>11</a:t>
            </a:fld>
            <a:endParaRPr lang="en-US" sz="100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DDBC493-4F4D-CC62-DC43-9A2A787E5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679329" cy="65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2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1EC9B8-0412-8A74-BAA7-5459035AB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35" y="629750"/>
            <a:ext cx="7729629" cy="5217500"/>
          </a:xfrm>
          <a:prstGeom prst="rect">
            <a:avLst/>
          </a:prstGeom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E15A3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0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91980-BD96-2888-AC38-898074A56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192" y="629750"/>
            <a:ext cx="9234515" cy="5217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96E9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27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B850E7-057A-B46A-F24E-BCDCD5622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83" y="629750"/>
            <a:ext cx="9752334" cy="5217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AF68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8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AB03C2-1DAA-9F6B-0F3A-7DD5EFC4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365" y="629750"/>
            <a:ext cx="7996169" cy="5217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E7B46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6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C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F17A61-F1D5-EDC0-EB4C-C92BA7C0A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92" y="629750"/>
            <a:ext cx="8057916" cy="5217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DEA24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40" y="759824"/>
            <a:ext cx="3335263" cy="990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/>
              <a:t>Nieuwe obligaties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41" y="5173164"/>
            <a:ext cx="3331830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000" smtClean="0"/>
              <a:pPr algn="l">
                <a:spcAft>
                  <a:spcPts val="600"/>
                </a:spcAft>
              </a:pPr>
              <a:t>10/4/2023</a:t>
            </a:fld>
            <a:endParaRPr lang="en-US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28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A52E8-927E-4A97-52AD-E8ECDD08173F}"/>
              </a:ext>
            </a:extLst>
          </p:cNvPr>
          <p:cNvSpPr txBox="1"/>
          <p:nvPr/>
        </p:nvSpPr>
        <p:spPr>
          <a:xfrm>
            <a:off x="1371441" y="1903746"/>
            <a:ext cx="3331830" cy="325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Koersnoteringen op aanvraag !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C0012E-2000-4735-E0F4-F484A2EE3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542865"/>
            <a:ext cx="90297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605AFF0-8CCD-5A9E-4C1A-F6FDD13D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0184C-29EE-16BF-55BF-F2213D4F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 dirty="0"/>
              <a:pPr>
                <a:spcAft>
                  <a:spcPts val="600"/>
                </a:spcAft>
              </a:pPr>
              <a:t>10/4/2023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7C8775-F05D-84C3-2E80-7AD929D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88C9B99-4C33-7BAC-4D58-8ABAC4F51882}"/>
              </a:ext>
            </a:extLst>
          </p:cNvPr>
          <p:cNvSpPr txBox="1"/>
          <p:nvPr/>
        </p:nvSpPr>
        <p:spPr>
          <a:xfrm>
            <a:off x="9863906" y="5182716"/>
            <a:ext cx="13681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18 oktober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435675-457F-022C-92B5-691BB9F4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90"/>
            <a:ext cx="11518900" cy="65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10/4/2023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Europese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short trackers!!!!!</a:t>
            </a: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Staan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hyper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laag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dus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stijgingspotentieel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in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dalende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markten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is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groot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Uitsluitend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voor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echte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die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dagelijks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alles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opvolgen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10/4/2023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B3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7D30E3-51F7-ED49-E743-62B682DEF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130" y="629750"/>
            <a:ext cx="7098639" cy="5217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69D5E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FAE352-0313-7361-38E2-22EA339741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504" b="15460"/>
          <a:stretch/>
        </p:blipFill>
        <p:spPr>
          <a:xfrm>
            <a:off x="459299" y="461018"/>
            <a:ext cx="10607593" cy="5556445"/>
          </a:xfrm>
          <a:prstGeom prst="rect">
            <a:avLst/>
          </a:prstGeom>
        </p:spPr>
      </p:pic>
      <p:sp>
        <p:nvSpPr>
          <p:cNvPr id="32" name="Rectangle 17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41B69F-A5D0-5984-29D3-5C0CBF8BD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62" y="629750"/>
            <a:ext cx="9706976" cy="5217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9EEFF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F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E3472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9DF886-7425-3DD4-51CA-8EA500671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018" y="667609"/>
            <a:ext cx="8064896" cy="4776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EAA23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CB7129-5859-FE56-2CFD-333A83885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994" y="1085454"/>
            <a:ext cx="8280920" cy="43590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85" y="445581"/>
            <a:ext cx="10642729" cy="558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7DA43D-18A4-701E-857E-F1EE875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026" y="685984"/>
            <a:ext cx="7654793" cy="5090438"/>
          </a:xfrm>
          <a:prstGeom prst="rect">
            <a:avLst/>
          </a:prstGeom>
        </p:spPr>
      </p:pic>
      <p:sp>
        <p:nvSpPr>
          <p:cNvPr id="31" name="Rectangle 20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00202"/>
            <a:ext cx="10349731" cy="5276596"/>
          </a:xfrm>
          <a:prstGeom prst="rect">
            <a:avLst/>
          </a:prstGeom>
          <a:noFill/>
          <a:ln w="22225" cap="flat">
            <a:solidFill>
              <a:srgbClr val="E2A13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8EE78-5E93-2F5B-4DE7-41BB86B2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ADBC24-0FC3-46C4-664D-2BF8B0E6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D3279-1B4E-675C-A6E3-713B383E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218734-DD6E-DAAC-F3AA-479AEEB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5FE7A0-9FCA-78D2-C66A-6474F9AF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366712"/>
            <a:ext cx="86106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10/4/2023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Digitale nummers en grafieken">
            <a:extLst>
              <a:ext uri="{FF2B5EF4-FFF2-40B4-BE49-F238E27FC236}">
                <a16:creationId xmlns:a16="http://schemas.microsoft.com/office/drawing/2014/main" id="{1C8634D5-F4A2-F47A-9A46-C9E3D212F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15" r="17928" b="-2"/>
          <a:stretch/>
        </p:blipFill>
        <p:spPr>
          <a:xfrm>
            <a:off x="6933491" y="10"/>
            <a:ext cx="4585409" cy="647699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D73BE1-B840-BD5B-D947-D9AC919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3" y="361141"/>
            <a:ext cx="5683770" cy="1409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100" b="1" spc="20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2813" y="6021474"/>
            <a:ext cx="2201102" cy="3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9EC0A4B-AE81-4AD7-86EA-9F753B2B1EB0}" type="datetime1">
              <a:rPr lang="en-US" sz="1200" smtClean="0"/>
              <a:pPr defTabSz="914400">
                <a:spcAft>
                  <a:spcPts val="600"/>
                </a:spcAft>
                <a:defRPr/>
              </a:pPr>
              <a:t>10/4/2023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4" y="6021474"/>
            <a:ext cx="2663744" cy="326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7B06779-36EA-A76B-568C-3B0454E07AC6}"/>
              </a:ext>
            </a:extLst>
          </p:cNvPr>
          <p:cNvSpPr/>
          <p:nvPr/>
        </p:nvSpPr>
        <p:spPr>
          <a:xfrm>
            <a:off x="269910" y="160111"/>
            <a:ext cx="5975725" cy="6115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>
                <a:solidFill>
                  <a:srgbClr val="FF0000"/>
                </a:solidFill>
              </a:rPr>
              <a:t>Zijn we vertrokken voor onze jaarlijkse correctie op de beurzen?</a:t>
            </a:r>
          </a:p>
          <a:p>
            <a:pPr algn="ctr"/>
            <a:endParaRPr lang="nl-BE" sz="2800" dirty="0">
              <a:solidFill>
                <a:srgbClr val="FF0000"/>
              </a:solidFill>
            </a:endParaRP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Normaal gaan de beurzen verder dalen</a:t>
            </a: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Omdat ze reeds 15% gestegen waren dit jaar</a:t>
            </a: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En omdat de rente stijgt</a:t>
            </a: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Omdat de inflatie er is of zelfs stagflatie</a:t>
            </a: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Dus verkoop uw fondsen of aandelen</a:t>
            </a: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En voor de betere klanten</a:t>
            </a:r>
          </a:p>
          <a:p>
            <a:pPr algn="ctr"/>
            <a:r>
              <a:rPr lang="nl-BE" sz="2800" dirty="0">
                <a:solidFill>
                  <a:srgbClr val="FF0000"/>
                </a:solidFill>
              </a:rPr>
              <a:t>Koopt short </a:t>
            </a:r>
            <a:r>
              <a:rPr lang="nl-BE" sz="2800" dirty="0" err="1">
                <a:solidFill>
                  <a:srgbClr val="FF0000"/>
                </a:solidFill>
              </a:rPr>
              <a:t>trackers</a:t>
            </a:r>
            <a:r>
              <a:rPr lang="nl-BE" sz="2800" dirty="0">
                <a:solidFill>
                  <a:srgbClr val="FF0000"/>
                </a:solidFill>
              </a:rPr>
              <a:t>!!</a:t>
            </a:r>
            <a:r>
              <a:rPr lang="nl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10/4/2023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 dirty="0">
                <a:highlight>
                  <a:srgbClr val="FF00FF"/>
                </a:highlight>
              </a:rPr>
              <a:t>Je </a:t>
            </a:r>
            <a:r>
              <a:rPr lang="en-US" sz="3200" b="1" dirty="0" err="1">
                <a:highlight>
                  <a:srgbClr val="FF00FF"/>
                </a:highlight>
              </a:rPr>
              <a:t>kan</a:t>
            </a:r>
            <a:r>
              <a:rPr lang="en-US" sz="3200" b="1" dirty="0">
                <a:highlight>
                  <a:srgbClr val="FF00FF"/>
                </a:highlight>
              </a:rPr>
              <a:t> reeds in </a:t>
            </a:r>
            <a:r>
              <a:rPr lang="en-US" sz="3200" b="1" dirty="0" err="1">
                <a:highlight>
                  <a:srgbClr val="FF00FF"/>
                </a:highlight>
              </a:rPr>
              <a:t>goud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beleggen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vanaf</a:t>
            </a:r>
            <a:r>
              <a:rPr lang="en-US" sz="3200" b="1" dirty="0">
                <a:highlight>
                  <a:srgbClr val="FF00FF"/>
                </a:highlight>
              </a:rPr>
              <a:t> 400 €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10/4/2023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10/4/2023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8" descr="Grafiek op een document met een pen">
            <a:extLst>
              <a:ext uri="{FF2B5EF4-FFF2-40B4-BE49-F238E27FC236}">
                <a16:creationId xmlns:a16="http://schemas.microsoft.com/office/drawing/2014/main" id="{DC0EDB90-5163-07AC-6110-692399C61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3598" r="-2" b="-2"/>
          <a:stretch/>
        </p:blipFill>
        <p:spPr>
          <a:xfrm>
            <a:off x="20" y="10"/>
            <a:ext cx="8383868" cy="6476990"/>
          </a:xfrm>
          <a:custGeom>
            <a:avLst/>
            <a:gdLst/>
            <a:ahLst/>
            <a:cxnLst/>
            <a:rect l="l" t="t" r="r" b="b"/>
            <a:pathLst>
              <a:path w="8873795" h="6858000">
                <a:moveTo>
                  <a:pt x="0" y="0"/>
                </a:moveTo>
                <a:lnTo>
                  <a:pt x="5610996" y="0"/>
                </a:lnTo>
                <a:lnTo>
                  <a:pt x="5701374" y="90399"/>
                </a:lnTo>
                <a:cubicBezTo>
                  <a:pt x="6358939" y="748110"/>
                  <a:pt x="7329180" y="1718566"/>
                  <a:pt x="8760773" y="3150477"/>
                </a:cubicBezTo>
                <a:cubicBezTo>
                  <a:pt x="8911470" y="3301208"/>
                  <a:pt x="8911470" y="3550240"/>
                  <a:pt x="8760773" y="3700971"/>
                </a:cubicBezTo>
                <a:cubicBezTo>
                  <a:pt x="8760773" y="3700971"/>
                  <a:pt x="8760773" y="3700971"/>
                  <a:pt x="5750367" y="6712045"/>
                </a:cubicBezTo>
                <a:lnTo>
                  <a:pt x="5604444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2435067" y="-4471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Zelfde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service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tot 75%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goedkoper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127723-9AB6-4880-AA78-6BD21EBC34E1}" type="datetime1">
              <a:rPr lang="en-US" sz="900"/>
              <a:pPr defTabSz="914400">
                <a:spcAft>
                  <a:spcPts val="600"/>
                </a:spcAft>
              </a:pPr>
              <a:t>10/4/2023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7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2446265" y="2015066"/>
            <a:ext cx="8423196" cy="356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advisor</a:t>
            </a:r>
          </a:p>
        </p:txBody>
      </p:sp>
      <p:graphicFrame>
        <p:nvGraphicFramePr>
          <p:cNvPr id="82" name="Tekstvak 2">
            <a:extLst>
              <a:ext uri="{FF2B5EF4-FFF2-40B4-BE49-F238E27FC236}">
                <a16:creationId xmlns:a16="http://schemas.microsoft.com/office/drawing/2014/main" id="{E664637D-D460-E277-39CA-5CEB02ADC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438353"/>
              </p:ext>
            </p:extLst>
          </p:nvPr>
        </p:nvGraphicFramePr>
        <p:xfrm>
          <a:off x="1616239" y="502196"/>
          <a:ext cx="9202696" cy="591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al 1">
            <a:extLst>
              <a:ext uri="{FF2B5EF4-FFF2-40B4-BE49-F238E27FC236}">
                <a16:creationId xmlns:a16="http://schemas.microsoft.com/office/drawing/2014/main" id="{EE52CA66-DD68-4A85-7E0A-4E4624D3149D}"/>
              </a:ext>
            </a:extLst>
          </p:cNvPr>
          <p:cNvSpPr/>
          <p:nvPr/>
        </p:nvSpPr>
        <p:spPr>
          <a:xfrm flipH="1">
            <a:off x="1875360" y="1835046"/>
            <a:ext cx="49216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84903DD-B85C-D28D-2588-8817951B436E}"/>
              </a:ext>
            </a:extLst>
          </p:cNvPr>
          <p:cNvSpPr/>
          <p:nvPr/>
        </p:nvSpPr>
        <p:spPr>
          <a:xfrm>
            <a:off x="1799010" y="2664023"/>
            <a:ext cx="792088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4B56BA2-B301-8A04-98CD-A588EC1201B4}"/>
              </a:ext>
            </a:extLst>
          </p:cNvPr>
          <p:cNvSpPr/>
          <p:nvPr/>
        </p:nvSpPr>
        <p:spPr>
          <a:xfrm>
            <a:off x="1974846" y="4678660"/>
            <a:ext cx="28803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10/4/2023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10/4/2023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0" name="Picture 5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5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208FFD-CBF7-ECEF-42CC-215A1CF2C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67" y="629750"/>
            <a:ext cx="8623966" cy="52175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2F54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F4F0B-DADC-BD28-F1ED-3E87A644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344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1344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3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570A19-0703-5122-A08B-EBCA9E18E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034" y="275415"/>
            <a:ext cx="6596170" cy="581483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4A1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10/4/2023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537</Words>
  <Application>Microsoft Office PowerPoint</Application>
  <PresentationFormat>Aangepast</PresentationFormat>
  <Paragraphs>138</Paragraphs>
  <Slides>31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0" baseType="lpstr">
      <vt:lpstr>Wingdings 3</vt:lpstr>
      <vt:lpstr>LJQQAM+ITC Zapf Chancery Medium Italic</vt:lpstr>
      <vt:lpstr>Arial Black</vt:lpstr>
      <vt:lpstr>Garamond</vt:lpstr>
      <vt:lpstr>Calibri</vt:lpstr>
      <vt:lpstr>Constantia</vt:lpstr>
      <vt:lpstr>Arial Unicode MS</vt:lpstr>
      <vt:lpstr>Arial</vt:lpstr>
      <vt:lpstr>Organisch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107</cp:revision>
  <cp:lastPrinted>2023-10-04T08:18:28Z</cp:lastPrinted>
  <dcterms:modified xsi:type="dcterms:W3CDTF">2023-10-04T08:19:18Z</dcterms:modified>
</cp:coreProperties>
</file>