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4947" r:id="rId1"/>
  </p:sldMasterIdLst>
  <p:notesMasterIdLst>
    <p:notesMasterId r:id="rId49"/>
  </p:notesMasterIdLst>
  <p:sldIdLst>
    <p:sldId id="256" r:id="rId2"/>
    <p:sldId id="476" r:id="rId3"/>
    <p:sldId id="399" r:id="rId4"/>
    <p:sldId id="258" r:id="rId5"/>
    <p:sldId id="495" r:id="rId6"/>
    <p:sldId id="460" r:id="rId7"/>
    <p:sldId id="260" r:id="rId8"/>
    <p:sldId id="468" r:id="rId9"/>
    <p:sldId id="439" r:id="rId10"/>
    <p:sldId id="412" r:id="rId11"/>
    <p:sldId id="485" r:id="rId12"/>
    <p:sldId id="264" r:id="rId13"/>
    <p:sldId id="466" r:id="rId14"/>
    <p:sldId id="465" r:id="rId15"/>
    <p:sldId id="404" r:id="rId16"/>
    <p:sldId id="336" r:id="rId17"/>
    <p:sldId id="462" r:id="rId18"/>
    <p:sldId id="272" r:id="rId19"/>
    <p:sldId id="496" r:id="rId20"/>
    <p:sldId id="274" r:id="rId21"/>
    <p:sldId id="380" r:id="rId22"/>
    <p:sldId id="415" r:id="rId23"/>
    <p:sldId id="403" r:id="rId24"/>
    <p:sldId id="419" r:id="rId25"/>
    <p:sldId id="420" r:id="rId26"/>
    <p:sldId id="421" r:id="rId27"/>
    <p:sldId id="422" r:id="rId28"/>
    <p:sldId id="477" r:id="rId29"/>
    <p:sldId id="478" r:id="rId30"/>
    <p:sldId id="479" r:id="rId31"/>
    <p:sldId id="480" r:id="rId32"/>
    <p:sldId id="481" r:id="rId33"/>
    <p:sldId id="482" r:id="rId34"/>
    <p:sldId id="483" r:id="rId35"/>
    <p:sldId id="484" r:id="rId36"/>
    <p:sldId id="486" r:id="rId37"/>
    <p:sldId id="487" r:id="rId38"/>
    <p:sldId id="488" r:id="rId39"/>
    <p:sldId id="489" r:id="rId40"/>
    <p:sldId id="490" r:id="rId41"/>
    <p:sldId id="491" r:id="rId42"/>
    <p:sldId id="492" r:id="rId43"/>
    <p:sldId id="493" r:id="rId44"/>
    <p:sldId id="344" r:id="rId45"/>
    <p:sldId id="400" r:id="rId46"/>
    <p:sldId id="386" r:id="rId47"/>
    <p:sldId id="494" r:id="rId48"/>
  </p:sldIdLst>
  <p:sldSz cx="11518900" cy="6477000"/>
  <p:notesSz cx="9929813" cy="6797675"/>
  <p:embeddedFontLst>
    <p:embeddedFont>
      <p:font typeface="Arial Black" panose="020B0A04020102020204" pitchFamily="34" charset="0"/>
      <p:bold r:id="rId50"/>
    </p:embeddedFont>
    <p:embeddedFont>
      <p:font typeface="Calibri" panose="020F0502020204030204" pitchFamily="34" charset="0"/>
      <p:regular r:id="rId51"/>
      <p:bold r:id="rId52"/>
      <p:italic r:id="rId53"/>
      <p:boldItalic r:id="rId54"/>
    </p:embeddedFont>
    <p:embeddedFont>
      <p:font typeface="Constantia" panose="02030602050306030303" pitchFamily="18" charset="0"/>
      <p:regular r:id="rId55"/>
      <p:bold r:id="rId56"/>
      <p:italic r:id="rId57"/>
      <p:boldItalic r:id="rId58"/>
    </p:embeddedFont>
    <p:embeddedFont>
      <p:font typeface="Garamond" panose="02020404030301010803" pitchFamily="18" charset="0"/>
      <p:regular r:id="rId59"/>
      <p:bold r:id="rId60"/>
      <p:italic r:id="rId61"/>
    </p:embeddedFont>
    <p:embeddedFont>
      <p:font typeface="LJQQAM+ITC Zapf Chancery Medium Italic" panose="020B0604020202020204"/>
      <p:regular r:id="rId62"/>
    </p:embeddedFont>
    <p:embeddedFont>
      <p:font typeface="Wingdings 3" panose="05040102010807070707" pitchFamily="18" charset="2"/>
      <p:regular r:id="rId63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ardsectie" id="{DE9A476A-BE10-438B-A8F8-9C1FD48FE5AB}">
          <p14:sldIdLst>
            <p14:sldId id="256"/>
            <p14:sldId id="476"/>
            <p14:sldId id="399"/>
            <p14:sldId id="258"/>
            <p14:sldId id="495"/>
          </p14:sldIdLst>
        </p14:section>
        <p14:section name="Naamloze sectie" id="{8755B586-2486-49CE-8420-C76D66869903}">
          <p14:sldIdLst>
            <p14:sldId id="460"/>
            <p14:sldId id="260"/>
            <p14:sldId id="468"/>
            <p14:sldId id="439"/>
            <p14:sldId id="412"/>
            <p14:sldId id="485"/>
            <p14:sldId id="264"/>
            <p14:sldId id="466"/>
            <p14:sldId id="465"/>
            <p14:sldId id="404"/>
            <p14:sldId id="336"/>
            <p14:sldId id="462"/>
            <p14:sldId id="272"/>
            <p14:sldId id="496"/>
            <p14:sldId id="274"/>
            <p14:sldId id="380"/>
            <p14:sldId id="415"/>
            <p14:sldId id="403"/>
            <p14:sldId id="419"/>
            <p14:sldId id="420"/>
            <p14:sldId id="421"/>
            <p14:sldId id="422"/>
            <p14:sldId id="477"/>
            <p14:sldId id="478"/>
            <p14:sldId id="479"/>
            <p14:sldId id="480"/>
            <p14:sldId id="481"/>
            <p14:sldId id="482"/>
            <p14:sldId id="483"/>
            <p14:sldId id="484"/>
            <p14:sldId id="486"/>
            <p14:sldId id="487"/>
            <p14:sldId id="488"/>
            <p14:sldId id="489"/>
            <p14:sldId id="490"/>
            <p14:sldId id="491"/>
            <p14:sldId id="492"/>
            <p14:sldId id="493"/>
            <p14:sldId id="344"/>
            <p14:sldId id="400"/>
            <p14:sldId id="386"/>
            <p14:sldId id="49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3168">
          <p15:clr>
            <a:srgbClr val="A4A3A4"/>
          </p15:clr>
        </p15:guide>
        <p15:guide id="2" pos="244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ernard busschaert" initials="bb" lastIdx="1" clrIdx="0">
    <p:extLst>
      <p:ext uri="{19B8F6BF-5375-455C-9EA6-DF929625EA0E}">
        <p15:presenceInfo xmlns:p15="http://schemas.microsoft.com/office/powerpoint/2012/main" userId="3712a37b8b467b77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6247" autoAdjust="0"/>
  </p:normalViewPr>
  <p:slideViewPr>
    <p:cSldViewPr>
      <p:cViewPr varScale="1">
        <p:scale>
          <a:sx n="117" d="100"/>
          <a:sy n="117" d="100"/>
        </p:scale>
        <p:origin x="564" y="102"/>
      </p:cViewPr>
      <p:guideLst>
        <p:guide orient="horz" pos="3168"/>
        <p:guide pos="244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>
      <p:cViewPr varScale="1">
        <p:scale>
          <a:sx n="112" d="100"/>
          <a:sy n="112" d="100"/>
        </p:scale>
        <p:origin x="2226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14.fntdata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4.fntdata"/><Relationship Id="rId58" Type="http://schemas.openxmlformats.org/officeDocument/2006/relationships/font" Target="fonts/font9.fntdata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font" Target="fonts/font12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7.fntdata"/><Relationship Id="rId64" Type="http://schemas.openxmlformats.org/officeDocument/2006/relationships/commentAuthors" Target="commentAuthors.xml"/><Relationship Id="rId69" Type="http://schemas.microsoft.com/office/2016/11/relationships/changesInfo" Target="changesInfos/changesInfo1.xml"/><Relationship Id="rId8" Type="http://schemas.openxmlformats.org/officeDocument/2006/relationships/slide" Target="slides/slide7.xml"/><Relationship Id="rId51" Type="http://schemas.openxmlformats.org/officeDocument/2006/relationships/font" Target="fonts/font2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10.fntdata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5.fntdata"/><Relationship Id="rId62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57" Type="http://schemas.openxmlformats.org/officeDocument/2006/relationships/font" Target="fonts/font8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3.fntdata"/><Relationship Id="rId60" Type="http://schemas.openxmlformats.org/officeDocument/2006/relationships/font" Target="fonts/font11.fntdata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font" Target="fonts/font1.fntdata"/><Relationship Id="rId55" Type="http://schemas.openxmlformats.org/officeDocument/2006/relationships/font" Target="fonts/font6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ernard busschaert" userId="3712a37b8b467b77" providerId="LiveId" clId="{4092F1ED-1A18-4880-BCB0-B567C88C38E0}"/>
    <pc:docChg chg="modSld">
      <pc:chgData name="bernard busschaert" userId="3712a37b8b467b77" providerId="LiveId" clId="{4092F1ED-1A18-4880-BCB0-B567C88C38E0}" dt="2023-12-13T13:43:12.518" v="10" actId="20577"/>
      <pc:docMkLst>
        <pc:docMk/>
      </pc:docMkLst>
      <pc:sldChg chg="modSp mod">
        <pc:chgData name="bernard busschaert" userId="3712a37b8b467b77" providerId="LiveId" clId="{4092F1ED-1A18-4880-BCB0-B567C88C38E0}" dt="2023-12-13T13:43:12.518" v="10" actId="20577"/>
        <pc:sldMkLst>
          <pc:docMk/>
          <pc:sldMk cId="991004799" sldId="380"/>
        </pc:sldMkLst>
        <pc:spChg chg="mod">
          <ac:chgData name="bernard busschaert" userId="3712a37b8b467b77" providerId="LiveId" clId="{4092F1ED-1A18-4880-BCB0-B567C88C38E0}" dt="2023-12-13T13:43:12.518" v="10" actId="20577"/>
          <ac:spMkLst>
            <pc:docMk/>
            <pc:sldMk cId="991004799" sldId="380"/>
            <ac:spMk id="9" creationId="{7DB8716D-F4C8-344E-0C79-1E320DFF557F}"/>
          </ac:spMkLst>
        </pc:sp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jpe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jpe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61DD5E8-2F51-4131-B3FA-7DD0A8A9C076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BE"/>
        </a:p>
      </dgm:t>
    </dgm:pt>
    <dgm:pt modelId="{570A5A62-3B27-405E-B9F7-EC3ADCAC125B}">
      <dgm:prSet/>
      <dgm:spPr/>
      <dgm:t>
        <a:bodyPr/>
        <a:lstStyle/>
        <a:p>
          <a:r>
            <a:rPr lang="nl-BE" b="1" i="0" u="sng"/>
            <a:t>Hoe kan je online klant worden van      </a:t>
          </a:r>
          <a:br>
            <a:rPr lang="nl-BE" b="1" i="0" u="sng"/>
          </a:br>
          <a:r>
            <a:rPr lang="nl-BE" b="1" i="0" u="sng"/>
            <a:t>       ons kantoor knokke-heist</a:t>
          </a:r>
          <a:br>
            <a:rPr lang="nl-BE" b="1" i="0" u="sng"/>
          </a:br>
          <a:r>
            <a:rPr lang="nl-BE" b="1" i="0" u="sng"/>
            <a:t>      private portfolio masters</a:t>
          </a:r>
          <a:endParaRPr lang="nl-BE"/>
        </a:p>
      </dgm:t>
    </dgm:pt>
    <dgm:pt modelId="{905EA5BC-30EA-441F-A03C-9F6A848A7C3E}" type="parTrans" cxnId="{CF48F179-E38A-4542-AFFE-9801CAB6E1F2}">
      <dgm:prSet/>
      <dgm:spPr/>
      <dgm:t>
        <a:bodyPr/>
        <a:lstStyle/>
        <a:p>
          <a:endParaRPr lang="nl-BE"/>
        </a:p>
      </dgm:t>
    </dgm:pt>
    <dgm:pt modelId="{F765EE4B-9BF3-481F-96F2-7B3673E746D0}" type="sibTrans" cxnId="{CF48F179-E38A-4542-AFFE-9801CAB6E1F2}">
      <dgm:prSet/>
      <dgm:spPr/>
      <dgm:t>
        <a:bodyPr/>
        <a:lstStyle/>
        <a:p>
          <a:endParaRPr lang="nl-BE"/>
        </a:p>
      </dgm:t>
    </dgm:pt>
    <dgm:pt modelId="{9598498A-C740-4E9A-80F0-D89BA1C5CEB3}" type="pres">
      <dgm:prSet presAssocID="{861DD5E8-2F51-4131-B3FA-7DD0A8A9C076}" presName="linearFlow" presStyleCnt="0">
        <dgm:presLayoutVars>
          <dgm:dir/>
          <dgm:resizeHandles val="exact"/>
        </dgm:presLayoutVars>
      </dgm:prSet>
      <dgm:spPr/>
    </dgm:pt>
    <dgm:pt modelId="{D043840C-0DA5-4A8E-93A9-920F9885C34F}" type="pres">
      <dgm:prSet presAssocID="{570A5A62-3B27-405E-B9F7-EC3ADCAC125B}" presName="composite" presStyleCnt="0"/>
      <dgm:spPr/>
    </dgm:pt>
    <dgm:pt modelId="{01D3A83C-AF0A-4EBD-A424-F70CE5C9D12E}" type="pres">
      <dgm:prSet presAssocID="{570A5A62-3B27-405E-B9F7-EC3ADCAC125B}" presName="imgShp" presStyleLbl="fgImgPlace1" presStyleIdx="0" presStyleCnt="1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extLst>
        <a:ext uri="{E40237B7-FDA0-4F09-8148-C483321AD2D9}">
          <dgm14:cNvPr xmlns:dgm14="http://schemas.microsoft.com/office/drawing/2010/diagram" id="0" name="" descr="Pad dat zich een weg door een grasveld kronkelt"/>
        </a:ext>
      </dgm:extLst>
    </dgm:pt>
    <dgm:pt modelId="{8923142F-6166-4469-A196-0107586AB9C7}" type="pres">
      <dgm:prSet presAssocID="{570A5A62-3B27-405E-B9F7-EC3ADCAC125B}" presName="txShp" presStyleLbl="node1" presStyleIdx="0" presStyleCnt="1">
        <dgm:presLayoutVars>
          <dgm:bulletEnabled val="1"/>
        </dgm:presLayoutVars>
      </dgm:prSet>
      <dgm:spPr/>
    </dgm:pt>
  </dgm:ptLst>
  <dgm:cxnLst>
    <dgm:cxn modelId="{FAD92F09-1A3E-444F-9D2F-79EDEAC5673E}" type="presOf" srcId="{570A5A62-3B27-405E-B9F7-EC3ADCAC125B}" destId="{8923142F-6166-4469-A196-0107586AB9C7}" srcOrd="0" destOrd="0" presId="urn:microsoft.com/office/officeart/2005/8/layout/vList3"/>
    <dgm:cxn modelId="{633B3E0A-675B-42CF-9604-96BBC16A0A5F}" type="presOf" srcId="{861DD5E8-2F51-4131-B3FA-7DD0A8A9C076}" destId="{9598498A-C740-4E9A-80F0-D89BA1C5CEB3}" srcOrd="0" destOrd="0" presId="urn:microsoft.com/office/officeart/2005/8/layout/vList3"/>
    <dgm:cxn modelId="{CF48F179-E38A-4542-AFFE-9801CAB6E1F2}" srcId="{861DD5E8-2F51-4131-B3FA-7DD0A8A9C076}" destId="{570A5A62-3B27-405E-B9F7-EC3ADCAC125B}" srcOrd="0" destOrd="0" parTransId="{905EA5BC-30EA-441F-A03C-9F6A848A7C3E}" sibTransId="{F765EE4B-9BF3-481F-96F2-7B3673E746D0}"/>
    <dgm:cxn modelId="{C2200E21-D6AC-421B-A7DA-38A1896BB653}" type="presParOf" srcId="{9598498A-C740-4E9A-80F0-D89BA1C5CEB3}" destId="{D043840C-0DA5-4A8E-93A9-920F9885C34F}" srcOrd="0" destOrd="0" presId="urn:microsoft.com/office/officeart/2005/8/layout/vList3"/>
    <dgm:cxn modelId="{A78BA390-23EF-4FC1-B87E-C1FBABE72591}" type="presParOf" srcId="{D043840C-0DA5-4A8E-93A9-920F9885C34F}" destId="{01D3A83C-AF0A-4EBD-A424-F70CE5C9D12E}" srcOrd="0" destOrd="0" presId="urn:microsoft.com/office/officeart/2005/8/layout/vList3"/>
    <dgm:cxn modelId="{2F5D579B-548C-4446-AEC3-F8EB1DB8B8CA}" type="presParOf" srcId="{D043840C-0DA5-4A8E-93A9-920F9885C34F}" destId="{8923142F-6166-4469-A196-0107586AB9C7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EE3F159-F1D6-4FE3-B33A-A6B592245C74}" type="doc">
      <dgm:prSet loTypeId="urn:microsoft.com/office/officeart/2005/8/layout/vList2" loCatId="list" qsTypeId="urn:microsoft.com/office/officeart/2005/8/quickstyle/simple4" qsCatId="simple" csTypeId="urn:microsoft.com/office/officeart/2005/8/colors/accent5_2" csCatId="accent5"/>
      <dgm:spPr/>
      <dgm:t>
        <a:bodyPr/>
        <a:lstStyle/>
        <a:p>
          <a:endParaRPr lang="en-US"/>
        </a:p>
      </dgm:t>
    </dgm:pt>
    <dgm:pt modelId="{56448D94-16A9-4895-8FAA-122E436DE52B}">
      <dgm:prSet/>
      <dgm:spPr/>
      <dgm:t>
        <a:bodyPr/>
        <a:lstStyle/>
        <a:p>
          <a:r>
            <a:rPr lang="nl-BE" b="1"/>
            <a:t>DE LAASTE 3000 JAAR IS ER MAAR WEINIG VERANDERD OP DEZE AARDE OM UW VERMOGEN AFTESCHERMEN  TEGEN KOOPKRACHTVERLIES</a:t>
          </a:r>
          <a:endParaRPr lang="en-US"/>
        </a:p>
      </dgm:t>
    </dgm:pt>
    <dgm:pt modelId="{A41C973D-D9A6-40F8-A8D5-5CC37CBFB4DE}" type="parTrans" cxnId="{852707AF-5BD2-4370-A85B-8198B1545D54}">
      <dgm:prSet/>
      <dgm:spPr/>
      <dgm:t>
        <a:bodyPr/>
        <a:lstStyle/>
        <a:p>
          <a:endParaRPr lang="en-US"/>
        </a:p>
      </dgm:t>
    </dgm:pt>
    <dgm:pt modelId="{B30CD43A-AD03-4B59-8F4A-17A751F5C3E4}" type="sibTrans" cxnId="{852707AF-5BD2-4370-A85B-8198B1545D54}">
      <dgm:prSet/>
      <dgm:spPr/>
      <dgm:t>
        <a:bodyPr/>
        <a:lstStyle/>
        <a:p>
          <a:endParaRPr lang="en-US"/>
        </a:p>
      </dgm:t>
    </dgm:pt>
    <dgm:pt modelId="{80A314BF-352E-4944-A88C-7AB0CBF31700}">
      <dgm:prSet/>
      <dgm:spPr/>
      <dgm:t>
        <a:bodyPr/>
        <a:lstStyle/>
        <a:p>
          <a:r>
            <a:rPr lang="nl-BE" b="1"/>
            <a:t>BEURZEN.OBLIGATIES ALLES ZAL IN WAARDE VERMINDEREN</a:t>
          </a:r>
          <a:endParaRPr lang="en-US"/>
        </a:p>
      </dgm:t>
    </dgm:pt>
    <dgm:pt modelId="{1660F85B-ED05-46D7-A7DF-27F5CB77A036}" type="parTrans" cxnId="{5BEA7884-0A9C-401C-BE42-8E8023EB0C80}">
      <dgm:prSet/>
      <dgm:spPr/>
      <dgm:t>
        <a:bodyPr/>
        <a:lstStyle/>
        <a:p>
          <a:endParaRPr lang="en-US"/>
        </a:p>
      </dgm:t>
    </dgm:pt>
    <dgm:pt modelId="{1E61E9A5-B69D-413A-8173-37940B8C1274}" type="sibTrans" cxnId="{5BEA7884-0A9C-401C-BE42-8E8023EB0C80}">
      <dgm:prSet/>
      <dgm:spPr/>
      <dgm:t>
        <a:bodyPr/>
        <a:lstStyle/>
        <a:p>
          <a:endParaRPr lang="en-US"/>
        </a:p>
      </dgm:t>
    </dgm:pt>
    <dgm:pt modelId="{978A7F72-9446-4607-B7F4-6767861DBBAB}">
      <dgm:prSet/>
      <dgm:spPr/>
      <dgm:t>
        <a:bodyPr/>
        <a:lstStyle/>
        <a:p>
          <a:r>
            <a:rPr lang="nl-BE" b="1"/>
            <a:t>UITSLUITEND FYSISCH GOUD KAN U BEHOEDEN VAN DIT VERLIES</a:t>
          </a:r>
          <a:endParaRPr lang="en-US"/>
        </a:p>
      </dgm:t>
    </dgm:pt>
    <dgm:pt modelId="{425BCEB9-41CA-4976-A1CD-9C97A8CCEFD4}" type="parTrans" cxnId="{25E7FE5C-F982-40F2-8FD7-309B10E138E1}">
      <dgm:prSet/>
      <dgm:spPr/>
      <dgm:t>
        <a:bodyPr/>
        <a:lstStyle/>
        <a:p>
          <a:endParaRPr lang="en-US"/>
        </a:p>
      </dgm:t>
    </dgm:pt>
    <dgm:pt modelId="{09AB4A42-4D58-49A7-BF8D-216D6042EAA5}" type="sibTrans" cxnId="{25E7FE5C-F982-40F2-8FD7-309B10E138E1}">
      <dgm:prSet/>
      <dgm:spPr/>
      <dgm:t>
        <a:bodyPr/>
        <a:lstStyle/>
        <a:p>
          <a:endParaRPr lang="en-US"/>
        </a:p>
      </dgm:t>
    </dgm:pt>
    <dgm:pt modelId="{53A3BC40-D848-42E8-B02C-D3435AFDD15F}">
      <dgm:prSet/>
      <dgm:spPr/>
      <dgm:t>
        <a:bodyPr/>
        <a:lstStyle/>
        <a:p>
          <a:r>
            <a:rPr lang="nl-BE" b="1"/>
            <a:t>GOUDSTAVEN BEHOUDEN AL SINDS 3000JAAR STEEDS HUN KOOPKRACHT</a:t>
          </a:r>
          <a:endParaRPr lang="en-US"/>
        </a:p>
      </dgm:t>
    </dgm:pt>
    <dgm:pt modelId="{B1D13018-ADB6-4DD5-8BF3-DB717D24E0D8}" type="parTrans" cxnId="{E53D022C-5CF2-4C59-9076-C266B037367C}">
      <dgm:prSet/>
      <dgm:spPr/>
      <dgm:t>
        <a:bodyPr/>
        <a:lstStyle/>
        <a:p>
          <a:endParaRPr lang="en-US"/>
        </a:p>
      </dgm:t>
    </dgm:pt>
    <dgm:pt modelId="{4EA068D1-CC97-405E-8545-6774E79844EF}" type="sibTrans" cxnId="{E53D022C-5CF2-4C59-9076-C266B037367C}">
      <dgm:prSet/>
      <dgm:spPr/>
      <dgm:t>
        <a:bodyPr/>
        <a:lstStyle/>
        <a:p>
          <a:endParaRPr lang="en-US"/>
        </a:p>
      </dgm:t>
    </dgm:pt>
    <dgm:pt modelId="{7B162C0D-8231-49A0-8533-B5A9CBD00339}">
      <dgm:prSet/>
      <dgm:spPr/>
      <dgm:t>
        <a:bodyPr/>
        <a:lstStyle/>
        <a:p>
          <a:r>
            <a:rPr lang="nl-BE" b="1"/>
            <a:t>EN JA AZIE EN CHINA GELOVEN MASSAAL DAARIN</a:t>
          </a:r>
          <a:endParaRPr lang="en-US"/>
        </a:p>
      </dgm:t>
    </dgm:pt>
    <dgm:pt modelId="{56CAD3E1-0086-4563-814A-B26440E031E9}" type="parTrans" cxnId="{351327F7-9782-48E3-9258-05E57D700BD8}">
      <dgm:prSet/>
      <dgm:spPr/>
      <dgm:t>
        <a:bodyPr/>
        <a:lstStyle/>
        <a:p>
          <a:endParaRPr lang="en-US"/>
        </a:p>
      </dgm:t>
    </dgm:pt>
    <dgm:pt modelId="{79D97740-C8C2-4C08-9ECB-7B5FA251EA49}" type="sibTrans" cxnId="{351327F7-9782-48E3-9258-05E57D700BD8}">
      <dgm:prSet/>
      <dgm:spPr/>
      <dgm:t>
        <a:bodyPr/>
        <a:lstStyle/>
        <a:p>
          <a:endParaRPr lang="en-US"/>
        </a:p>
      </dgm:t>
    </dgm:pt>
    <dgm:pt modelId="{07112140-1C35-4468-BBEE-3F86CCBB94A1}" type="pres">
      <dgm:prSet presAssocID="{0EE3F159-F1D6-4FE3-B33A-A6B592245C74}" presName="linear" presStyleCnt="0">
        <dgm:presLayoutVars>
          <dgm:animLvl val="lvl"/>
          <dgm:resizeHandles val="exact"/>
        </dgm:presLayoutVars>
      </dgm:prSet>
      <dgm:spPr/>
    </dgm:pt>
    <dgm:pt modelId="{7E41B242-1C41-4C10-8D84-36987FB16C55}" type="pres">
      <dgm:prSet presAssocID="{56448D94-16A9-4895-8FAA-122E436DE52B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44BD79E6-D2EB-4041-9CF8-920DC0D6B14D}" type="pres">
      <dgm:prSet presAssocID="{B30CD43A-AD03-4B59-8F4A-17A751F5C3E4}" presName="spacer" presStyleCnt="0"/>
      <dgm:spPr/>
    </dgm:pt>
    <dgm:pt modelId="{73DA6E23-222E-4423-8948-6E9F4617F3DD}" type="pres">
      <dgm:prSet presAssocID="{80A314BF-352E-4944-A88C-7AB0CBF31700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B61176B5-E0F4-45E2-B9CC-EFD3B789FC6D}" type="pres">
      <dgm:prSet presAssocID="{1E61E9A5-B69D-413A-8173-37940B8C1274}" presName="spacer" presStyleCnt="0"/>
      <dgm:spPr/>
    </dgm:pt>
    <dgm:pt modelId="{25FFA75A-14B9-4430-BF3A-8547943A3082}" type="pres">
      <dgm:prSet presAssocID="{978A7F72-9446-4607-B7F4-6767861DBBAB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50C23378-6BE4-4B61-AF28-AEC502787224}" type="pres">
      <dgm:prSet presAssocID="{09AB4A42-4D58-49A7-BF8D-216D6042EAA5}" presName="spacer" presStyleCnt="0"/>
      <dgm:spPr/>
    </dgm:pt>
    <dgm:pt modelId="{295320C5-78FA-4109-9C97-D900B70013E4}" type="pres">
      <dgm:prSet presAssocID="{53A3BC40-D848-42E8-B02C-D3435AFDD15F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2426C956-4A97-4626-8865-3FBFAFE1EF2A}" type="pres">
      <dgm:prSet presAssocID="{4EA068D1-CC97-405E-8545-6774E79844EF}" presName="spacer" presStyleCnt="0"/>
      <dgm:spPr/>
    </dgm:pt>
    <dgm:pt modelId="{E096775B-7B39-4BF8-99D3-60B2B4E8F1F1}" type="pres">
      <dgm:prSet presAssocID="{7B162C0D-8231-49A0-8533-B5A9CBD00339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E53D022C-5CF2-4C59-9076-C266B037367C}" srcId="{0EE3F159-F1D6-4FE3-B33A-A6B592245C74}" destId="{53A3BC40-D848-42E8-B02C-D3435AFDD15F}" srcOrd="3" destOrd="0" parTransId="{B1D13018-ADB6-4DD5-8BF3-DB717D24E0D8}" sibTransId="{4EA068D1-CC97-405E-8545-6774E79844EF}"/>
    <dgm:cxn modelId="{25E7FE5C-F982-40F2-8FD7-309B10E138E1}" srcId="{0EE3F159-F1D6-4FE3-B33A-A6B592245C74}" destId="{978A7F72-9446-4607-B7F4-6767861DBBAB}" srcOrd="2" destOrd="0" parTransId="{425BCEB9-41CA-4976-A1CD-9C97A8CCEFD4}" sibTransId="{09AB4A42-4D58-49A7-BF8D-216D6042EAA5}"/>
    <dgm:cxn modelId="{B698B362-4E52-4CA8-B568-B31D02ED3086}" type="presOf" srcId="{53A3BC40-D848-42E8-B02C-D3435AFDD15F}" destId="{295320C5-78FA-4109-9C97-D900B70013E4}" srcOrd="0" destOrd="0" presId="urn:microsoft.com/office/officeart/2005/8/layout/vList2"/>
    <dgm:cxn modelId="{E16C9964-9EF1-4D33-B9C8-EC4DAAB672DC}" type="presOf" srcId="{978A7F72-9446-4607-B7F4-6767861DBBAB}" destId="{25FFA75A-14B9-4430-BF3A-8547943A3082}" srcOrd="0" destOrd="0" presId="urn:microsoft.com/office/officeart/2005/8/layout/vList2"/>
    <dgm:cxn modelId="{AE757B55-6A16-4F1D-9787-880B1D4D9563}" type="presOf" srcId="{80A314BF-352E-4944-A88C-7AB0CBF31700}" destId="{73DA6E23-222E-4423-8948-6E9F4617F3DD}" srcOrd="0" destOrd="0" presId="urn:microsoft.com/office/officeart/2005/8/layout/vList2"/>
    <dgm:cxn modelId="{5BEA7884-0A9C-401C-BE42-8E8023EB0C80}" srcId="{0EE3F159-F1D6-4FE3-B33A-A6B592245C74}" destId="{80A314BF-352E-4944-A88C-7AB0CBF31700}" srcOrd="1" destOrd="0" parTransId="{1660F85B-ED05-46D7-A7DF-27F5CB77A036}" sibTransId="{1E61E9A5-B69D-413A-8173-37940B8C1274}"/>
    <dgm:cxn modelId="{1CFD3DA7-16A8-4B9A-89AA-65D502B31945}" type="presOf" srcId="{7B162C0D-8231-49A0-8533-B5A9CBD00339}" destId="{E096775B-7B39-4BF8-99D3-60B2B4E8F1F1}" srcOrd="0" destOrd="0" presId="urn:microsoft.com/office/officeart/2005/8/layout/vList2"/>
    <dgm:cxn modelId="{852707AF-5BD2-4370-A85B-8198B1545D54}" srcId="{0EE3F159-F1D6-4FE3-B33A-A6B592245C74}" destId="{56448D94-16A9-4895-8FAA-122E436DE52B}" srcOrd="0" destOrd="0" parTransId="{A41C973D-D9A6-40F8-A8D5-5CC37CBFB4DE}" sibTransId="{B30CD43A-AD03-4B59-8F4A-17A751F5C3E4}"/>
    <dgm:cxn modelId="{272D3FD1-9DC7-49A3-B238-C27A809CB6D3}" type="presOf" srcId="{56448D94-16A9-4895-8FAA-122E436DE52B}" destId="{7E41B242-1C41-4C10-8D84-36987FB16C55}" srcOrd="0" destOrd="0" presId="urn:microsoft.com/office/officeart/2005/8/layout/vList2"/>
    <dgm:cxn modelId="{351327F7-9782-48E3-9258-05E57D700BD8}" srcId="{0EE3F159-F1D6-4FE3-B33A-A6B592245C74}" destId="{7B162C0D-8231-49A0-8533-B5A9CBD00339}" srcOrd="4" destOrd="0" parTransId="{56CAD3E1-0086-4563-814A-B26440E031E9}" sibTransId="{79D97740-C8C2-4C08-9ECB-7B5FA251EA49}"/>
    <dgm:cxn modelId="{6C5244F7-4992-44EE-B94B-04F21B8362FE}" type="presOf" srcId="{0EE3F159-F1D6-4FE3-B33A-A6B592245C74}" destId="{07112140-1C35-4468-BBEE-3F86CCBB94A1}" srcOrd="0" destOrd="0" presId="urn:microsoft.com/office/officeart/2005/8/layout/vList2"/>
    <dgm:cxn modelId="{B3375DA0-D145-4774-8510-AF907B8B7EAF}" type="presParOf" srcId="{07112140-1C35-4468-BBEE-3F86CCBB94A1}" destId="{7E41B242-1C41-4C10-8D84-36987FB16C55}" srcOrd="0" destOrd="0" presId="urn:microsoft.com/office/officeart/2005/8/layout/vList2"/>
    <dgm:cxn modelId="{D9309F71-592C-4C21-BDB7-71B22FC99721}" type="presParOf" srcId="{07112140-1C35-4468-BBEE-3F86CCBB94A1}" destId="{44BD79E6-D2EB-4041-9CF8-920DC0D6B14D}" srcOrd="1" destOrd="0" presId="urn:microsoft.com/office/officeart/2005/8/layout/vList2"/>
    <dgm:cxn modelId="{67381084-0C14-476C-A3CD-D6022B672F1E}" type="presParOf" srcId="{07112140-1C35-4468-BBEE-3F86CCBB94A1}" destId="{73DA6E23-222E-4423-8948-6E9F4617F3DD}" srcOrd="2" destOrd="0" presId="urn:microsoft.com/office/officeart/2005/8/layout/vList2"/>
    <dgm:cxn modelId="{8047C079-6ACF-4A49-A827-B823528D597E}" type="presParOf" srcId="{07112140-1C35-4468-BBEE-3F86CCBB94A1}" destId="{B61176B5-E0F4-45E2-B9CC-EFD3B789FC6D}" srcOrd="3" destOrd="0" presId="urn:microsoft.com/office/officeart/2005/8/layout/vList2"/>
    <dgm:cxn modelId="{099FC227-9C12-44C5-8C4D-F6C96A848FE3}" type="presParOf" srcId="{07112140-1C35-4468-BBEE-3F86CCBB94A1}" destId="{25FFA75A-14B9-4430-BF3A-8547943A3082}" srcOrd="4" destOrd="0" presId="urn:microsoft.com/office/officeart/2005/8/layout/vList2"/>
    <dgm:cxn modelId="{ED039FF0-32C5-4A5C-ABE1-8DD48946BB7D}" type="presParOf" srcId="{07112140-1C35-4468-BBEE-3F86CCBB94A1}" destId="{50C23378-6BE4-4B61-AF28-AEC502787224}" srcOrd="5" destOrd="0" presId="urn:microsoft.com/office/officeart/2005/8/layout/vList2"/>
    <dgm:cxn modelId="{5A321DFE-7B0D-4A22-8AC5-04806C33E246}" type="presParOf" srcId="{07112140-1C35-4468-BBEE-3F86CCBB94A1}" destId="{295320C5-78FA-4109-9C97-D900B70013E4}" srcOrd="6" destOrd="0" presId="urn:microsoft.com/office/officeart/2005/8/layout/vList2"/>
    <dgm:cxn modelId="{ECF81F4E-406C-45D2-B319-DD4E8E96CA1B}" type="presParOf" srcId="{07112140-1C35-4468-BBEE-3F86CCBB94A1}" destId="{2426C956-4A97-4626-8865-3FBFAFE1EF2A}" srcOrd="7" destOrd="0" presId="urn:microsoft.com/office/officeart/2005/8/layout/vList2"/>
    <dgm:cxn modelId="{E649782D-A72C-4C34-8D74-8A9ACA95AF6E}" type="presParOf" srcId="{07112140-1C35-4468-BBEE-3F86CCBB94A1}" destId="{E096775B-7B39-4BF8-99D3-60B2B4E8F1F1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23142F-6166-4469-A196-0107586AB9C7}">
      <dsp:nvSpPr>
        <dsp:cNvPr id="0" name=""/>
        <dsp:cNvSpPr/>
      </dsp:nvSpPr>
      <dsp:spPr>
        <a:xfrm rot="10800000">
          <a:off x="1934041" y="0"/>
          <a:ext cx="6394902" cy="1293184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0258" tIns="102870" rIns="192024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2700" b="1" i="0" u="sng" kern="1200"/>
            <a:t>Hoe kan je online klant worden van      </a:t>
          </a:r>
          <a:br>
            <a:rPr lang="nl-BE" sz="2700" b="1" i="0" u="sng" kern="1200"/>
          </a:br>
          <a:r>
            <a:rPr lang="nl-BE" sz="2700" b="1" i="0" u="sng" kern="1200"/>
            <a:t>       ons kantoor knokke-heist</a:t>
          </a:r>
          <a:br>
            <a:rPr lang="nl-BE" sz="2700" b="1" i="0" u="sng" kern="1200"/>
          </a:br>
          <a:r>
            <a:rPr lang="nl-BE" sz="2700" b="1" i="0" u="sng" kern="1200"/>
            <a:t>      private portfolio masters</a:t>
          </a:r>
          <a:endParaRPr lang="nl-BE" sz="2700" kern="1200"/>
        </a:p>
      </dsp:txBody>
      <dsp:txXfrm rot="10800000">
        <a:off x="2257337" y="0"/>
        <a:ext cx="6071606" cy="1293184"/>
      </dsp:txXfrm>
    </dsp:sp>
    <dsp:sp modelId="{01D3A83C-AF0A-4EBD-A424-F70CE5C9D12E}">
      <dsp:nvSpPr>
        <dsp:cNvPr id="0" name=""/>
        <dsp:cNvSpPr/>
      </dsp:nvSpPr>
      <dsp:spPr>
        <a:xfrm>
          <a:off x="1287449" y="0"/>
          <a:ext cx="1293184" cy="1293184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E41B242-1C41-4C10-8D84-36987FB16C55}">
      <dsp:nvSpPr>
        <dsp:cNvPr id="0" name=""/>
        <dsp:cNvSpPr/>
      </dsp:nvSpPr>
      <dsp:spPr>
        <a:xfrm>
          <a:off x="0" y="430603"/>
          <a:ext cx="3448752" cy="514800"/>
        </a:xfrm>
        <a:prstGeom prst="roundRect">
          <a:avLst/>
        </a:prstGeom>
        <a:blipFill>
          <a:blip xmlns:r="http://schemas.openxmlformats.org/officeDocument/2006/relationships" r:embed="rId1">
            <a:duotone>
              <a:schemeClr val="accent5">
                <a:hueOff val="0"/>
                <a:satOff val="0"/>
                <a:lumOff val="0"/>
                <a:alphaOff val="0"/>
                <a:shade val="74000"/>
                <a:satMod val="130000"/>
                <a:lumMod val="90000"/>
              </a:schemeClr>
              <a:schemeClr val="accent5">
                <a:hueOff val="0"/>
                <a:satOff val="0"/>
                <a:lumOff val="0"/>
                <a:alphaOff val="0"/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000" b="1" kern="1200"/>
            <a:t>DE LAASTE 3000 JAAR IS ER MAAR WEINIG VERANDERD OP DEZE AARDE OM UW VERMOGEN AFTESCHERMEN  TEGEN KOOPKRACHTVERLIES</a:t>
          </a:r>
          <a:endParaRPr lang="en-US" sz="1000" kern="1200"/>
        </a:p>
      </dsp:txBody>
      <dsp:txXfrm>
        <a:off x="25130" y="455733"/>
        <a:ext cx="3398492" cy="464540"/>
      </dsp:txXfrm>
    </dsp:sp>
    <dsp:sp modelId="{73DA6E23-222E-4423-8948-6E9F4617F3DD}">
      <dsp:nvSpPr>
        <dsp:cNvPr id="0" name=""/>
        <dsp:cNvSpPr/>
      </dsp:nvSpPr>
      <dsp:spPr>
        <a:xfrm>
          <a:off x="0" y="974203"/>
          <a:ext cx="3448752" cy="514800"/>
        </a:xfrm>
        <a:prstGeom prst="roundRect">
          <a:avLst/>
        </a:prstGeom>
        <a:blipFill>
          <a:blip xmlns:r="http://schemas.openxmlformats.org/officeDocument/2006/relationships" r:embed="rId1">
            <a:duotone>
              <a:schemeClr val="accent5">
                <a:hueOff val="0"/>
                <a:satOff val="0"/>
                <a:lumOff val="0"/>
                <a:alphaOff val="0"/>
                <a:shade val="74000"/>
                <a:satMod val="130000"/>
                <a:lumMod val="90000"/>
              </a:schemeClr>
              <a:schemeClr val="accent5">
                <a:hueOff val="0"/>
                <a:satOff val="0"/>
                <a:lumOff val="0"/>
                <a:alphaOff val="0"/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000" b="1" kern="1200"/>
            <a:t>BEURZEN.OBLIGATIES ALLES ZAL IN WAARDE VERMINDEREN</a:t>
          </a:r>
          <a:endParaRPr lang="en-US" sz="1000" kern="1200"/>
        </a:p>
      </dsp:txBody>
      <dsp:txXfrm>
        <a:off x="25130" y="999333"/>
        <a:ext cx="3398492" cy="464540"/>
      </dsp:txXfrm>
    </dsp:sp>
    <dsp:sp modelId="{25FFA75A-14B9-4430-BF3A-8547943A3082}">
      <dsp:nvSpPr>
        <dsp:cNvPr id="0" name=""/>
        <dsp:cNvSpPr/>
      </dsp:nvSpPr>
      <dsp:spPr>
        <a:xfrm>
          <a:off x="0" y="1517803"/>
          <a:ext cx="3448752" cy="514800"/>
        </a:xfrm>
        <a:prstGeom prst="roundRect">
          <a:avLst/>
        </a:prstGeom>
        <a:blipFill>
          <a:blip xmlns:r="http://schemas.openxmlformats.org/officeDocument/2006/relationships" r:embed="rId1">
            <a:duotone>
              <a:schemeClr val="accent5">
                <a:hueOff val="0"/>
                <a:satOff val="0"/>
                <a:lumOff val="0"/>
                <a:alphaOff val="0"/>
                <a:shade val="74000"/>
                <a:satMod val="130000"/>
                <a:lumMod val="90000"/>
              </a:schemeClr>
              <a:schemeClr val="accent5">
                <a:hueOff val="0"/>
                <a:satOff val="0"/>
                <a:lumOff val="0"/>
                <a:alphaOff val="0"/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000" b="1" kern="1200"/>
            <a:t>UITSLUITEND FYSISCH GOUD KAN U BEHOEDEN VAN DIT VERLIES</a:t>
          </a:r>
          <a:endParaRPr lang="en-US" sz="1000" kern="1200"/>
        </a:p>
      </dsp:txBody>
      <dsp:txXfrm>
        <a:off x="25130" y="1542933"/>
        <a:ext cx="3398492" cy="464540"/>
      </dsp:txXfrm>
    </dsp:sp>
    <dsp:sp modelId="{295320C5-78FA-4109-9C97-D900B70013E4}">
      <dsp:nvSpPr>
        <dsp:cNvPr id="0" name=""/>
        <dsp:cNvSpPr/>
      </dsp:nvSpPr>
      <dsp:spPr>
        <a:xfrm>
          <a:off x="0" y="2061403"/>
          <a:ext cx="3448752" cy="514800"/>
        </a:xfrm>
        <a:prstGeom prst="roundRect">
          <a:avLst/>
        </a:prstGeom>
        <a:blipFill>
          <a:blip xmlns:r="http://schemas.openxmlformats.org/officeDocument/2006/relationships" r:embed="rId1">
            <a:duotone>
              <a:schemeClr val="accent5">
                <a:hueOff val="0"/>
                <a:satOff val="0"/>
                <a:lumOff val="0"/>
                <a:alphaOff val="0"/>
                <a:shade val="74000"/>
                <a:satMod val="130000"/>
                <a:lumMod val="90000"/>
              </a:schemeClr>
              <a:schemeClr val="accent5">
                <a:hueOff val="0"/>
                <a:satOff val="0"/>
                <a:lumOff val="0"/>
                <a:alphaOff val="0"/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000" b="1" kern="1200"/>
            <a:t>GOUDSTAVEN BEHOUDEN AL SINDS 3000JAAR STEEDS HUN KOOPKRACHT</a:t>
          </a:r>
          <a:endParaRPr lang="en-US" sz="1000" kern="1200"/>
        </a:p>
      </dsp:txBody>
      <dsp:txXfrm>
        <a:off x="25130" y="2086533"/>
        <a:ext cx="3398492" cy="464540"/>
      </dsp:txXfrm>
    </dsp:sp>
    <dsp:sp modelId="{E096775B-7B39-4BF8-99D3-60B2B4E8F1F1}">
      <dsp:nvSpPr>
        <dsp:cNvPr id="0" name=""/>
        <dsp:cNvSpPr/>
      </dsp:nvSpPr>
      <dsp:spPr>
        <a:xfrm>
          <a:off x="0" y="2605003"/>
          <a:ext cx="3448752" cy="514800"/>
        </a:xfrm>
        <a:prstGeom prst="roundRect">
          <a:avLst/>
        </a:prstGeom>
        <a:blipFill>
          <a:blip xmlns:r="http://schemas.openxmlformats.org/officeDocument/2006/relationships" r:embed="rId1">
            <a:duotone>
              <a:schemeClr val="accent5">
                <a:hueOff val="0"/>
                <a:satOff val="0"/>
                <a:lumOff val="0"/>
                <a:alphaOff val="0"/>
                <a:shade val="74000"/>
                <a:satMod val="130000"/>
                <a:lumMod val="90000"/>
              </a:schemeClr>
              <a:schemeClr val="accent5">
                <a:hueOff val="0"/>
                <a:satOff val="0"/>
                <a:lumOff val="0"/>
                <a:alphaOff val="0"/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000" b="1" kern="1200"/>
            <a:t>EN JA AZIE EN CHINA GELOVEN MASSAAL DAARIN</a:t>
          </a:r>
          <a:endParaRPr lang="en-US" sz="1000" kern="1200"/>
        </a:p>
      </dsp:txBody>
      <dsp:txXfrm>
        <a:off x="25130" y="2630133"/>
        <a:ext cx="3398492" cy="46454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2554" cy="341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5624522" y="0"/>
            <a:ext cx="4302554" cy="341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4DA3B7-C8ED-4794-95C0-F1362288985C}" type="datetimeFigureOut">
              <a:rPr lang="nl-BE" smtClean="0"/>
              <a:t>13/12/2023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2925763" y="849313"/>
            <a:ext cx="4078287" cy="2293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993529" y="3272215"/>
            <a:ext cx="7942756" cy="267575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6456126"/>
            <a:ext cx="4302554" cy="34154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5624522" y="6456126"/>
            <a:ext cx="4302554" cy="34154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8ABA92-AB3F-4EA2-AF65-EA623A794B18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031385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8ABA92-AB3F-4EA2-AF65-EA623A794B18}" type="slidenum">
              <a:rPr lang="nl-BE" smtClean="0"/>
              <a:t>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9386302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8ABA92-AB3F-4EA2-AF65-EA623A794B18}" type="slidenum">
              <a:rPr lang="nl-BE" smtClean="0"/>
              <a:t>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6657015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8ABA92-AB3F-4EA2-AF65-EA623A794B18}" type="slidenum">
              <a:rPr lang="nl-BE" smtClean="0"/>
              <a:t>10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2648372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8ABA92-AB3F-4EA2-AF65-EA623A794B18}" type="slidenum">
              <a:rPr lang="nl-BE" smtClean="0"/>
              <a:t>46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9477184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999" y="0"/>
            <a:ext cx="11555898" cy="6475313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43756" y="1767180"/>
            <a:ext cx="6439387" cy="1431337"/>
          </a:xfrm>
        </p:spPr>
        <p:txBody>
          <a:bodyPr anchor="b">
            <a:noAutofit/>
          </a:bodyPr>
          <a:lstStyle>
            <a:lvl1pPr algn="ctr">
              <a:defRPr sz="5100">
                <a:effectLst/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43756" y="3454397"/>
            <a:ext cx="6439387" cy="1247424"/>
          </a:xfrm>
        </p:spPr>
        <p:txBody>
          <a:bodyPr anchor="t">
            <a:normAutofit/>
          </a:bodyPr>
          <a:lstStyle>
            <a:lvl1pPr marL="0" indent="0" algn="ctr">
              <a:buNone/>
              <a:defRPr sz="1983">
                <a:solidFill>
                  <a:schemeClr val="tx1"/>
                </a:solidFill>
              </a:defRPr>
            </a:lvl1pPr>
            <a:lvl2pPr marL="4317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635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95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271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1588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590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0224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4542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42492" y="4757793"/>
            <a:ext cx="847919" cy="263878"/>
          </a:xfrm>
        </p:spPr>
        <p:txBody>
          <a:bodyPr/>
          <a:lstStyle/>
          <a:p>
            <a:fld id="{B0B4FE9D-F71D-4704-AE5B-400287031B1B}" type="datetime1">
              <a:rPr lang="en-US" smtClean="0"/>
              <a:t>12/13/2023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43755" y="4757793"/>
            <a:ext cx="4926744" cy="263878"/>
          </a:xfrm>
        </p:spPr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62405" y="4757793"/>
            <a:ext cx="520738" cy="263878"/>
          </a:xfrm>
        </p:spPr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  <p:cxnSp>
        <p:nvCxnSpPr>
          <p:cNvPr id="15" name="Straight Connector 14"/>
          <p:cNvCxnSpPr/>
          <p:nvPr/>
        </p:nvCxnSpPr>
        <p:spPr>
          <a:xfrm>
            <a:off x="2543756" y="3326457"/>
            <a:ext cx="643938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0895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 advTm="7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sche 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3884" y="4547892"/>
            <a:ext cx="9079132" cy="535253"/>
          </a:xfrm>
        </p:spPr>
        <p:txBody>
          <a:bodyPr anchor="b">
            <a:normAutofit/>
          </a:bodyPr>
          <a:lstStyle>
            <a:lvl1pPr algn="ctr">
              <a:defRPr sz="2267" b="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3932" y="983544"/>
            <a:ext cx="9548038" cy="3150543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511"/>
            </a:lvl1pPr>
            <a:lvl2pPr marL="431780" indent="0">
              <a:buNone/>
              <a:defRPr sz="1511"/>
            </a:lvl2pPr>
            <a:lvl3pPr marL="863559" indent="0">
              <a:buNone/>
              <a:defRPr sz="1511"/>
            </a:lvl3pPr>
            <a:lvl4pPr marL="1295339" indent="0">
              <a:buNone/>
              <a:defRPr sz="1511"/>
            </a:lvl4pPr>
            <a:lvl5pPr marL="1727119" indent="0">
              <a:buNone/>
              <a:defRPr sz="1511"/>
            </a:lvl5pPr>
            <a:lvl6pPr marL="2158898" indent="0">
              <a:buNone/>
              <a:defRPr sz="1511"/>
            </a:lvl6pPr>
            <a:lvl7pPr marL="2590678" indent="0">
              <a:buNone/>
              <a:defRPr sz="1511"/>
            </a:lvl7pPr>
            <a:lvl8pPr marL="3022458" indent="0">
              <a:buNone/>
              <a:defRPr sz="1511"/>
            </a:lvl8pPr>
            <a:lvl9pPr marL="3454237" indent="0">
              <a:buNone/>
              <a:defRPr sz="1511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23884" y="5083144"/>
            <a:ext cx="9079132" cy="466284"/>
          </a:xfrm>
        </p:spPr>
        <p:txBody>
          <a:bodyPr>
            <a:normAutofit/>
          </a:bodyPr>
          <a:lstStyle>
            <a:lvl1pPr marL="0" indent="0" algn="ctr">
              <a:buNone/>
              <a:defRPr sz="1322"/>
            </a:lvl1pPr>
            <a:lvl2pPr marL="431780" indent="0">
              <a:buNone/>
              <a:defRPr sz="1133"/>
            </a:lvl2pPr>
            <a:lvl3pPr marL="863559" indent="0">
              <a:buNone/>
              <a:defRPr sz="944"/>
            </a:lvl3pPr>
            <a:lvl4pPr marL="1295339" indent="0">
              <a:buNone/>
              <a:defRPr sz="850"/>
            </a:lvl4pPr>
            <a:lvl5pPr marL="1727119" indent="0">
              <a:buNone/>
              <a:defRPr sz="850"/>
            </a:lvl5pPr>
            <a:lvl6pPr marL="2158898" indent="0">
              <a:buNone/>
              <a:defRPr sz="850"/>
            </a:lvl6pPr>
            <a:lvl7pPr marL="2590678" indent="0">
              <a:buNone/>
              <a:defRPr sz="850"/>
            </a:lvl7pPr>
            <a:lvl8pPr marL="3022458" indent="0">
              <a:buNone/>
              <a:defRPr sz="850"/>
            </a:lvl8pPr>
            <a:lvl9pPr marL="3454237" indent="0">
              <a:buNone/>
              <a:defRPr sz="85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27723-9AB6-4880-AA78-6BD21EBC34E1}" type="datetime1">
              <a:rPr lang="en-US" smtClean="0"/>
              <a:t>12/13/2023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50238408"/>
      </p:ext>
    </p:extLst>
  </p:cSld>
  <p:clrMapOvr>
    <a:masterClrMapping/>
  </p:clrMapOvr>
  <p:hf hdr="0" ft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1884" y="927569"/>
            <a:ext cx="9063133" cy="2790709"/>
          </a:xfrm>
        </p:spPr>
        <p:txBody>
          <a:bodyPr anchor="ctr">
            <a:normAutofit/>
          </a:bodyPr>
          <a:lstStyle>
            <a:lvl1pPr algn="ctr">
              <a:defRPr sz="3022" b="0" cap="none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31884" y="4102100"/>
            <a:ext cx="9063133" cy="144733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89">
                <a:solidFill>
                  <a:schemeClr val="tx1"/>
                </a:solidFill>
              </a:defRPr>
            </a:lvl1pPr>
            <a:lvl2pPr marL="43178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863559" indent="0">
              <a:buNone/>
              <a:defRPr sz="1511">
                <a:solidFill>
                  <a:schemeClr val="tx1">
                    <a:tint val="75000"/>
                  </a:schemeClr>
                </a:solidFill>
              </a:defRPr>
            </a:lvl3pPr>
            <a:lvl4pPr marL="1295339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4pPr>
            <a:lvl5pPr marL="1727119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5pPr>
            <a:lvl6pPr marL="2158898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6pPr>
            <a:lvl7pPr marL="2590678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7pPr>
            <a:lvl8pPr marL="3022458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8pPr>
            <a:lvl9pPr marL="3454237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27723-9AB6-4880-AA78-6BD21EBC34E1}" type="datetime1">
              <a:rPr lang="en-US" smtClean="0"/>
              <a:t>12/13/2023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19089" y="3910188"/>
            <a:ext cx="8887937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3897687"/>
      </p:ext>
    </p:extLst>
  </p:cSld>
  <p:clrMapOvr>
    <a:masterClrMapping/>
  </p:clrMapOvr>
  <p:hf hdr="0" ftr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eraat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6370" y="927569"/>
            <a:ext cx="8783159" cy="2238964"/>
          </a:xfrm>
        </p:spPr>
        <p:txBody>
          <a:bodyPr anchor="ctr">
            <a:normAutofit/>
          </a:bodyPr>
          <a:lstStyle>
            <a:lvl1pPr algn="ctr">
              <a:defRPr sz="3022" b="0" cap="none"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582349" y="3166534"/>
            <a:ext cx="8351204" cy="551744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1889"/>
            </a:lvl1pPr>
            <a:lvl2pPr marL="431780" indent="0">
              <a:buFontTx/>
              <a:buNone/>
              <a:defRPr/>
            </a:lvl2pPr>
            <a:lvl3pPr marL="863559" indent="0">
              <a:buFontTx/>
              <a:buNone/>
              <a:defRPr/>
            </a:lvl3pPr>
            <a:lvl4pPr marL="1295339" indent="0">
              <a:buFontTx/>
              <a:buNone/>
              <a:defRPr/>
            </a:lvl4pPr>
            <a:lvl5pPr marL="1727119" indent="0">
              <a:buFontTx/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3884" y="4102100"/>
            <a:ext cx="9079132" cy="144733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89">
                <a:solidFill>
                  <a:schemeClr val="tx1"/>
                </a:solidFill>
              </a:defRPr>
            </a:lvl1pPr>
            <a:lvl2pPr marL="43178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863559" indent="0">
              <a:buNone/>
              <a:defRPr sz="1511">
                <a:solidFill>
                  <a:schemeClr val="tx1">
                    <a:tint val="75000"/>
                  </a:schemeClr>
                </a:solidFill>
              </a:defRPr>
            </a:lvl3pPr>
            <a:lvl4pPr marL="1295339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4pPr>
            <a:lvl5pPr marL="1727119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5pPr>
            <a:lvl6pPr marL="2158898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6pPr>
            <a:lvl7pPr marL="2590678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7pPr>
            <a:lvl8pPr marL="3022458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8pPr>
            <a:lvl9pPr marL="3454237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27723-9AB6-4880-AA78-6BD21EBC34E1}" type="datetime1">
              <a:rPr lang="en-US" smtClean="0"/>
              <a:t>12/13/2023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  <p:sp>
        <p:nvSpPr>
          <p:cNvPr id="14" name="TextBox 13"/>
          <p:cNvSpPr txBox="1"/>
          <p:nvPr/>
        </p:nvSpPr>
        <p:spPr>
          <a:xfrm>
            <a:off x="814423" y="831075"/>
            <a:ext cx="575945" cy="552288"/>
          </a:xfrm>
          <a:prstGeom prst="rect">
            <a:avLst/>
          </a:prstGeom>
        </p:spPr>
        <p:txBody>
          <a:bodyPr vert="horz" lIns="86360" tIns="43180" rIns="86360" bIns="43180" rtlCol="0" anchor="ctr">
            <a:noAutofit/>
          </a:bodyPr>
          <a:lstStyle/>
          <a:p>
            <a:pPr lvl="0"/>
            <a:r>
              <a:rPr lang="en-US" sz="7555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015044" y="2670766"/>
            <a:ext cx="575945" cy="552288"/>
          </a:xfrm>
          <a:prstGeom prst="rect">
            <a:avLst/>
          </a:prstGeom>
        </p:spPr>
        <p:txBody>
          <a:bodyPr vert="horz" lIns="86360" tIns="43180" rIns="86360" bIns="43180" rtlCol="0" anchor="ctr">
            <a:noAutofit/>
          </a:bodyPr>
          <a:lstStyle/>
          <a:p>
            <a:pPr lvl="0" algn="r"/>
            <a:r>
              <a:rPr lang="en-US" sz="7555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19089" y="3910188"/>
            <a:ext cx="8887937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1420206"/>
      </p:ext>
    </p:extLst>
  </p:cSld>
  <p:clrMapOvr>
    <a:masterClrMapping/>
  </p:clrMapOvr>
  <p:hf hdr="0" ftr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3885" y="3124771"/>
            <a:ext cx="9079134" cy="1387200"/>
          </a:xfrm>
        </p:spPr>
        <p:txBody>
          <a:bodyPr anchor="b">
            <a:normAutofit/>
          </a:bodyPr>
          <a:lstStyle>
            <a:lvl1pPr algn="l">
              <a:defRPr sz="3022" b="0" cap="none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3884" y="4511971"/>
            <a:ext cx="9079134" cy="812600"/>
          </a:xfrm>
        </p:spPr>
        <p:txBody>
          <a:bodyPr anchor="t">
            <a:normAutofit/>
          </a:bodyPr>
          <a:lstStyle>
            <a:lvl1pPr marL="0" indent="0" algn="l">
              <a:buNone/>
              <a:defRPr sz="1889">
                <a:solidFill>
                  <a:schemeClr val="tx1"/>
                </a:solidFill>
              </a:defRPr>
            </a:lvl1pPr>
            <a:lvl2pPr marL="43178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863559" indent="0">
              <a:buNone/>
              <a:defRPr sz="1511">
                <a:solidFill>
                  <a:schemeClr val="tx1">
                    <a:tint val="75000"/>
                  </a:schemeClr>
                </a:solidFill>
              </a:defRPr>
            </a:lvl3pPr>
            <a:lvl4pPr marL="1295339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4pPr>
            <a:lvl5pPr marL="1727119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5pPr>
            <a:lvl6pPr marL="2158898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6pPr>
            <a:lvl7pPr marL="2590678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7pPr>
            <a:lvl8pPr marL="3022458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8pPr>
            <a:lvl9pPr marL="3454237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27723-9AB6-4880-AA78-6BD21EBC34E1}" type="datetime1">
              <a:rPr lang="en-US" smtClean="0"/>
              <a:t>12/13/2023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145249506"/>
      </p:ext>
    </p:extLst>
  </p:cSld>
  <p:clrMapOvr>
    <a:masterClrMapping/>
  </p:clrMapOvr>
  <p:hf hdr="0" ftr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ferte 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6370" y="927569"/>
            <a:ext cx="8783159" cy="2119020"/>
          </a:xfrm>
        </p:spPr>
        <p:txBody>
          <a:bodyPr anchor="ctr">
            <a:normAutofit/>
          </a:bodyPr>
          <a:lstStyle>
            <a:lvl1pPr algn="ctr">
              <a:defRPr sz="3022" b="0" cap="none"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23884" y="3437128"/>
            <a:ext cx="9079134" cy="837692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267">
                <a:solidFill>
                  <a:schemeClr val="tx1"/>
                </a:solidFill>
              </a:defRPr>
            </a:lvl1pPr>
            <a:lvl2pPr marL="43178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863559" indent="0">
              <a:buNone/>
              <a:defRPr sz="1511">
                <a:solidFill>
                  <a:schemeClr val="tx1">
                    <a:tint val="75000"/>
                  </a:schemeClr>
                </a:solidFill>
              </a:defRPr>
            </a:lvl3pPr>
            <a:lvl4pPr marL="1295339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4pPr>
            <a:lvl5pPr marL="1727119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5pPr>
            <a:lvl6pPr marL="2158898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6pPr>
            <a:lvl7pPr marL="2590678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7pPr>
            <a:lvl8pPr marL="3022458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8pPr>
            <a:lvl9pPr marL="3454237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3884" y="4278019"/>
            <a:ext cx="9079134" cy="1271411"/>
          </a:xfrm>
        </p:spPr>
        <p:txBody>
          <a:bodyPr anchor="t">
            <a:normAutofit/>
          </a:bodyPr>
          <a:lstStyle>
            <a:lvl1pPr marL="0" indent="0" algn="l">
              <a:buNone/>
              <a:defRPr sz="1700">
                <a:solidFill>
                  <a:schemeClr val="tx1"/>
                </a:solidFill>
              </a:defRPr>
            </a:lvl1pPr>
            <a:lvl2pPr marL="43178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863559" indent="0">
              <a:buNone/>
              <a:defRPr sz="1511">
                <a:solidFill>
                  <a:schemeClr val="tx1">
                    <a:tint val="75000"/>
                  </a:schemeClr>
                </a:solidFill>
              </a:defRPr>
            </a:lvl3pPr>
            <a:lvl4pPr marL="1295339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4pPr>
            <a:lvl5pPr marL="1727119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5pPr>
            <a:lvl6pPr marL="2158898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6pPr>
            <a:lvl7pPr marL="2590678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7pPr>
            <a:lvl8pPr marL="3022458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8pPr>
            <a:lvl9pPr marL="3454237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27723-9AB6-4880-AA78-6BD21EBC34E1}" type="datetime1">
              <a:rPr lang="en-US" smtClean="0"/>
              <a:t>12/13/2023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  <p:sp>
        <p:nvSpPr>
          <p:cNvPr id="12" name="TextBox 11"/>
          <p:cNvSpPr txBox="1"/>
          <p:nvPr/>
        </p:nvSpPr>
        <p:spPr>
          <a:xfrm>
            <a:off x="814423" y="831075"/>
            <a:ext cx="575945" cy="552288"/>
          </a:xfrm>
          <a:prstGeom prst="rect">
            <a:avLst/>
          </a:prstGeom>
        </p:spPr>
        <p:txBody>
          <a:bodyPr vert="horz" lIns="86360" tIns="43180" rIns="86360" bIns="43180" rtlCol="0" anchor="ctr">
            <a:noAutofit/>
          </a:bodyPr>
          <a:lstStyle/>
          <a:p>
            <a:pPr lvl="0"/>
            <a:r>
              <a:rPr lang="en-US" sz="7555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015044" y="2454858"/>
            <a:ext cx="575945" cy="552288"/>
          </a:xfrm>
          <a:prstGeom prst="rect">
            <a:avLst/>
          </a:prstGeom>
        </p:spPr>
        <p:txBody>
          <a:bodyPr vert="horz" lIns="86360" tIns="43180" rIns="86360" bIns="43180" rtlCol="0" anchor="ctr">
            <a:noAutofit/>
          </a:bodyPr>
          <a:lstStyle/>
          <a:p>
            <a:pPr lvl="0" algn="r"/>
            <a:r>
              <a:rPr lang="en-US" sz="7555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19089" y="3238500"/>
            <a:ext cx="8887937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0424079"/>
      </p:ext>
    </p:extLst>
  </p:cSld>
  <p:clrMapOvr>
    <a:masterClrMapping/>
  </p:clrMapOvr>
  <p:hf hdr="0" ftr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aar of onwa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3884" y="927569"/>
            <a:ext cx="9079132" cy="211902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23884" y="3428492"/>
            <a:ext cx="9079134" cy="794512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644">
                <a:solidFill>
                  <a:schemeClr val="tx1"/>
                </a:solidFill>
              </a:defRPr>
            </a:lvl1pPr>
            <a:lvl2pPr marL="43178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863559" indent="0">
              <a:buNone/>
              <a:defRPr sz="1511">
                <a:solidFill>
                  <a:schemeClr val="tx1">
                    <a:tint val="75000"/>
                  </a:schemeClr>
                </a:solidFill>
              </a:defRPr>
            </a:lvl3pPr>
            <a:lvl4pPr marL="1295339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4pPr>
            <a:lvl5pPr marL="1727119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5pPr>
            <a:lvl6pPr marL="2158898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6pPr>
            <a:lvl7pPr marL="2590678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7pPr>
            <a:lvl8pPr marL="3022458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8pPr>
            <a:lvl9pPr marL="3454237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3883" y="4222044"/>
            <a:ext cx="9079136" cy="1327386"/>
          </a:xfrm>
        </p:spPr>
        <p:txBody>
          <a:bodyPr anchor="t">
            <a:normAutofit/>
          </a:bodyPr>
          <a:lstStyle>
            <a:lvl1pPr marL="0" indent="0" algn="l">
              <a:buNone/>
              <a:defRPr sz="1700">
                <a:solidFill>
                  <a:schemeClr val="tx1"/>
                </a:solidFill>
              </a:defRPr>
            </a:lvl1pPr>
            <a:lvl2pPr marL="43178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863559" indent="0">
              <a:buNone/>
              <a:defRPr sz="1511">
                <a:solidFill>
                  <a:schemeClr val="tx1">
                    <a:tint val="75000"/>
                  </a:schemeClr>
                </a:solidFill>
              </a:defRPr>
            </a:lvl3pPr>
            <a:lvl4pPr marL="1295339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4pPr>
            <a:lvl5pPr marL="1727119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5pPr>
            <a:lvl6pPr marL="2158898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6pPr>
            <a:lvl7pPr marL="2590678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7pPr>
            <a:lvl8pPr marL="3022458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8pPr>
            <a:lvl9pPr marL="3454237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27723-9AB6-4880-AA78-6BD21EBC34E1}" type="datetime1">
              <a:rPr lang="en-US" smtClean="0"/>
              <a:t>12/13/2023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19089" y="3238500"/>
            <a:ext cx="8887937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2970146"/>
      </p:ext>
    </p:extLst>
  </p:cSld>
  <p:clrMapOvr>
    <a:masterClrMapping/>
  </p:clrMapOvr>
  <p:hf hdr="0" ftr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27723-9AB6-4880-AA78-6BD21EBC34E1}" type="datetime1">
              <a:rPr lang="en-US" smtClean="0"/>
              <a:t>12/13/2023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19089" y="2286940"/>
            <a:ext cx="8887937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5718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 advTm="7000">
        <p:fade/>
      </p:transition>
    </mc:Fallback>
  </mc:AlternateContent>
  <p:hf hdr="0" ftr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02517" y="927569"/>
            <a:ext cx="1786502" cy="4621861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23882" y="927569"/>
            <a:ext cx="7022660" cy="4621860"/>
          </a:xfrm>
        </p:spPr>
        <p:txBody>
          <a:bodyPr vert="eaVert" anchor="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27723-9AB6-4880-AA78-6BD21EBC34E1}" type="datetime1">
              <a:rPr lang="en-US" smtClean="0"/>
              <a:t>12/13/2023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  <p:cxnSp>
        <p:nvCxnSpPr>
          <p:cNvPr id="14" name="Straight Connector 13"/>
          <p:cNvCxnSpPr/>
          <p:nvPr/>
        </p:nvCxnSpPr>
        <p:spPr>
          <a:xfrm>
            <a:off x="8374529" y="935567"/>
            <a:ext cx="0" cy="4605867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3989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 advTm="7000">
        <p:fade/>
      </p:transition>
    </mc:Fallback>
  </mc:AlternateContent>
  <p:hf hdr="0" ftr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Title</a:t>
            </a:r>
          </a:p>
        </p:txBody>
      </p:sp>
      <p:sp>
        <p:nvSpPr>
          <p:cNvPr id="3" name="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C0A4B-AE81-4AD7-86EA-9F753B2B1EB0}" type="datetime1">
              <a:rPr lang="en-US" smtClean="0"/>
              <a:t>12/13/2023</a:t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128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19089" y="2286940"/>
            <a:ext cx="8887937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27723-9AB6-4880-AA78-6BD21EBC34E1}" type="datetime1">
              <a:rPr lang="en-US" smtClean="0"/>
              <a:t>12/13/2023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393641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 advTm="7000">
        <p:fade/>
      </p:transition>
    </mc:Fallback>
  </mc:AlternateContent>
  <p:hf hdr="0" ft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3821" y="1655239"/>
            <a:ext cx="7708260" cy="1721263"/>
          </a:xfrm>
        </p:spPr>
        <p:txBody>
          <a:bodyPr anchor="b">
            <a:normAutofit/>
          </a:bodyPr>
          <a:lstStyle>
            <a:lvl1pPr algn="ctr">
              <a:defRPr sz="4155" b="0" cap="none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03819" y="3632382"/>
            <a:ext cx="7708262" cy="901517"/>
          </a:xfrm>
        </p:spPr>
        <p:txBody>
          <a:bodyPr anchor="t">
            <a:normAutofit/>
          </a:bodyPr>
          <a:lstStyle>
            <a:lvl1pPr marL="0" indent="0" algn="ctr">
              <a:buNone/>
              <a:defRPr sz="2267">
                <a:solidFill>
                  <a:schemeClr val="tx1"/>
                </a:solidFill>
              </a:defRPr>
            </a:lvl1pPr>
            <a:lvl2pPr marL="43178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863559" indent="0">
              <a:buNone/>
              <a:defRPr sz="1511">
                <a:solidFill>
                  <a:schemeClr val="tx1">
                    <a:tint val="75000"/>
                  </a:schemeClr>
                </a:solidFill>
              </a:defRPr>
            </a:lvl3pPr>
            <a:lvl4pPr marL="1295339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4pPr>
            <a:lvl5pPr marL="1727119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5pPr>
            <a:lvl6pPr marL="2158898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6pPr>
            <a:lvl7pPr marL="2590678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7pPr>
            <a:lvl8pPr marL="3022458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8pPr>
            <a:lvl9pPr marL="3454237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353B1-1FA3-445A-8117-F3082D614776}" type="datetime1">
              <a:rPr lang="en-US" smtClean="0"/>
              <a:t>12/13/2023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  <p:cxnSp>
        <p:nvCxnSpPr>
          <p:cNvPr id="16" name="Straight Connector 15"/>
          <p:cNvCxnSpPr/>
          <p:nvPr/>
        </p:nvCxnSpPr>
        <p:spPr>
          <a:xfrm>
            <a:off x="1901604" y="3504441"/>
            <a:ext cx="771269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4094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 advTm="7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19089" y="2286940"/>
            <a:ext cx="8887937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26763" y="2418080"/>
            <a:ext cx="4457814" cy="3126232"/>
          </a:xfrm>
        </p:spPr>
        <p:txBody>
          <a:bodyPr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40082" y="2418080"/>
            <a:ext cx="4457814" cy="3126232"/>
          </a:xfrm>
        </p:spPr>
        <p:txBody>
          <a:bodyPr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27723-9AB6-4880-AA78-6BD21EBC34E1}" type="datetime1">
              <a:rPr lang="en-US" smtClean="0"/>
              <a:t>12/13/2023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406799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 advTm="7000">
        <p:fade/>
      </p:transition>
    </mc:Fallback>
  </mc:AlternateContent>
  <p:hf hdr="0" ftr="0"/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3883" y="2510837"/>
            <a:ext cx="4457814" cy="544247"/>
          </a:xfrm>
        </p:spPr>
        <p:txBody>
          <a:bodyPr anchor="b">
            <a:noAutofit/>
          </a:bodyPr>
          <a:lstStyle>
            <a:lvl1pPr marL="0" indent="0">
              <a:spcBef>
                <a:spcPts val="635"/>
              </a:spcBef>
              <a:spcAft>
                <a:spcPts val="567"/>
              </a:spcAft>
              <a:buNone/>
              <a:defRPr sz="2644" b="0">
                <a:solidFill>
                  <a:schemeClr val="accent1"/>
                </a:solidFill>
              </a:defRPr>
            </a:lvl1pPr>
            <a:lvl2pPr marL="431780" indent="0">
              <a:buNone/>
              <a:defRPr sz="1889" b="1"/>
            </a:lvl2pPr>
            <a:lvl3pPr marL="863559" indent="0">
              <a:buNone/>
              <a:defRPr sz="1700" b="1"/>
            </a:lvl3pPr>
            <a:lvl4pPr marL="1295339" indent="0">
              <a:buNone/>
              <a:defRPr sz="1511" b="1"/>
            </a:lvl4pPr>
            <a:lvl5pPr marL="1727119" indent="0">
              <a:buNone/>
              <a:defRPr sz="1511" b="1"/>
            </a:lvl5pPr>
            <a:lvl6pPr marL="2158898" indent="0">
              <a:buNone/>
              <a:defRPr sz="1511" b="1"/>
            </a:lvl6pPr>
            <a:lvl7pPr marL="2590678" indent="0">
              <a:buNone/>
              <a:defRPr sz="1511" b="1"/>
            </a:lvl7pPr>
            <a:lvl8pPr marL="3022458" indent="0">
              <a:buNone/>
              <a:defRPr sz="1511" b="1"/>
            </a:lvl8pPr>
            <a:lvl9pPr marL="3454237" indent="0">
              <a:buNone/>
              <a:defRPr sz="1511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23883" y="3063081"/>
            <a:ext cx="4457814" cy="2486349"/>
          </a:xfrm>
        </p:spPr>
        <p:txBody>
          <a:bodyPr anchor="t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39446" y="2510837"/>
            <a:ext cx="4457814" cy="544247"/>
          </a:xfrm>
        </p:spPr>
        <p:txBody>
          <a:bodyPr anchor="b">
            <a:noAutofit/>
          </a:bodyPr>
          <a:lstStyle>
            <a:lvl1pPr marL="0" indent="0">
              <a:spcBef>
                <a:spcPts val="635"/>
              </a:spcBef>
              <a:spcAft>
                <a:spcPts val="567"/>
              </a:spcAft>
              <a:buNone/>
              <a:defRPr sz="2644" b="0">
                <a:solidFill>
                  <a:schemeClr val="accent1"/>
                </a:solidFill>
              </a:defRPr>
            </a:lvl1pPr>
            <a:lvl2pPr marL="431780" indent="0">
              <a:buNone/>
              <a:defRPr sz="1889" b="1"/>
            </a:lvl2pPr>
            <a:lvl3pPr marL="863559" indent="0">
              <a:buNone/>
              <a:defRPr sz="1700" b="1"/>
            </a:lvl3pPr>
            <a:lvl4pPr marL="1295339" indent="0">
              <a:buNone/>
              <a:defRPr sz="1511" b="1"/>
            </a:lvl4pPr>
            <a:lvl5pPr marL="1727119" indent="0">
              <a:buNone/>
              <a:defRPr sz="1511" b="1"/>
            </a:lvl5pPr>
            <a:lvl6pPr marL="2158898" indent="0">
              <a:buNone/>
              <a:defRPr sz="1511" b="1"/>
            </a:lvl6pPr>
            <a:lvl7pPr marL="2590678" indent="0">
              <a:buNone/>
              <a:defRPr sz="1511" b="1"/>
            </a:lvl7pPr>
            <a:lvl8pPr marL="3022458" indent="0">
              <a:buNone/>
              <a:defRPr sz="1511" b="1"/>
            </a:lvl8pPr>
            <a:lvl9pPr marL="3454237" indent="0">
              <a:buNone/>
              <a:defRPr sz="1511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39446" y="3063081"/>
            <a:ext cx="4457814" cy="2486349"/>
          </a:xfrm>
        </p:spPr>
        <p:txBody>
          <a:bodyPr anchor="t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27723-9AB6-4880-AA78-6BD21EBC34E1}" type="datetime1">
              <a:rPr lang="en-US" smtClean="0"/>
              <a:t>12/13/2023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19089" y="2286940"/>
            <a:ext cx="8887937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589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 advTm="7000">
        <p:fade/>
      </p:transition>
    </mc:Fallback>
  </mc:AlternateContent>
  <p:hf hdr="0" ftr="0"/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4FB61-0851-432A-90B9-6A2DF6EE0513}" type="datetime1">
              <a:rPr lang="en-US" smtClean="0"/>
              <a:t>12/13/2023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19089" y="2286940"/>
            <a:ext cx="8887937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4909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 advTm="7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BD5EB-B380-46AF-AE7E-0CBAA3B3C10D}" type="datetime1">
              <a:rPr lang="en-US" smtClean="0"/>
              <a:t>12/13/2023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592929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 advTm="7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2382" y="1311393"/>
            <a:ext cx="3513165" cy="1295400"/>
          </a:xfrm>
        </p:spPr>
        <p:txBody>
          <a:bodyPr anchor="b">
            <a:normAutofit/>
          </a:bodyPr>
          <a:lstStyle>
            <a:lvl1pPr algn="ctr">
              <a:defRPr sz="2267" b="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9512" y="927569"/>
            <a:ext cx="5167506" cy="4621861"/>
          </a:xfrm>
        </p:spPr>
        <p:txBody>
          <a:bodyPr anchor="ctr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22382" y="2862673"/>
            <a:ext cx="3513165" cy="2302937"/>
          </a:xfrm>
        </p:spPr>
        <p:txBody>
          <a:bodyPr anchor="t">
            <a:normAutofit/>
          </a:bodyPr>
          <a:lstStyle>
            <a:lvl1pPr marL="0" indent="0" algn="ctr">
              <a:buNone/>
              <a:defRPr sz="1511"/>
            </a:lvl1pPr>
            <a:lvl2pPr marL="431780" indent="0">
              <a:buNone/>
              <a:defRPr sz="1133"/>
            </a:lvl2pPr>
            <a:lvl3pPr marL="863559" indent="0">
              <a:buNone/>
              <a:defRPr sz="944"/>
            </a:lvl3pPr>
            <a:lvl4pPr marL="1295339" indent="0">
              <a:buNone/>
              <a:defRPr sz="850"/>
            </a:lvl4pPr>
            <a:lvl5pPr marL="1727119" indent="0">
              <a:buNone/>
              <a:defRPr sz="850"/>
            </a:lvl5pPr>
            <a:lvl6pPr marL="2158898" indent="0">
              <a:buNone/>
              <a:defRPr sz="850"/>
            </a:lvl6pPr>
            <a:lvl7pPr marL="2590678" indent="0">
              <a:buNone/>
              <a:defRPr sz="850"/>
            </a:lvl7pPr>
            <a:lvl8pPr marL="3022458" indent="0">
              <a:buNone/>
              <a:defRPr sz="850"/>
            </a:lvl8pPr>
            <a:lvl9pPr marL="3454237" indent="0">
              <a:buNone/>
              <a:defRPr sz="85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27723-9AB6-4880-AA78-6BD21EBC34E1}" type="datetime1">
              <a:rPr lang="en-US" smtClean="0"/>
              <a:t>12/13/2023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19089" y="2750726"/>
            <a:ext cx="332046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513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 advTm="7000">
        <p:fade/>
      </p:transition>
    </mc:Fallback>
  </mc:AlternateContent>
  <p:hf hdr="0" ftr="0"/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3882" y="1779175"/>
            <a:ext cx="5897216" cy="1295400"/>
          </a:xfrm>
        </p:spPr>
        <p:txBody>
          <a:bodyPr anchor="b">
            <a:normAutofit/>
          </a:bodyPr>
          <a:lstStyle>
            <a:lvl1pPr algn="ctr">
              <a:defRPr sz="2644" b="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647929" y="983545"/>
            <a:ext cx="2894225" cy="4509911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511"/>
            </a:lvl1pPr>
            <a:lvl2pPr marL="431780" indent="0">
              <a:buNone/>
              <a:defRPr sz="1511"/>
            </a:lvl2pPr>
            <a:lvl3pPr marL="863559" indent="0">
              <a:buNone/>
              <a:defRPr sz="1511"/>
            </a:lvl3pPr>
            <a:lvl4pPr marL="1295339" indent="0">
              <a:buNone/>
              <a:defRPr sz="1511"/>
            </a:lvl4pPr>
            <a:lvl5pPr marL="1727119" indent="0">
              <a:buNone/>
              <a:defRPr sz="1511"/>
            </a:lvl5pPr>
            <a:lvl6pPr marL="2158898" indent="0">
              <a:buNone/>
              <a:defRPr sz="1511"/>
            </a:lvl6pPr>
            <a:lvl7pPr marL="2590678" indent="0">
              <a:buNone/>
              <a:defRPr sz="1511"/>
            </a:lvl7pPr>
            <a:lvl8pPr marL="3022458" indent="0">
              <a:buNone/>
              <a:defRPr sz="1511"/>
            </a:lvl8pPr>
            <a:lvl9pPr marL="3454237" indent="0">
              <a:buNone/>
              <a:defRPr sz="1511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23882" y="3074575"/>
            <a:ext cx="5897216" cy="172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700"/>
            </a:lvl1pPr>
            <a:lvl2pPr marL="431780" indent="0">
              <a:buNone/>
              <a:defRPr sz="1133"/>
            </a:lvl2pPr>
            <a:lvl3pPr marL="863559" indent="0">
              <a:buNone/>
              <a:defRPr sz="944"/>
            </a:lvl3pPr>
            <a:lvl4pPr marL="1295339" indent="0">
              <a:buNone/>
              <a:defRPr sz="850"/>
            </a:lvl4pPr>
            <a:lvl5pPr marL="1727119" indent="0">
              <a:buNone/>
              <a:defRPr sz="850"/>
            </a:lvl5pPr>
            <a:lvl6pPr marL="2158898" indent="0">
              <a:buNone/>
              <a:defRPr sz="850"/>
            </a:lvl6pPr>
            <a:lvl7pPr marL="2590678" indent="0">
              <a:buNone/>
              <a:defRPr sz="850"/>
            </a:lvl7pPr>
            <a:lvl8pPr marL="3022458" indent="0">
              <a:buNone/>
              <a:defRPr sz="850"/>
            </a:lvl8pPr>
            <a:lvl9pPr marL="3454237" indent="0">
              <a:buNone/>
              <a:defRPr sz="85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27723-9AB6-4880-AA78-6BD21EBC34E1}" type="datetime1">
              <a:rPr lang="en-US" smtClean="0"/>
              <a:t>12/13/2023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822761900"/>
      </p:ext>
    </p:extLst>
  </p:cSld>
  <p:clrMapOvr>
    <a:masterClrMapping/>
  </p:clrMapOvr>
  <p:hf hdr="0" ftr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4867" y="0"/>
            <a:ext cx="11554766" cy="6475313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23885" y="927570"/>
            <a:ext cx="9071130" cy="123143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3884" y="2414880"/>
            <a:ext cx="9071130" cy="313455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98430" y="5637389"/>
            <a:ext cx="1511856" cy="2638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44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19127723-9AB6-4880-AA78-6BD21EBC34E1}" type="datetime1">
              <a:rPr lang="en-US" smtClean="0"/>
              <a:t>12/13/2023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23884" y="5637389"/>
            <a:ext cx="6902553" cy="2638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44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782280" y="5637389"/>
            <a:ext cx="512736" cy="2638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44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717295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48" r:id="rId1"/>
    <p:sldLayoutId id="2147484949" r:id="rId2"/>
    <p:sldLayoutId id="2147484950" r:id="rId3"/>
    <p:sldLayoutId id="2147484951" r:id="rId4"/>
    <p:sldLayoutId id="2147484952" r:id="rId5"/>
    <p:sldLayoutId id="2147484953" r:id="rId6"/>
    <p:sldLayoutId id="2147484954" r:id="rId7"/>
    <p:sldLayoutId id="2147484955" r:id="rId8"/>
    <p:sldLayoutId id="2147484956" r:id="rId9"/>
    <p:sldLayoutId id="2147484957" r:id="rId10"/>
    <p:sldLayoutId id="2147484958" r:id="rId11"/>
    <p:sldLayoutId id="2147484959" r:id="rId12"/>
    <p:sldLayoutId id="2147484960" r:id="rId13"/>
    <p:sldLayoutId id="2147484961" r:id="rId14"/>
    <p:sldLayoutId id="2147484962" r:id="rId15"/>
    <p:sldLayoutId id="2147484963" r:id="rId16"/>
    <p:sldLayoutId id="2147484964" r:id="rId17"/>
    <p:sldLayoutId id="2147484965" r:id="rId18"/>
  </p:sldLayoutIdLst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 advTm="7000">
        <p:fade/>
      </p:transition>
    </mc:Fallback>
  </mc:AlternateContent>
  <p:hf hdr="0" ftr="0"/>
  <p:txStyles>
    <p:titleStyle>
      <a:lvl1pPr algn="ctr" defTabSz="431780" rtl="0" eaLnBrk="1" latinLnBrk="0" hangingPunct="1">
        <a:spcBef>
          <a:spcPct val="0"/>
        </a:spcBef>
        <a:buNone/>
        <a:defRPr sz="4155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69862" indent="-269862" algn="l" defTabSz="431780" rtl="0" eaLnBrk="1" latinLnBrk="0" hangingPunct="1">
        <a:spcBef>
          <a:spcPct val="20000"/>
        </a:spcBef>
        <a:spcAft>
          <a:spcPts val="567"/>
        </a:spcAft>
        <a:buClr>
          <a:schemeClr val="accent1"/>
        </a:buClr>
        <a:buSzPct val="115000"/>
        <a:buFont typeface="Arial"/>
        <a:buChar char="•"/>
        <a:defRPr sz="2267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01642" indent="-269862" algn="l" defTabSz="431780" rtl="0" eaLnBrk="1" latinLnBrk="0" hangingPunct="1">
        <a:spcBef>
          <a:spcPct val="20000"/>
        </a:spcBef>
        <a:spcAft>
          <a:spcPts val="567"/>
        </a:spcAft>
        <a:buClr>
          <a:schemeClr val="accent1"/>
        </a:buClr>
        <a:buSzPct val="115000"/>
        <a:buFont typeface="Arial"/>
        <a:buChar char="•"/>
        <a:defRPr sz="1889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133422" indent="-269862" algn="l" defTabSz="431780" rtl="0" eaLnBrk="1" latinLnBrk="0" hangingPunct="1">
        <a:spcBef>
          <a:spcPct val="20000"/>
        </a:spcBef>
        <a:spcAft>
          <a:spcPts val="567"/>
        </a:spcAft>
        <a:buClr>
          <a:schemeClr val="accent1"/>
        </a:buClr>
        <a:buSzPct val="115000"/>
        <a:buFont typeface="Arial"/>
        <a:buChar char="•"/>
        <a:defRPr sz="17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457256" indent="-161917" algn="l" defTabSz="431780" rtl="0" eaLnBrk="1" latinLnBrk="0" hangingPunct="1">
        <a:spcBef>
          <a:spcPct val="20000"/>
        </a:spcBef>
        <a:spcAft>
          <a:spcPts val="567"/>
        </a:spcAft>
        <a:buClr>
          <a:schemeClr val="accent1"/>
        </a:buClr>
        <a:buSzPct val="115000"/>
        <a:buFont typeface="Arial"/>
        <a:buChar char="•"/>
        <a:defRPr sz="1511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1889036" indent="-161917" algn="l" defTabSz="431780" rtl="0" eaLnBrk="1" latinLnBrk="0" hangingPunct="1">
        <a:spcBef>
          <a:spcPct val="20000"/>
        </a:spcBef>
        <a:spcAft>
          <a:spcPts val="567"/>
        </a:spcAft>
        <a:buClr>
          <a:schemeClr val="accent1"/>
        </a:buClr>
        <a:buSzPct val="115000"/>
        <a:buFont typeface="Arial"/>
        <a:buChar char="•"/>
        <a:defRPr sz="1322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374788" indent="-215890" algn="l" defTabSz="431780" rtl="0" eaLnBrk="1" latinLnBrk="0" hangingPunct="1">
        <a:spcBef>
          <a:spcPct val="20000"/>
        </a:spcBef>
        <a:spcAft>
          <a:spcPts val="567"/>
        </a:spcAft>
        <a:buClr>
          <a:schemeClr val="accent1"/>
        </a:buClr>
        <a:buSzPct val="115000"/>
        <a:buFont typeface="Arial"/>
        <a:buChar char="•"/>
        <a:defRPr sz="1322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806568" indent="-215890" algn="l" defTabSz="431780" rtl="0" eaLnBrk="1" latinLnBrk="0" hangingPunct="1">
        <a:spcBef>
          <a:spcPct val="20000"/>
        </a:spcBef>
        <a:spcAft>
          <a:spcPts val="567"/>
        </a:spcAft>
        <a:buClr>
          <a:schemeClr val="accent1"/>
        </a:buClr>
        <a:buSzPct val="115000"/>
        <a:buFont typeface="Arial"/>
        <a:buChar char="•"/>
        <a:defRPr sz="1322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238348" indent="-215890" algn="l" defTabSz="431780" rtl="0" eaLnBrk="1" latinLnBrk="0" hangingPunct="1">
        <a:spcBef>
          <a:spcPct val="20000"/>
        </a:spcBef>
        <a:spcAft>
          <a:spcPts val="567"/>
        </a:spcAft>
        <a:buClr>
          <a:schemeClr val="accent1"/>
        </a:buClr>
        <a:buSzPct val="115000"/>
        <a:buFont typeface="Arial"/>
        <a:buChar char="•"/>
        <a:defRPr sz="1322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670127" indent="-215890" algn="l" defTabSz="431780" rtl="0" eaLnBrk="1" latinLnBrk="0" hangingPunct="1">
        <a:spcBef>
          <a:spcPct val="20000"/>
        </a:spcBef>
        <a:spcAft>
          <a:spcPts val="567"/>
        </a:spcAft>
        <a:buClr>
          <a:schemeClr val="accent1"/>
        </a:buClr>
        <a:buSzPct val="115000"/>
        <a:buFont typeface="Arial"/>
        <a:buChar char="•"/>
        <a:defRPr sz="1322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3178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31780" algn="l" defTabSz="43178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63559" algn="l" defTabSz="43178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295339" algn="l" defTabSz="43178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27119" algn="l" defTabSz="43178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58898" algn="l" defTabSz="43178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90678" algn="l" defTabSz="43178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022458" algn="l" defTabSz="43178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454237" algn="l" defTabSz="43178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6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8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9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0.pn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1.pn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2.pn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6.png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7.png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8.png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9.png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0.png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1.png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50.png"/><Relationship Id="rId7" Type="http://schemas.openxmlformats.org/officeDocument/2006/relationships/diagramQuickStyle" Target="../diagrams/quickStyle2.xml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8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openxmlformats.org/officeDocument/2006/relationships/image" Target="../media/image51.png"/><Relationship Id="rId9" Type="http://schemas.microsoft.com/office/2007/relationships/diagramDrawing" Target="../diagrams/drawing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3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hyperlink" Target="https://advisor.mexem.com/login" TargetMode="Externa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3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4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object 3"/>
          <p:cNvSpPr txBox="1"/>
          <p:nvPr/>
        </p:nvSpPr>
        <p:spPr>
          <a:xfrm>
            <a:off x="1212588" y="575732"/>
            <a:ext cx="9299390" cy="149100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1028700" lvl="1" indent="-571500" algn="just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Beleggersadvies</a:t>
            </a:r>
            <a:endParaRPr lang="en-US" sz="3200" b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+mj-ea"/>
              <a:cs typeface="+mj-cs"/>
            </a:endParaRPr>
          </a:p>
          <a:p>
            <a:pPr marL="1028700" lvl="1" indent="-571500" algn="just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Uw</a:t>
            </a:r>
            <a:r>
              <a:rPr lang="en-US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 docent</a:t>
            </a:r>
          </a:p>
          <a:p>
            <a:pPr marL="1028700" lvl="1" indent="-571500" algn="just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B.BUSSCHAERT </a:t>
            </a:r>
            <a:r>
              <a:rPr lang="en-US" sz="3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bestuurder</a:t>
            </a:r>
            <a:r>
              <a:rPr lang="en-US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Mexem</a:t>
            </a:r>
            <a:r>
              <a:rPr lang="en-US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 be </a:t>
            </a:r>
          </a:p>
          <a:p>
            <a:pPr marL="1028700" lvl="1" indent="-571500" algn="just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4400" b="1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0" name="Tijdelijke aanduiding voor datum 9">
            <a:extLst>
              <a:ext uri="{FF2B5EF4-FFF2-40B4-BE49-F238E27FC236}">
                <a16:creationId xmlns:a16="http://schemas.microsoft.com/office/drawing/2014/main" id="{56C8654D-062A-49D2-844A-A7CD053780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EC7C6A84-4328-493F-A9BC-6CC7A43A8B74}" type="datetime1">
              <a:rPr lang="en-US" sz="900"/>
              <a:pPr defTabSz="914400">
                <a:spcAft>
                  <a:spcPts val="600"/>
                </a:spcAft>
              </a:pPr>
              <a:t>12/13/2023</a:t>
            </a:fld>
            <a:endParaRPr lang="en-US" sz="900"/>
          </a:p>
        </p:txBody>
      </p:sp>
      <p:sp>
        <p:nvSpPr>
          <p:cNvPr id="4" name="object 4"/>
          <p:cNvSpPr txBox="1"/>
          <p:nvPr/>
        </p:nvSpPr>
        <p:spPr>
          <a:xfrm>
            <a:off x="6082749" y="482676"/>
            <a:ext cx="4786710" cy="51001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"/>
            </a:pPr>
            <a:endParaRPr lang="en-US" b="1" spc="-2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34914" y="2314349"/>
            <a:ext cx="3323392" cy="143679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243"/>
              </a:lnSpc>
              <a:spcBef>
                <a:spcPts val="0"/>
              </a:spcBef>
              <a:spcAft>
                <a:spcPts val="0"/>
              </a:spcAft>
            </a:pPr>
            <a:r>
              <a:rPr sz="2300" spc="-14" dirty="0">
                <a:solidFill>
                  <a:schemeClr val="tx2"/>
                </a:solidFill>
                <a:latin typeface="Arial Black"/>
                <a:cs typeface="Arial Black"/>
              </a:rPr>
              <a:t>Fondsen</a:t>
            </a:r>
            <a:r>
              <a:rPr sz="2300" spc="20" dirty="0">
                <a:solidFill>
                  <a:schemeClr val="tx2"/>
                </a:solidFill>
                <a:latin typeface="Arial Black"/>
                <a:cs typeface="Arial Black"/>
              </a:rPr>
              <a:t> </a:t>
            </a:r>
            <a:r>
              <a:rPr sz="2300" spc="-21" dirty="0">
                <a:solidFill>
                  <a:schemeClr val="tx2"/>
                </a:solidFill>
                <a:latin typeface="Arial Black"/>
                <a:cs typeface="Arial Black"/>
              </a:rPr>
              <a:t>overzicht</a:t>
            </a:r>
          </a:p>
          <a:p>
            <a:pPr marL="0" marR="0">
              <a:lnSpc>
                <a:spcPts val="3243"/>
              </a:lnSpc>
              <a:spcBef>
                <a:spcPts val="696"/>
              </a:spcBef>
              <a:spcAft>
                <a:spcPts val="0"/>
              </a:spcAft>
            </a:pPr>
            <a:r>
              <a:rPr sz="2300" dirty="0">
                <a:solidFill>
                  <a:schemeClr val="tx2"/>
                </a:solidFill>
                <a:latin typeface="Arial Black"/>
                <a:cs typeface="Arial Black"/>
              </a:rPr>
              <a:t>Obligaties </a:t>
            </a:r>
            <a:r>
              <a:rPr sz="2300" spc="-21" dirty="0">
                <a:solidFill>
                  <a:schemeClr val="tx2"/>
                </a:solidFill>
                <a:latin typeface="Arial Black"/>
                <a:cs typeface="Arial Black"/>
              </a:rPr>
              <a:t>overzicht</a:t>
            </a:r>
          </a:p>
          <a:p>
            <a:pPr marL="0" marR="0">
              <a:lnSpc>
                <a:spcPts val="3243"/>
              </a:lnSpc>
              <a:spcBef>
                <a:spcPts val="686"/>
              </a:spcBef>
              <a:spcAft>
                <a:spcPts val="0"/>
              </a:spcAft>
            </a:pPr>
            <a:r>
              <a:rPr sz="2300" dirty="0">
                <a:solidFill>
                  <a:schemeClr val="tx2"/>
                </a:solidFill>
                <a:latin typeface="Arial Black"/>
                <a:cs typeface="Arial Black"/>
              </a:rPr>
              <a:t>Aandelen </a:t>
            </a:r>
            <a:r>
              <a:rPr sz="2300" spc="-21" dirty="0">
                <a:solidFill>
                  <a:schemeClr val="tx2"/>
                </a:solidFill>
                <a:latin typeface="Arial Black"/>
                <a:cs typeface="Arial Black"/>
              </a:rPr>
              <a:t>overzicht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4665996" y="2160265"/>
            <a:ext cx="6768752" cy="17449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384"/>
              </a:lnSpc>
              <a:spcBef>
                <a:spcPts val="0"/>
              </a:spcBef>
              <a:spcAft>
                <a:spcPts val="600"/>
              </a:spcAft>
            </a:pPr>
            <a:r>
              <a:rPr lang="nl-NL" sz="2400" spc="-27" dirty="0">
                <a:highlight>
                  <a:srgbClr val="FFFF00"/>
                </a:highlight>
                <a:latin typeface="Arial Black"/>
                <a:cs typeface="Arial Black"/>
              </a:rPr>
              <a:t>Onze adviezen zijn geen aan/verkoop opdrachten </a:t>
            </a:r>
            <a:r>
              <a:rPr sz="2400" spc="-27" dirty="0" err="1">
                <a:highlight>
                  <a:srgbClr val="FFFF00"/>
                </a:highlight>
                <a:latin typeface="Arial Black"/>
                <a:cs typeface="Arial Black"/>
              </a:rPr>
              <a:t>voor</a:t>
            </a:r>
            <a:r>
              <a:rPr sz="2400" spc="37" dirty="0">
                <a:highlight>
                  <a:srgbClr val="FFFF00"/>
                </a:highlight>
                <a:latin typeface="Arial Black"/>
                <a:cs typeface="Arial Black"/>
              </a:rPr>
              <a:t> </a:t>
            </a:r>
            <a:r>
              <a:rPr sz="2400" dirty="0">
                <a:highlight>
                  <a:srgbClr val="FFFF00"/>
                </a:highlight>
                <a:latin typeface="Arial Black"/>
                <a:cs typeface="Arial Black"/>
              </a:rPr>
              <a:t>persoonlijke vermogensbeheer</a:t>
            </a:r>
            <a:endParaRPr lang="nl-BE" sz="2400" dirty="0">
              <a:highlight>
                <a:srgbClr val="FFFF00"/>
              </a:highlight>
              <a:latin typeface="Arial Black"/>
              <a:cs typeface="Arial Black"/>
            </a:endParaRPr>
          </a:p>
          <a:p>
            <a:pPr marL="0" marR="0">
              <a:lnSpc>
                <a:spcPts val="2880"/>
              </a:lnSpc>
              <a:spcBef>
                <a:spcPts val="0"/>
              </a:spcBef>
              <a:spcAft>
                <a:spcPts val="600"/>
              </a:spcAft>
            </a:pPr>
            <a:r>
              <a:rPr sz="2400" dirty="0">
                <a:highlight>
                  <a:srgbClr val="FFFF00"/>
                </a:highlight>
                <a:latin typeface="Arial Black"/>
                <a:cs typeface="Arial Black"/>
              </a:rPr>
              <a:t>Maar </a:t>
            </a:r>
            <a:r>
              <a:rPr sz="2400" dirty="0" err="1">
                <a:highlight>
                  <a:srgbClr val="FFFF00"/>
                </a:highlight>
                <a:latin typeface="Arial Black"/>
                <a:cs typeface="Arial Black"/>
              </a:rPr>
              <a:t>louter</a:t>
            </a:r>
            <a:r>
              <a:rPr sz="2400" dirty="0">
                <a:highlight>
                  <a:srgbClr val="FFFF00"/>
                </a:highlight>
                <a:latin typeface="Arial Black"/>
                <a:cs typeface="Arial Black"/>
              </a:rPr>
              <a:t> </a:t>
            </a:r>
            <a:r>
              <a:rPr sz="2400" dirty="0" err="1">
                <a:highlight>
                  <a:srgbClr val="FFFF00"/>
                </a:highlight>
                <a:latin typeface="Arial Black"/>
                <a:cs typeface="Arial Black"/>
              </a:rPr>
              <a:t>informatie</a:t>
            </a:r>
            <a:r>
              <a:rPr lang="nl-NL" sz="2400" dirty="0">
                <a:highlight>
                  <a:srgbClr val="FFFF00"/>
                </a:highlight>
                <a:latin typeface="Arial Black"/>
                <a:cs typeface="Arial Black"/>
              </a:rPr>
              <a:t>  berichten</a:t>
            </a:r>
            <a:endParaRPr lang="nl-BE" sz="2400" dirty="0">
              <a:highlight>
                <a:srgbClr val="FFFF00"/>
              </a:highlight>
              <a:latin typeface="Arial Black"/>
              <a:cs typeface="Arial Black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335954" y="4410266"/>
            <a:ext cx="9680080" cy="4080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384"/>
              </a:lnSpc>
              <a:spcBef>
                <a:spcPts val="0"/>
              </a:spcBef>
              <a:spcAft>
                <a:spcPts val="600"/>
              </a:spcAft>
            </a:pPr>
            <a:r>
              <a:rPr sz="2400" dirty="0">
                <a:solidFill>
                  <a:srgbClr val="FF3333"/>
                </a:solidFill>
                <a:highlight>
                  <a:srgbClr val="00FF00"/>
                </a:highlight>
                <a:latin typeface="Arial Black"/>
                <a:cs typeface="Arial Black"/>
              </a:rPr>
              <a:t>Met</a:t>
            </a:r>
            <a:r>
              <a:rPr sz="2400" spc="15" dirty="0">
                <a:solidFill>
                  <a:srgbClr val="FF3333"/>
                </a:solidFill>
                <a:highlight>
                  <a:srgbClr val="00FF00"/>
                </a:highlight>
                <a:latin typeface="Arial Black"/>
                <a:cs typeface="Arial Black"/>
              </a:rPr>
              <a:t> </a:t>
            </a:r>
            <a:r>
              <a:rPr sz="2400" spc="-11" dirty="0">
                <a:solidFill>
                  <a:srgbClr val="FF3333"/>
                </a:solidFill>
                <a:highlight>
                  <a:srgbClr val="00FF00"/>
                </a:highlight>
                <a:latin typeface="Arial Black"/>
                <a:cs typeface="Arial Black"/>
              </a:rPr>
              <a:t>de</a:t>
            </a:r>
            <a:r>
              <a:rPr sz="2400" dirty="0">
                <a:solidFill>
                  <a:srgbClr val="FF3333"/>
                </a:solidFill>
                <a:highlight>
                  <a:srgbClr val="00FF00"/>
                </a:highlight>
                <a:latin typeface="Arial Black"/>
                <a:cs typeface="Arial Black"/>
              </a:rPr>
              <a:t> hulp van</a:t>
            </a:r>
            <a:r>
              <a:rPr sz="2400" spc="51" dirty="0">
                <a:solidFill>
                  <a:srgbClr val="FF3333"/>
                </a:solidFill>
                <a:highlight>
                  <a:srgbClr val="00FF00"/>
                </a:highlight>
                <a:latin typeface="Arial Black"/>
                <a:cs typeface="Arial Black"/>
              </a:rPr>
              <a:t> </a:t>
            </a:r>
            <a:r>
              <a:rPr sz="2400" spc="-17" dirty="0">
                <a:solidFill>
                  <a:srgbClr val="000033"/>
                </a:solidFill>
                <a:highlight>
                  <a:srgbClr val="FFFF00"/>
                </a:highlight>
                <a:latin typeface="Arial Black"/>
                <a:cs typeface="Arial Black"/>
              </a:rPr>
              <a:t>VECTOR</a:t>
            </a:r>
            <a:r>
              <a:rPr sz="2400" spc="25" dirty="0">
                <a:solidFill>
                  <a:srgbClr val="000033"/>
                </a:solidFill>
                <a:highlight>
                  <a:srgbClr val="FFFF00"/>
                </a:highlight>
                <a:latin typeface="Arial Black"/>
                <a:cs typeface="Arial Black"/>
              </a:rPr>
              <a:t> </a:t>
            </a:r>
            <a:r>
              <a:rPr sz="2400" dirty="0">
                <a:solidFill>
                  <a:srgbClr val="000033"/>
                </a:solidFill>
                <a:highlight>
                  <a:srgbClr val="FFFF00"/>
                </a:highlight>
                <a:latin typeface="Arial Black"/>
                <a:cs typeface="Arial Black"/>
              </a:rPr>
              <a:t>VEST UNIVERSITY</a:t>
            </a:r>
            <a:r>
              <a:rPr sz="2400" spc="56" dirty="0">
                <a:solidFill>
                  <a:srgbClr val="000033"/>
                </a:solidFill>
                <a:highlight>
                  <a:srgbClr val="FFFF00"/>
                </a:highlight>
                <a:latin typeface="Arial Black"/>
                <a:cs typeface="Arial Black"/>
              </a:rPr>
              <a:t> </a:t>
            </a:r>
            <a:r>
              <a:rPr sz="2400" dirty="0">
                <a:solidFill>
                  <a:srgbClr val="FF3333"/>
                </a:solidFill>
                <a:latin typeface="Arial Black"/>
                <a:cs typeface="Arial Black"/>
              </a:rPr>
              <a:t>TRAINING</a:t>
            </a:r>
            <a:endParaRPr lang="nl-BE" sz="2400" dirty="0">
              <a:solidFill>
                <a:srgbClr val="FF3333"/>
              </a:solidFill>
              <a:latin typeface="Arial Black"/>
              <a:cs typeface="Arial Black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172751" y="5553505"/>
            <a:ext cx="8696707" cy="3462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679"/>
              </a:lnSpc>
              <a:spcBef>
                <a:spcPts val="0"/>
              </a:spcBef>
              <a:spcAft>
                <a:spcPts val="600"/>
              </a:spcAft>
            </a:pPr>
            <a:r>
              <a:rPr sz="2000" b="1" dirty="0">
                <a:highlight>
                  <a:srgbClr val="00FF00"/>
                </a:highlight>
                <a:latin typeface="Arial Unicode MS"/>
                <a:cs typeface="Arial Unicode MS"/>
              </a:rPr>
              <a:t>UITGEVER </a:t>
            </a:r>
            <a:r>
              <a:rPr lang="nl-BE" sz="2000" b="1" dirty="0">
                <a:highlight>
                  <a:srgbClr val="00FF00"/>
                </a:highlight>
                <a:latin typeface="Arial Unicode MS"/>
                <a:cs typeface="Arial Unicode MS"/>
              </a:rPr>
              <a:t> </a:t>
            </a:r>
            <a:r>
              <a:rPr sz="2000" b="1" dirty="0">
                <a:highlight>
                  <a:srgbClr val="00FF00"/>
                </a:highlight>
                <a:latin typeface="Arial Unicode MS"/>
                <a:cs typeface="Arial Unicode MS"/>
              </a:rPr>
              <a:t>MANON</a:t>
            </a:r>
            <a:r>
              <a:rPr lang="nl-BE" sz="2000" b="1" dirty="0">
                <a:highlight>
                  <a:srgbClr val="00FF00"/>
                </a:highlight>
                <a:latin typeface="Arial Unicode MS"/>
                <a:cs typeface="Arial Unicode MS"/>
              </a:rPr>
              <a:t> </a:t>
            </a:r>
            <a:r>
              <a:rPr sz="2000" b="1" dirty="0">
                <a:highlight>
                  <a:srgbClr val="00FF00"/>
                </a:highlight>
                <a:latin typeface="Arial Unicode MS"/>
                <a:cs typeface="Arial Unicode MS"/>
              </a:rPr>
              <a:t>BUSSCHAERT </a:t>
            </a:r>
            <a:r>
              <a:rPr sz="2800" b="1" dirty="0">
                <a:highlight>
                  <a:srgbClr val="00FF00"/>
                </a:highlight>
                <a:latin typeface="Arial Unicode MS"/>
                <a:cs typeface="Arial Unicode MS"/>
              </a:rPr>
              <a:t>PIERSLN</a:t>
            </a:r>
            <a:r>
              <a:rPr sz="2000" b="1" dirty="0">
                <a:highlight>
                  <a:srgbClr val="00FF00"/>
                </a:highlight>
                <a:latin typeface="Arial Unicode MS"/>
                <a:cs typeface="Arial Unicode MS"/>
              </a:rPr>
              <a:t> 113 KNOKKE-HEIST</a:t>
            </a:r>
            <a:endParaRPr lang="nl-BE" sz="2000" b="1" dirty="0">
              <a:highlight>
                <a:srgbClr val="00FF00"/>
              </a:highlight>
              <a:latin typeface="Arial Unicode MS"/>
              <a:cs typeface="Arial Unicode M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8000">
        <p14:flip dir="r"/>
      </p:transition>
    </mc:Choice>
    <mc:Fallback xmlns="">
      <p:transition spd="slow" advClick="0" advTm="8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1" name="Group 130">
            <a:extLst>
              <a:ext uri="{FF2B5EF4-FFF2-40B4-BE49-F238E27FC236}">
                <a16:creationId xmlns:a16="http://schemas.microsoft.com/office/drawing/2014/main" id="{B77576E5-E7DB-46C7-B0D9-A0AB187873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4867" y="0"/>
            <a:ext cx="11554765" cy="6475313"/>
            <a:chOff x="-15736" y="0"/>
            <a:chExt cx="12229962" cy="6856214"/>
          </a:xfrm>
        </p:grpSpPr>
        <p:pic>
          <p:nvPicPr>
            <p:cNvPr id="132" name="Picture 131">
              <a:extLst>
                <a:ext uri="{FF2B5EF4-FFF2-40B4-BE49-F238E27FC236}">
                  <a16:creationId xmlns:a16="http://schemas.microsoft.com/office/drawing/2014/main" id="{A2C244BC-AB19-460B-9A7B-5BAFE9DEAB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133" name="Rectangle 132">
              <a:extLst>
                <a:ext uri="{FF2B5EF4-FFF2-40B4-BE49-F238E27FC236}">
                  <a16:creationId xmlns:a16="http://schemas.microsoft.com/office/drawing/2014/main" id="{C2D7728D-2CB0-4ADE-B6BF-4BA8ED772A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nl-BE"/>
            </a:p>
          </p:txBody>
        </p:sp>
        <p:pic>
          <p:nvPicPr>
            <p:cNvPr id="134" name="Picture 133">
              <a:extLst>
                <a:ext uri="{FF2B5EF4-FFF2-40B4-BE49-F238E27FC236}">
                  <a16:creationId xmlns:a16="http://schemas.microsoft.com/office/drawing/2014/main" id="{A3E0EDB8-8162-4D16-9521-52415777B0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35" name="Picture 134">
              <a:extLst>
                <a:ext uri="{FF2B5EF4-FFF2-40B4-BE49-F238E27FC236}">
                  <a16:creationId xmlns:a16="http://schemas.microsoft.com/office/drawing/2014/main" id="{27060CB3-C139-4548-A73F-74689C9292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137" name="Rectangle 136">
            <a:extLst>
              <a:ext uri="{FF2B5EF4-FFF2-40B4-BE49-F238E27FC236}">
                <a16:creationId xmlns:a16="http://schemas.microsoft.com/office/drawing/2014/main" id="{23E3CED3-8830-45C9-8D6C-F4ECADD4F1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8900" cy="6477000"/>
          </a:xfrm>
          <a:prstGeom prst="rect">
            <a:avLst/>
          </a:prstGeom>
          <a:solidFill>
            <a:srgbClr val="435C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C70AD83F-9383-5487-005E-0F716E3CDB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3688" y="359069"/>
            <a:ext cx="10905522" cy="5758862"/>
          </a:xfrm>
          <a:prstGeom prst="rect">
            <a:avLst/>
          </a:prstGeom>
        </p:spPr>
      </p:pic>
      <p:sp>
        <p:nvSpPr>
          <p:cNvPr id="139" name="Rectangle 138">
            <a:extLst>
              <a:ext uri="{FF2B5EF4-FFF2-40B4-BE49-F238E27FC236}">
                <a16:creationId xmlns:a16="http://schemas.microsoft.com/office/drawing/2014/main" id="{66F2D62A-C66C-42DF-8C05-99B0B1A8BE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6689" y="331080"/>
            <a:ext cx="10905522" cy="5814839"/>
          </a:xfrm>
          <a:prstGeom prst="rect">
            <a:avLst/>
          </a:prstGeom>
          <a:noFill/>
          <a:ln w="25400" cap="flat">
            <a:solidFill>
              <a:srgbClr val="FFBD2E"/>
            </a:solidFill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1C94A13-5C45-CA2F-206F-B92663220D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198430" y="5854053"/>
            <a:ext cx="1511856" cy="26387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000" b="0" i="0" kern="1200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+mn-lt"/>
                <a:ea typeface="+mn-ea"/>
                <a:cs typeface="+mn-cs"/>
              </a:rPr>
              <a:pPr>
                <a:spcAft>
                  <a:spcPts val="600"/>
                </a:spcAft>
              </a:pPr>
              <a:t>12/13/2023</a:t>
            </a:fld>
            <a:endParaRPr lang="en-US" sz="1000" b="0" i="0" kern="1200">
              <a:solidFill>
                <a:schemeClr val="tx2">
                  <a:lumMod val="75000"/>
                  <a:lumOff val="25000"/>
                </a:schemeClr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C245F860-AA57-2C16-114C-C7D12F0475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82279" y="5854053"/>
            <a:ext cx="512735" cy="263878"/>
          </a:xfrm>
          <a:prstGeom prst="ellipse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80F073CC-40D5-4B23-8DF0-9BD0A0C12F2C}" type="slidenum">
              <a:rPr lang="en-US" sz="600" b="0" i="0" kern="1200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+mn-lt"/>
                <a:ea typeface="+mn-ea"/>
                <a:cs typeface="+mn-cs"/>
              </a:rPr>
              <a:pPr>
                <a:lnSpc>
                  <a:spcPct val="90000"/>
                </a:lnSpc>
                <a:spcAft>
                  <a:spcPts val="600"/>
                </a:spcAft>
              </a:pPr>
              <a:t>10</a:t>
            </a:fld>
            <a:endParaRPr lang="en-US" sz="600" b="0" i="0" kern="1200">
              <a:solidFill>
                <a:schemeClr val="tx2">
                  <a:lumMod val="75000"/>
                  <a:lumOff val="25000"/>
                </a:schemeClr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500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" name="Group 101">
            <a:extLst>
              <a:ext uri="{FF2B5EF4-FFF2-40B4-BE49-F238E27FC236}">
                <a16:creationId xmlns:a16="http://schemas.microsoft.com/office/drawing/2014/main" id="{5066F8AE-A5C7-4B3E-B1DA-D0B624059B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4867" y="0"/>
            <a:ext cx="11554765" cy="6475313"/>
            <a:chOff x="-15736" y="0"/>
            <a:chExt cx="12229962" cy="6856214"/>
          </a:xfrm>
        </p:grpSpPr>
        <p:pic>
          <p:nvPicPr>
            <p:cNvPr id="103" name="Picture 102">
              <a:extLst>
                <a:ext uri="{FF2B5EF4-FFF2-40B4-BE49-F238E27FC236}">
                  <a16:creationId xmlns:a16="http://schemas.microsoft.com/office/drawing/2014/main" id="{F78E901E-6697-44E3-9533-1457FA4F04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113" name="Rectangle 103">
              <a:extLst>
                <a:ext uri="{FF2B5EF4-FFF2-40B4-BE49-F238E27FC236}">
                  <a16:creationId xmlns:a16="http://schemas.microsoft.com/office/drawing/2014/main" id="{C515452A-514A-4763-9932-37302A8D6D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nl-BE"/>
            </a:p>
          </p:txBody>
        </p:sp>
        <p:pic>
          <p:nvPicPr>
            <p:cNvPr id="105" name="Picture 104">
              <a:extLst>
                <a:ext uri="{FF2B5EF4-FFF2-40B4-BE49-F238E27FC236}">
                  <a16:creationId xmlns:a16="http://schemas.microsoft.com/office/drawing/2014/main" id="{D0EC146D-CF08-4B34-ADEB-2F0296F98A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06" name="Picture 105">
              <a:extLst>
                <a:ext uri="{FF2B5EF4-FFF2-40B4-BE49-F238E27FC236}">
                  <a16:creationId xmlns:a16="http://schemas.microsoft.com/office/drawing/2014/main" id="{E1FBA240-87AB-400A-9292-7DC6F3E552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114" name="Rectangle 107">
            <a:extLst>
              <a:ext uri="{FF2B5EF4-FFF2-40B4-BE49-F238E27FC236}">
                <a16:creationId xmlns:a16="http://schemas.microsoft.com/office/drawing/2014/main" id="{DC1875E5-3E3D-49D0-A84D-62C1DE8DE7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8900" cy="6477000"/>
          </a:xfrm>
          <a:prstGeom prst="rect">
            <a:avLst/>
          </a:prstGeom>
          <a:solidFill>
            <a:srgbClr val="5251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54818D74-49EF-A1C0-2520-536B4649CED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3251" b="12028"/>
          <a:stretch/>
        </p:blipFill>
        <p:spPr>
          <a:xfrm>
            <a:off x="463635" y="487934"/>
            <a:ext cx="10591629" cy="5501132"/>
          </a:xfrm>
          <a:prstGeom prst="rect">
            <a:avLst/>
          </a:prstGeom>
        </p:spPr>
      </p:pic>
      <p:sp>
        <p:nvSpPr>
          <p:cNvPr id="115" name="Rectangle 109">
            <a:extLst>
              <a:ext uri="{FF2B5EF4-FFF2-40B4-BE49-F238E27FC236}">
                <a16:creationId xmlns:a16="http://schemas.microsoft.com/office/drawing/2014/main" id="{72E3803C-85E6-4CB3-8361-219B2398D9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6689" y="331080"/>
            <a:ext cx="10905522" cy="5814839"/>
          </a:xfrm>
          <a:prstGeom prst="rect">
            <a:avLst/>
          </a:prstGeom>
          <a:noFill/>
          <a:ln w="25400" cap="flat">
            <a:solidFill>
              <a:srgbClr val="F6EF5D"/>
            </a:solidFill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34E7923-C9E4-B4DF-252E-9DFE491D2AD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198430" y="5637388"/>
            <a:ext cx="1511856" cy="26387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000" b="0" i="0" kern="1200" smtClean="0">
                <a:solidFill>
                  <a:srgbClr val="FFFFFF"/>
                </a:solidFill>
                <a:effectLst/>
                <a:latin typeface="+mn-lt"/>
                <a:ea typeface="+mn-ea"/>
                <a:cs typeface="+mn-cs"/>
              </a:rPr>
              <a:pPr>
                <a:spcAft>
                  <a:spcPts val="600"/>
                </a:spcAft>
              </a:pPr>
              <a:t>12/13/2023</a:t>
            </a:fld>
            <a:endParaRPr lang="en-US" sz="1000" b="0" i="0" kern="1200">
              <a:solidFill>
                <a:srgbClr val="FFFFFF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65FFA7AF-CFD8-1144-53BD-109ED1BB29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82279" y="5637388"/>
            <a:ext cx="512735" cy="26387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000" b="0" i="0" kern="1200" smtClean="0">
                <a:solidFill>
                  <a:srgbClr val="FFFFFF"/>
                </a:solidFill>
                <a:effectLst/>
                <a:latin typeface="+mn-lt"/>
                <a:ea typeface="+mn-ea"/>
                <a:cs typeface="+mn-cs"/>
              </a:rPr>
              <a:pPr>
                <a:spcAft>
                  <a:spcPts val="600"/>
                </a:spcAft>
              </a:pPr>
              <a:t>11</a:t>
            </a:fld>
            <a:endParaRPr lang="en-US" sz="1000" b="0" i="0" kern="1200">
              <a:solidFill>
                <a:srgbClr val="FFFFFF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0048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1517630" cy="6477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D4F86CD0-B6B2-4F13-95D0-2C51CD5EE4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69E3D-046A-4E0E-A8F6-516780ECFE19}" type="datetime1">
              <a:rPr lang="en-US" smtClean="0"/>
              <a:t>12/13/2023</a:t>
            </a:fld>
            <a:endParaRPr lang="en-US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5291D39C-43DE-4685-9DD4-64EFE3D6D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12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8000">
        <p14:flip dir="r"/>
      </p:transition>
    </mc:Choice>
    <mc:Fallback xmlns="">
      <p:transition spd="slow" advClick="0" advTm="8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B77576E5-E7DB-46C7-B0D9-A0AB187873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4867" y="0"/>
            <a:ext cx="11554765" cy="6475313"/>
            <a:chOff x="-15736" y="0"/>
            <a:chExt cx="12229962" cy="6856214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2C244BC-AB19-460B-9A7B-5BAFE9DEAB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C2D7728D-2CB0-4ADE-B6BF-4BA8ED772A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nl-BE"/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A3E0EDB8-8162-4D16-9521-52415777B0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27060CB3-C139-4548-A73F-74689C9292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23E3CED3-8830-45C9-8D6C-F4ECADD4F1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8900" cy="6477000"/>
          </a:xfrm>
          <a:prstGeom prst="rect">
            <a:avLst/>
          </a:prstGeom>
          <a:solidFill>
            <a:srgbClr val="4758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30912725-B309-0539-1809-B1FB777615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25816" y="629750"/>
            <a:ext cx="6267267" cy="5217500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66F2D62A-C66C-42DF-8C05-99B0B1A8BE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6689" y="331080"/>
            <a:ext cx="10905522" cy="5814839"/>
          </a:xfrm>
          <a:prstGeom prst="rect">
            <a:avLst/>
          </a:prstGeom>
          <a:noFill/>
          <a:ln w="25400" cap="flat">
            <a:solidFill>
              <a:srgbClr val="FDCB8F"/>
            </a:solidFill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2366F8D-725C-797B-45A4-7A75241B0AE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198430" y="5854053"/>
            <a:ext cx="1511856" cy="26387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000" b="0" i="0" kern="1200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+mn-lt"/>
                <a:ea typeface="+mn-ea"/>
                <a:cs typeface="+mn-cs"/>
              </a:rPr>
              <a:pPr>
                <a:spcAft>
                  <a:spcPts val="600"/>
                </a:spcAft>
              </a:pPr>
              <a:t>12/13/2023</a:t>
            </a:fld>
            <a:endParaRPr lang="en-US" sz="1000" b="0" i="0" kern="1200">
              <a:solidFill>
                <a:schemeClr val="tx2">
                  <a:lumMod val="75000"/>
                  <a:lumOff val="25000"/>
                </a:schemeClr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D6C627DD-858C-44BE-FBEC-FFC77AD542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82279" y="5854053"/>
            <a:ext cx="512735" cy="26387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000" b="0" i="0" kern="1200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+mn-lt"/>
                <a:ea typeface="+mn-ea"/>
                <a:cs typeface="+mn-cs"/>
              </a:rPr>
              <a:pPr>
                <a:spcAft>
                  <a:spcPts val="600"/>
                </a:spcAft>
              </a:pPr>
              <a:t>13</a:t>
            </a:fld>
            <a:endParaRPr lang="en-US" sz="1000" b="0" i="0" kern="1200">
              <a:solidFill>
                <a:schemeClr val="tx2">
                  <a:lumMod val="75000"/>
                  <a:lumOff val="25000"/>
                </a:schemeClr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1943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B77576E5-E7DB-46C7-B0D9-A0AB187873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4867" y="0"/>
            <a:ext cx="11554765" cy="6475313"/>
            <a:chOff x="-15736" y="0"/>
            <a:chExt cx="12229962" cy="6856214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A2C244BC-AB19-460B-9A7B-5BAFE9DEAB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C2D7728D-2CB0-4ADE-B6BF-4BA8ED772A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nl-BE"/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A3E0EDB8-8162-4D16-9521-52415777B0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27060CB3-C139-4548-A73F-74689C9292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23E3CED3-8830-45C9-8D6C-F4ECADD4F1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8900" cy="6477000"/>
          </a:xfrm>
          <a:prstGeom prst="rect">
            <a:avLst/>
          </a:prstGeom>
          <a:solidFill>
            <a:srgbClr val="3B4F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6B1632EC-784A-D281-543C-40EA7AE3E7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69479" y="629750"/>
            <a:ext cx="5979942" cy="5217500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66F2D62A-C66C-42DF-8C05-99B0B1A8BE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6689" y="331080"/>
            <a:ext cx="10905522" cy="5814839"/>
          </a:xfrm>
          <a:prstGeom prst="rect">
            <a:avLst/>
          </a:prstGeom>
          <a:noFill/>
          <a:ln w="25400" cap="flat">
            <a:solidFill>
              <a:srgbClr val="F5C077"/>
            </a:solidFill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9B6F23E-88F4-5AEA-F499-18C8AB41CD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198430" y="5854053"/>
            <a:ext cx="1511856" cy="26387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000" b="0" i="0" kern="1200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+mn-lt"/>
                <a:ea typeface="+mn-ea"/>
                <a:cs typeface="+mn-cs"/>
              </a:rPr>
              <a:pPr>
                <a:spcAft>
                  <a:spcPts val="600"/>
                </a:spcAft>
              </a:pPr>
              <a:t>12/13/2023</a:t>
            </a:fld>
            <a:endParaRPr lang="en-US" sz="1000" b="0" i="0" kern="1200">
              <a:solidFill>
                <a:schemeClr val="tx2">
                  <a:lumMod val="75000"/>
                  <a:lumOff val="25000"/>
                </a:schemeClr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02765A0F-EF5A-3094-FC53-E3109EF05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82279" y="5854053"/>
            <a:ext cx="512735" cy="26387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000" b="0" i="0" kern="1200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+mn-lt"/>
                <a:ea typeface="+mn-ea"/>
                <a:cs typeface="+mn-cs"/>
              </a:rPr>
              <a:pPr>
                <a:spcAft>
                  <a:spcPts val="600"/>
                </a:spcAft>
              </a:pPr>
              <a:t>14</a:t>
            </a:fld>
            <a:endParaRPr lang="en-US" sz="1000" b="0" i="0" kern="1200">
              <a:solidFill>
                <a:schemeClr val="tx2">
                  <a:lumMod val="75000"/>
                  <a:lumOff val="25000"/>
                </a:schemeClr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0579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B77576E5-E7DB-46C7-B0D9-A0AB187873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4867" y="0"/>
            <a:ext cx="11554765" cy="6475313"/>
            <a:chOff x="-15736" y="0"/>
            <a:chExt cx="12229962" cy="6856214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2C244BC-AB19-460B-9A7B-5BAFE9DEAB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2D7728D-2CB0-4ADE-B6BF-4BA8ED772A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nl-BE"/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3E0EDB8-8162-4D16-9521-52415777B0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7060CB3-C139-4548-A73F-74689C9292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23E3CED3-8830-45C9-8D6C-F4ECADD4F1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8900" cy="6477000"/>
          </a:xfrm>
          <a:prstGeom prst="rect">
            <a:avLst/>
          </a:prstGeom>
          <a:solidFill>
            <a:srgbClr val="6278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6F2D62A-C66C-42DF-8C05-99B0B1A8BE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6689" y="331080"/>
            <a:ext cx="10905522" cy="5814839"/>
          </a:xfrm>
          <a:prstGeom prst="rect">
            <a:avLst/>
          </a:prstGeom>
          <a:noFill/>
          <a:ln w="25400" cap="flat">
            <a:solidFill>
              <a:srgbClr val="FAF68A"/>
            </a:solidFill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6D9F421-152E-4BD5-F87C-853F988688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198430" y="5854053"/>
            <a:ext cx="1511856" cy="26387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000" b="0" i="0" kern="1200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+mn-lt"/>
                <a:ea typeface="+mn-ea"/>
                <a:cs typeface="+mn-cs"/>
              </a:rPr>
              <a:pPr>
                <a:spcAft>
                  <a:spcPts val="600"/>
                </a:spcAft>
              </a:pPr>
              <a:t>12/13/2023</a:t>
            </a:fld>
            <a:endParaRPr lang="en-US" sz="1000" b="0" i="0" kern="1200">
              <a:solidFill>
                <a:schemeClr val="tx2">
                  <a:lumMod val="75000"/>
                  <a:lumOff val="25000"/>
                </a:schemeClr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9F9B99E1-FAB5-0900-4AFC-46FA2AC63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82279" y="5854053"/>
            <a:ext cx="512735" cy="26387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000" b="0" i="0" kern="1200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+mn-lt"/>
                <a:ea typeface="+mn-ea"/>
                <a:cs typeface="+mn-cs"/>
              </a:rPr>
              <a:pPr>
                <a:spcAft>
                  <a:spcPts val="600"/>
                </a:spcAft>
              </a:pPr>
              <a:t>15</a:t>
            </a:fld>
            <a:endParaRPr lang="en-US" sz="1000" b="0" i="0" kern="1200">
              <a:solidFill>
                <a:schemeClr val="tx2">
                  <a:lumMod val="75000"/>
                  <a:lumOff val="25000"/>
                </a:schemeClr>
              </a:solidFill>
              <a:effectLst/>
              <a:latin typeface="+mn-lt"/>
              <a:ea typeface="+mn-ea"/>
              <a:cs typeface="+mn-cs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2636DF86-2BC9-C551-D1C6-60076BF52A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39900" y="709612"/>
            <a:ext cx="8039100" cy="5057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213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B77576E5-E7DB-46C7-B0D9-A0AB187873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4867" y="0"/>
            <a:ext cx="11554765" cy="6475313"/>
            <a:chOff x="-15736" y="0"/>
            <a:chExt cx="12229962" cy="6856214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2C244BC-AB19-460B-9A7B-5BAFE9DEAB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2D7728D-2CB0-4ADE-B6BF-4BA8ED772A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nl-BE"/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3E0EDB8-8162-4D16-9521-52415777B0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7060CB3-C139-4548-A73F-74689C9292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23E3CED3-8830-45C9-8D6C-F4ECADD4F1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8900" cy="6477000"/>
          </a:xfrm>
          <a:prstGeom prst="rect">
            <a:avLst/>
          </a:prstGeom>
          <a:solidFill>
            <a:srgbClr val="583F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6F2D62A-C66C-42DF-8C05-99B0B1A8BE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6689" y="331080"/>
            <a:ext cx="10905522" cy="5814839"/>
          </a:xfrm>
          <a:prstGeom prst="rect">
            <a:avLst/>
          </a:prstGeom>
          <a:noFill/>
          <a:ln w="25400" cap="flat">
            <a:solidFill>
              <a:srgbClr val="E7B465"/>
            </a:solidFill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4D2D2DC-72D3-4E92-9001-97F4F1F6B9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198430" y="5854053"/>
            <a:ext cx="1511856" cy="26387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000" b="0" i="0" kern="1200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+mn-lt"/>
                <a:ea typeface="+mn-ea"/>
                <a:cs typeface="+mn-cs"/>
              </a:rPr>
              <a:pPr>
                <a:spcAft>
                  <a:spcPts val="600"/>
                </a:spcAft>
              </a:pPr>
              <a:t>12/13/2023</a:t>
            </a:fld>
            <a:endParaRPr lang="en-US" sz="1000" b="0" i="0" kern="1200">
              <a:solidFill>
                <a:schemeClr val="tx2">
                  <a:lumMod val="75000"/>
                  <a:lumOff val="25000"/>
                </a:schemeClr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187C529D-8FE6-4B35-A3C9-E3ADD13416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82279" y="5854053"/>
            <a:ext cx="512735" cy="263878"/>
          </a:xfrm>
          <a:prstGeom prst="ellipse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80F073CC-40D5-4B23-8DF0-9BD0A0C12F2C}" type="slidenum">
              <a:rPr lang="en-US" sz="600" b="0" i="0" kern="1200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+mn-lt"/>
                <a:ea typeface="+mn-ea"/>
                <a:cs typeface="+mn-cs"/>
              </a:rPr>
              <a:pPr>
                <a:lnSpc>
                  <a:spcPct val="90000"/>
                </a:lnSpc>
                <a:spcAft>
                  <a:spcPts val="600"/>
                </a:spcAft>
              </a:pPr>
              <a:t>16</a:t>
            </a:fld>
            <a:endParaRPr lang="en-US" sz="600" b="0" i="0" kern="1200">
              <a:solidFill>
                <a:schemeClr val="tx2">
                  <a:lumMod val="75000"/>
                  <a:lumOff val="25000"/>
                </a:schemeClr>
              </a:solidFill>
              <a:effectLst/>
              <a:latin typeface="+mn-lt"/>
              <a:ea typeface="+mn-ea"/>
              <a:cs typeface="+mn-cs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25EE9819-0C7B-4D10-657D-08150C1BDD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87512" y="395287"/>
            <a:ext cx="8143875" cy="568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023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8000">
        <p14:flip dir="r"/>
      </p:transition>
    </mc:Choice>
    <mc:Fallback xmlns="">
      <p:transition spd="slow" advClick="0" advTm="8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B77576E5-E7DB-46C7-B0D9-A0AB187873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4867" y="0"/>
            <a:ext cx="11554765" cy="6475313"/>
            <a:chOff x="-15736" y="0"/>
            <a:chExt cx="12229962" cy="6856214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2C244BC-AB19-460B-9A7B-5BAFE9DEAB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2D7728D-2CB0-4ADE-B6BF-4BA8ED772A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nl-BE"/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3E0EDB8-8162-4D16-9521-52415777B0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7060CB3-C139-4548-A73F-74689C9292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23E3CED3-8830-45C9-8D6C-F4ECADD4F1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8900" cy="6477000"/>
          </a:xfrm>
          <a:prstGeom prst="rect">
            <a:avLst/>
          </a:prstGeom>
          <a:solidFill>
            <a:srgbClr val="6C4B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6F2D62A-C66C-42DF-8C05-99B0B1A8BE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6689" y="331080"/>
            <a:ext cx="10905522" cy="5814839"/>
          </a:xfrm>
          <a:prstGeom prst="rect">
            <a:avLst/>
          </a:prstGeom>
          <a:noFill/>
          <a:ln w="25400" cap="flat">
            <a:solidFill>
              <a:srgbClr val="DEA246"/>
            </a:solidFill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C1A989F-2487-A662-DAC6-EC0780B9E1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198430" y="5854053"/>
            <a:ext cx="1511856" cy="26387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000" b="0" i="0" kern="1200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+mn-lt"/>
                <a:ea typeface="+mn-ea"/>
                <a:cs typeface="+mn-cs"/>
              </a:rPr>
              <a:pPr>
                <a:spcAft>
                  <a:spcPts val="600"/>
                </a:spcAft>
              </a:pPr>
              <a:t>12/13/2023</a:t>
            </a:fld>
            <a:endParaRPr lang="en-US" sz="1000" b="0" i="0" kern="1200">
              <a:solidFill>
                <a:schemeClr val="tx2">
                  <a:lumMod val="75000"/>
                  <a:lumOff val="25000"/>
                </a:schemeClr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7EFDBE17-2CA7-30BE-5D04-27CBF72258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82279" y="5854053"/>
            <a:ext cx="512735" cy="26387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000" b="0" i="0" kern="1200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+mn-lt"/>
                <a:ea typeface="+mn-ea"/>
                <a:cs typeface="+mn-cs"/>
              </a:rPr>
              <a:pPr>
                <a:spcAft>
                  <a:spcPts val="600"/>
                </a:spcAft>
              </a:pPr>
              <a:t>17</a:t>
            </a:fld>
            <a:endParaRPr lang="en-US" sz="1000" b="0" i="0" kern="1200">
              <a:solidFill>
                <a:schemeClr val="tx2">
                  <a:lumMod val="75000"/>
                  <a:lumOff val="25000"/>
                </a:schemeClr>
              </a:solidFill>
              <a:effectLst/>
              <a:latin typeface="+mn-lt"/>
              <a:ea typeface="+mn-ea"/>
              <a:cs typeface="+mn-cs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E00D2280-5493-C225-F16B-73FDB02DD1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3212" y="500062"/>
            <a:ext cx="8372475" cy="5476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220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1517630" cy="6477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018539" y="4941103"/>
            <a:ext cx="2597316" cy="4158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974"/>
              </a:lnSpc>
              <a:spcBef>
                <a:spcPts val="0"/>
              </a:spcBef>
              <a:spcAft>
                <a:spcPts val="0"/>
              </a:spcAft>
            </a:pPr>
            <a:r>
              <a:rPr sz="2400" i="1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Bedrijfsobligaties</a:t>
            </a:r>
            <a:r>
              <a:rPr sz="2400" i="1" spc="43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</a:t>
            </a:r>
            <a:r>
              <a:rPr sz="2400" i="1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in</a:t>
            </a:r>
            <a:r>
              <a:rPr sz="2400" i="1" spc="21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</a:t>
            </a:r>
            <a:r>
              <a:rPr sz="2400" i="1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€.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018539" y="5407193"/>
            <a:ext cx="6996977" cy="88318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974"/>
              </a:lnSpc>
              <a:spcBef>
                <a:spcPts val="0"/>
              </a:spcBef>
              <a:spcAft>
                <a:spcPts val="0"/>
              </a:spcAft>
            </a:pPr>
            <a:r>
              <a:rPr sz="2400" i="1" spc="10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Selectie</a:t>
            </a:r>
            <a:r>
              <a:rPr sz="2400" i="1" spc="18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</a:t>
            </a:r>
            <a:r>
              <a:rPr sz="2400" i="1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van</a:t>
            </a:r>
            <a:r>
              <a:rPr sz="2400" i="1" spc="20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</a:t>
            </a:r>
            <a:r>
              <a:rPr sz="2400" i="1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emissie </a:t>
            </a:r>
            <a:r>
              <a:rPr sz="2400" i="1" spc="10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van</a:t>
            </a:r>
            <a:r>
              <a:rPr sz="2400" i="1" spc="18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</a:t>
            </a:r>
            <a:r>
              <a:rPr sz="2400" i="1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euro-obligaties</a:t>
            </a:r>
            <a:r>
              <a:rPr sz="2400" i="1" spc="10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in</a:t>
            </a:r>
            <a:r>
              <a:rPr sz="2400" i="1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verschillende</a:t>
            </a:r>
            <a:r>
              <a:rPr sz="2400" i="1" spc="73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</a:t>
            </a:r>
            <a:r>
              <a:rPr sz="2400" i="1" spc="10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munten</a:t>
            </a:r>
          </a:p>
          <a:p>
            <a:pPr marL="0" marR="0">
              <a:lnSpc>
                <a:spcPts val="2974"/>
              </a:lnSpc>
              <a:spcBef>
                <a:spcPts val="705"/>
              </a:spcBef>
              <a:spcAft>
                <a:spcPts val="0"/>
              </a:spcAft>
            </a:pPr>
            <a:r>
              <a:rPr sz="2400" i="1" spc="10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Courtasy</a:t>
            </a:r>
            <a:r>
              <a:rPr sz="2400" i="1" spc="18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</a:t>
            </a:r>
            <a:r>
              <a:rPr sz="2400" i="1" spc="10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by</a:t>
            </a:r>
            <a:r>
              <a:rPr sz="2400" i="1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Goldwasser</a:t>
            </a:r>
            <a:r>
              <a:rPr sz="2400" i="1" spc="21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</a:t>
            </a:r>
            <a:r>
              <a:rPr sz="2400" i="1" spc="10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exchange</a:t>
            </a:r>
            <a:r>
              <a:rPr sz="2400" i="1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</a:t>
            </a:r>
            <a:r>
              <a:rPr sz="2400" i="1" spc="10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;luxembourg</a:t>
            </a:r>
            <a:r>
              <a:rPr sz="2400" i="1" spc="31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</a:t>
            </a:r>
            <a:r>
              <a:rPr sz="2400" i="1" spc="10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stock exchange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10697209" y="6030502"/>
            <a:ext cx="307788" cy="2252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473"/>
              </a:lnSpc>
              <a:spcBef>
                <a:spcPts val="0"/>
              </a:spcBef>
              <a:spcAft>
                <a:spcPts val="0"/>
              </a:spcAft>
            </a:pPr>
            <a:r>
              <a:rPr sz="1100" dirty="0">
                <a:solidFill>
                  <a:srgbClr val="4D4D4D"/>
                </a:solidFill>
                <a:latin typeface="Arial Unicode MS"/>
                <a:cs typeface="Arial Unicode MS"/>
              </a:rPr>
              <a:t>18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576580" y="6145197"/>
            <a:ext cx="747545" cy="2422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607"/>
              </a:lnSpc>
              <a:spcBef>
                <a:spcPts val="0"/>
              </a:spcBef>
              <a:spcAft>
                <a:spcPts val="0"/>
              </a:spcAft>
            </a:pPr>
            <a:r>
              <a:rPr sz="1200" dirty="0">
                <a:solidFill>
                  <a:srgbClr val="DBF5F9"/>
                </a:solidFill>
                <a:latin typeface="Arial Unicode MS"/>
                <a:cs typeface="Arial Unicode MS"/>
              </a:rPr>
              <a:t>20/02/16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89B6CDDE-32B2-43E0-B68D-30F4F0E48C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50FA9-D619-4A9B-BD42-A06B36CAB371}" type="datetime1">
              <a:rPr lang="en-US" smtClean="0"/>
              <a:t>12/13/2023</a:t>
            </a:fld>
            <a:endParaRPr lang="en-US"/>
          </a:p>
        </p:txBody>
      </p:sp>
      <p:sp>
        <p:nvSpPr>
          <p:cNvPr id="8" name="Tijdelijke aanduiding voor dianummer 7">
            <a:extLst>
              <a:ext uri="{FF2B5EF4-FFF2-40B4-BE49-F238E27FC236}">
                <a16:creationId xmlns:a16="http://schemas.microsoft.com/office/drawing/2014/main" id="{659BE715-56BA-49C5-A1D3-836E1C4CE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18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8000">
        <p14:flip dir="r"/>
      </p:transition>
    </mc:Choice>
    <mc:Fallback xmlns="">
      <p:transition spd="slow" advClick="0" advTm="8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2441B1F-10FF-5A9F-0014-D7AA3E6E92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Alle informatie binnen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03C6063-1FF6-C584-797F-30B8AEF292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1FE9DCE-D8AD-2104-7344-9FD4F2AA7C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C0A4B-AE81-4AD7-86EA-9F753B2B1EB0}" type="datetime1">
              <a:rPr lang="en-US" smtClean="0"/>
              <a:t>12/13/2023</a:t>
            </a:fld>
            <a:endParaRPr lang="en-U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CAC8EA8D-8418-B3C0-C354-FC8AB3909A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19</a:t>
            </a:fld>
            <a:endParaRPr lang="en-US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A434950B-740C-9BDE-702E-59F6E69628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5100" y="2552700"/>
            <a:ext cx="86487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792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3C43DF9-E585-8588-DFD0-6D1A031699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A8C9412-3B17-1974-F554-D4B3706AAF4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D0E7122-9013-33C3-B4FB-B254DDE61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C0A4B-AE81-4AD7-86EA-9F753B2B1EB0}" type="datetime1">
              <a:rPr lang="en-US" smtClean="0"/>
              <a:t>12/13/2023</a:t>
            </a:fld>
            <a:endParaRPr lang="en-U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85C57162-D58F-FBB9-16E1-DD6588B6E1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2</a:t>
            </a:fld>
            <a:endParaRPr lang="en-US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4337054E-8D3F-17F1-0F28-79E654A52E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874" y="449425"/>
            <a:ext cx="10441160" cy="557815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010011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1517630" cy="6477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247139" y="5208128"/>
            <a:ext cx="9692333" cy="9511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679"/>
              </a:lnSpc>
              <a:spcBef>
                <a:spcPts val="0"/>
              </a:spcBef>
              <a:spcAft>
                <a:spcPts val="0"/>
              </a:spcAft>
            </a:pPr>
            <a:r>
              <a:rPr sz="1900" dirty="0">
                <a:solidFill>
                  <a:srgbClr val="C00000"/>
                </a:solidFill>
                <a:latin typeface="Arial Black"/>
                <a:cs typeface="Arial Black"/>
              </a:rPr>
              <a:t>Opgelet een koersdoel</a:t>
            </a:r>
            <a:r>
              <a:rPr sz="1900" spc="10" dirty="0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 dirty="0">
                <a:solidFill>
                  <a:srgbClr val="C00000"/>
                </a:solidFill>
                <a:latin typeface="Arial Black"/>
                <a:cs typeface="Arial Black"/>
              </a:rPr>
              <a:t>is een hypothetische</a:t>
            </a:r>
            <a:r>
              <a:rPr sz="1900" spc="542" dirty="0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 spc="-10" dirty="0">
                <a:solidFill>
                  <a:srgbClr val="C00000"/>
                </a:solidFill>
                <a:latin typeface="Arial Black"/>
                <a:cs typeface="Arial Black"/>
              </a:rPr>
              <a:t>cijfer</a:t>
            </a:r>
            <a:r>
              <a:rPr sz="1900" spc="15" dirty="0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 spc="-28" dirty="0">
                <a:solidFill>
                  <a:srgbClr val="C00000"/>
                </a:solidFill>
                <a:latin typeface="Arial Black"/>
                <a:cs typeface="Arial Black"/>
              </a:rPr>
              <a:t>dat</a:t>
            </a:r>
            <a:r>
              <a:rPr sz="1900" spc="31" dirty="0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 spc="14" dirty="0">
                <a:solidFill>
                  <a:srgbClr val="C00000"/>
                </a:solidFill>
                <a:latin typeface="Arial Black"/>
                <a:cs typeface="Arial Black"/>
              </a:rPr>
              <a:t>wij </a:t>
            </a:r>
            <a:r>
              <a:rPr sz="1900" dirty="0">
                <a:solidFill>
                  <a:srgbClr val="C00000"/>
                </a:solidFill>
                <a:latin typeface="Arial Black"/>
                <a:cs typeface="Arial Black"/>
              </a:rPr>
              <a:t>naar</a:t>
            </a:r>
            <a:r>
              <a:rPr sz="1900" spc="11" dirty="0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 spc="-37" dirty="0">
                <a:solidFill>
                  <a:srgbClr val="C00000"/>
                </a:solidFill>
                <a:latin typeface="Arial Black"/>
                <a:cs typeface="Arial Black"/>
              </a:rPr>
              <a:t>voor</a:t>
            </a:r>
          </a:p>
          <a:p>
            <a:pPr marL="0" marR="0">
              <a:lnSpc>
                <a:spcPts val="2279"/>
              </a:lnSpc>
              <a:spcBef>
                <a:spcPts val="0"/>
              </a:spcBef>
              <a:spcAft>
                <a:spcPts val="0"/>
              </a:spcAft>
            </a:pPr>
            <a:r>
              <a:rPr sz="1900" spc="-15" dirty="0">
                <a:solidFill>
                  <a:srgbClr val="C00000"/>
                </a:solidFill>
                <a:latin typeface="Arial Black"/>
                <a:cs typeface="Arial Black"/>
              </a:rPr>
              <a:t>schuiven</a:t>
            </a:r>
            <a:r>
              <a:rPr sz="1900" spc="11" dirty="0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 dirty="0">
                <a:solidFill>
                  <a:srgbClr val="C00000"/>
                </a:solidFill>
                <a:latin typeface="Arial Black"/>
                <a:cs typeface="Arial Black"/>
              </a:rPr>
              <a:t>als streefdoel maar</a:t>
            </a:r>
            <a:r>
              <a:rPr sz="1900" spc="25" dirty="0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 dirty="0">
                <a:solidFill>
                  <a:srgbClr val="C00000"/>
                </a:solidFill>
                <a:latin typeface="Arial Black"/>
                <a:cs typeface="Arial Black"/>
              </a:rPr>
              <a:t>daarom niet altijd</a:t>
            </a:r>
            <a:r>
              <a:rPr sz="1900" spc="14" dirty="0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 dirty="0">
                <a:solidFill>
                  <a:srgbClr val="C00000"/>
                </a:solidFill>
                <a:latin typeface="Arial Black"/>
                <a:cs typeface="Arial Black"/>
              </a:rPr>
              <a:t>bereikt zal</a:t>
            </a:r>
            <a:r>
              <a:rPr sz="1900" spc="18" dirty="0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 dirty="0">
                <a:solidFill>
                  <a:srgbClr val="C00000"/>
                </a:solidFill>
                <a:latin typeface="Arial Black"/>
                <a:cs typeface="Arial Black"/>
              </a:rPr>
              <a:t>worden!!</a:t>
            </a:r>
          </a:p>
          <a:p>
            <a:pPr marL="0" marR="0">
              <a:lnSpc>
                <a:spcPts val="2230"/>
              </a:lnSpc>
              <a:spcBef>
                <a:spcPts val="0"/>
              </a:spcBef>
              <a:spcAft>
                <a:spcPts val="0"/>
              </a:spcAft>
            </a:pPr>
            <a:r>
              <a:rPr sz="1900" dirty="0">
                <a:solidFill>
                  <a:srgbClr val="C00000"/>
                </a:solidFill>
                <a:latin typeface="Arial Black"/>
                <a:cs typeface="Arial Black"/>
              </a:rPr>
              <a:t>Let </a:t>
            </a:r>
            <a:r>
              <a:rPr sz="1900" spc="-17" dirty="0">
                <a:solidFill>
                  <a:srgbClr val="C00000"/>
                </a:solidFill>
                <a:latin typeface="Arial Black"/>
                <a:cs typeface="Arial Black"/>
              </a:rPr>
              <a:t>op</a:t>
            </a:r>
            <a:r>
              <a:rPr sz="1900" spc="14" dirty="0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 dirty="0">
                <a:solidFill>
                  <a:srgbClr val="C00000"/>
                </a:solidFill>
                <a:latin typeface="Arial Black"/>
                <a:cs typeface="Arial Black"/>
              </a:rPr>
              <a:t>al</a:t>
            </a:r>
            <a:r>
              <a:rPr sz="1900" spc="10" dirty="0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 dirty="0">
                <a:solidFill>
                  <a:srgbClr val="C00000"/>
                </a:solidFill>
                <a:latin typeface="Arial Black"/>
                <a:cs typeface="Arial Black"/>
              </a:rPr>
              <a:t>uw</a:t>
            </a:r>
            <a:r>
              <a:rPr sz="1900" spc="46" dirty="0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 spc="-15" dirty="0">
                <a:solidFill>
                  <a:srgbClr val="C00000"/>
                </a:solidFill>
                <a:latin typeface="Arial Black"/>
                <a:cs typeface="Arial Black"/>
              </a:rPr>
              <a:t>aankopen</a:t>
            </a:r>
            <a:r>
              <a:rPr sz="1900" spc="12" dirty="0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 dirty="0">
                <a:solidFill>
                  <a:srgbClr val="C00000"/>
                </a:solidFill>
                <a:latin typeface="Arial Black"/>
                <a:cs typeface="Arial Black"/>
              </a:rPr>
              <a:t>en </a:t>
            </a:r>
            <a:r>
              <a:rPr sz="1900" spc="-11" dirty="0">
                <a:solidFill>
                  <a:srgbClr val="C00000"/>
                </a:solidFill>
                <a:latin typeface="Arial Black"/>
                <a:cs typeface="Arial Black"/>
              </a:rPr>
              <a:t>verkopen</a:t>
            </a:r>
            <a:r>
              <a:rPr sz="1900" dirty="0">
                <a:solidFill>
                  <a:srgbClr val="C00000"/>
                </a:solidFill>
                <a:latin typeface="Arial Black"/>
                <a:cs typeface="Arial Black"/>
              </a:rPr>
              <a:t> steeds te bespreken met je</a:t>
            </a:r>
            <a:r>
              <a:rPr sz="1900" spc="-15" dirty="0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 dirty="0">
                <a:solidFill>
                  <a:srgbClr val="C00000"/>
                </a:solidFill>
                <a:latin typeface="Arial Black"/>
                <a:cs typeface="Arial Black"/>
              </a:rPr>
              <a:t>adviseur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0697209" y="6030502"/>
            <a:ext cx="307788" cy="2252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473"/>
              </a:lnSpc>
              <a:spcBef>
                <a:spcPts val="0"/>
              </a:spcBef>
              <a:spcAft>
                <a:spcPts val="0"/>
              </a:spcAft>
            </a:pPr>
            <a:r>
              <a:rPr sz="1100" dirty="0">
                <a:solidFill>
                  <a:srgbClr val="4D4D4D"/>
                </a:solidFill>
                <a:latin typeface="Arial Unicode MS"/>
                <a:cs typeface="Arial Unicode MS"/>
              </a:rPr>
              <a:t>23</a:t>
            </a:r>
          </a:p>
        </p:txBody>
      </p:sp>
      <p:sp>
        <p:nvSpPr>
          <p:cNvPr id="6" name="Tijdelijke aanduiding voor datum 5">
            <a:extLst>
              <a:ext uri="{FF2B5EF4-FFF2-40B4-BE49-F238E27FC236}">
                <a16:creationId xmlns:a16="http://schemas.microsoft.com/office/drawing/2014/main" id="{0DCE50FF-178B-40E1-BADE-D6AE5DACE5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5962A-CB95-448E-8B92-D90A78C737B1}" type="datetime1">
              <a:rPr lang="en-US" smtClean="0"/>
              <a:t>12/13/2023</a:t>
            </a:fld>
            <a:endParaRPr lang="en-US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ACD3BDAE-0B65-4E43-8051-7C163FE5D8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20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8000">
        <p14:flip dir="r"/>
      </p:transition>
    </mc:Choice>
    <mc:Fallback xmlns="">
      <p:transition spd="slow" advClick="0" advTm="8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>
            <a:extLst>
              <a:ext uri="{FF2B5EF4-FFF2-40B4-BE49-F238E27FC236}">
                <a16:creationId xmlns:a16="http://schemas.microsoft.com/office/drawing/2014/main" id="{55988170-760A-8731-BB17-241E261867F1}"/>
              </a:ext>
            </a:extLst>
          </p:cNvPr>
          <p:cNvSpPr/>
          <p:nvPr/>
        </p:nvSpPr>
        <p:spPr>
          <a:xfrm>
            <a:off x="607943" y="607717"/>
            <a:ext cx="3482797" cy="52215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500" b="1" cap="all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  <a:ea typeface="+mj-ea"/>
                <a:cs typeface="+mj-cs"/>
              </a:rPr>
              <a:t>Onze</a:t>
            </a:r>
            <a:r>
              <a:rPr lang="en-US" sz="4500" b="1" cap="all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4500" b="1" cap="all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  <a:ea typeface="+mj-ea"/>
                <a:cs typeface="+mj-cs"/>
              </a:rPr>
              <a:t>koop</a:t>
            </a:r>
            <a:r>
              <a:rPr lang="en-US" sz="4500" b="1" cap="all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  <a:ea typeface="+mj-ea"/>
                <a:cs typeface="+mj-cs"/>
              </a:rPr>
              <a:t>-</a:t>
            </a:r>
          </a:p>
          <a:p>
            <a:pPr algn="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500" b="1" cap="all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  <a:ea typeface="+mj-ea"/>
                <a:cs typeface="+mj-cs"/>
              </a:rPr>
              <a:t>signalen</a:t>
            </a:r>
            <a:endParaRPr lang="en-US" sz="4500" b="1" cap="all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7DB8716D-F4C8-344E-0C79-1E320DFF557F}"/>
              </a:ext>
            </a:extLst>
          </p:cNvPr>
          <p:cNvSpPr/>
          <p:nvPr/>
        </p:nvSpPr>
        <p:spPr>
          <a:xfrm>
            <a:off x="4266706" y="2014364"/>
            <a:ext cx="6752558" cy="2283764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marL="1188720" lvl="2" algn="just" defTabSz="914400">
              <a:lnSpc>
                <a:spcPct val="90000"/>
              </a:lnSpc>
              <a:spcBef>
                <a:spcPts val="1000"/>
              </a:spcBef>
              <a:buClr>
                <a:schemeClr val="accent1">
                  <a:lumMod val="75000"/>
                </a:schemeClr>
              </a:buClr>
              <a:buSzPct val="85000"/>
            </a:pPr>
            <a:r>
              <a:rPr lang="en-US" sz="2400" b="1" dirty="0" err="1">
                <a:solidFill>
                  <a:srgbClr val="FF0000"/>
                </a:solidFill>
                <a:highlight>
                  <a:srgbClr val="FFFF00"/>
                </a:highlight>
              </a:rPr>
              <a:t>Beste</a:t>
            </a:r>
            <a:r>
              <a:rPr lang="en-US" sz="2400" b="1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highlight>
                  <a:srgbClr val="FFFF00"/>
                </a:highlight>
              </a:rPr>
              <a:t>aandelen</a:t>
            </a:r>
            <a:r>
              <a:rPr lang="en-US" sz="2400" b="1" dirty="0">
                <a:solidFill>
                  <a:srgbClr val="FF0000"/>
                </a:solidFill>
                <a:highlight>
                  <a:srgbClr val="FFFF00"/>
                </a:highlight>
              </a:rPr>
              <a:t> op </a:t>
            </a:r>
            <a:r>
              <a:rPr lang="en-US" sz="2400" b="1" dirty="0" err="1">
                <a:solidFill>
                  <a:srgbClr val="FF0000"/>
                </a:solidFill>
                <a:highlight>
                  <a:srgbClr val="FFFF00"/>
                </a:highlight>
              </a:rPr>
              <a:t>eueuropa</a:t>
            </a:r>
            <a:endParaRPr lang="en-US" sz="2400" b="1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E26B22A-F3EA-7F80-6B67-F5EC9FEDD4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4538" y="5924296"/>
            <a:ext cx="3092824" cy="34484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</a:pPr>
            <a:fld id="{79EC0A4B-AE81-4AD7-86EA-9F753B2B1EB0}" type="datetime1">
              <a:rPr lang="en-US" sz="1100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pPr algn="l">
                <a:spcAft>
                  <a:spcPts val="600"/>
                </a:spcAft>
              </a:pPr>
              <a:t>12/13/2023</a:t>
            </a:fld>
            <a:endParaRPr lang="en-US" sz="1100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B046F76F-45D1-4394-AFF1-26D6D85F88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>
            <a:normAutofit fontScale="92500" lnSpcReduction="20000"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400" b="1" kern="1200" dirty="0">
                <a:solidFill>
                  <a:srgbClr val="FFFFFF"/>
                </a:solidFill>
                <a:latin typeface="+mj-lt"/>
                <a:ea typeface="+mn-ea"/>
                <a:cs typeface="+mn-cs"/>
              </a:rPr>
              <a:pPr>
                <a:spcAft>
                  <a:spcPts val="600"/>
                </a:spcAft>
              </a:pPr>
              <a:t>21</a:t>
            </a:fld>
            <a:endParaRPr lang="en-US" sz="1400" b="1" kern="1200" dirty="0">
              <a:solidFill>
                <a:srgbClr val="FFFFFF"/>
              </a:solidFill>
              <a:latin typeface="+mj-lt"/>
              <a:ea typeface="+mn-ea"/>
              <a:cs typeface="+mn-cs"/>
            </a:endParaRP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BEBB7476-A81E-1F9E-7F91-CB92FE8F291F}"/>
              </a:ext>
            </a:extLst>
          </p:cNvPr>
          <p:cNvSpPr/>
          <p:nvPr/>
        </p:nvSpPr>
        <p:spPr>
          <a:xfrm>
            <a:off x="7908254" y="0"/>
            <a:ext cx="3786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spcAft>
                <a:spcPts val="600"/>
              </a:spcAft>
            </a:pPr>
            <a:r>
              <a:rPr lang="nl-NL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endParaRPr lang="nl-NL" sz="5400" b="1" cap="none" spc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91004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8000">
        <p14:flip dir="r"/>
      </p:transition>
    </mc:Choice>
    <mc:Fallback xmlns="">
      <p:transition spd="slow" advClick="0" advTm="8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B77576E5-E7DB-46C7-B0D9-A0AB187873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4867" y="0"/>
            <a:ext cx="11554765" cy="6475313"/>
            <a:chOff x="-15736" y="0"/>
            <a:chExt cx="12229962" cy="6856214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2C244BC-AB19-460B-9A7B-5BAFE9DEAB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2D7728D-2CB0-4ADE-B6BF-4BA8ED772A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nl-BE"/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3E0EDB8-8162-4D16-9521-52415777B0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7060CB3-C139-4548-A73F-74689C9292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23E3CED3-8830-45C9-8D6C-F4ECADD4F1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8900" cy="6477000"/>
          </a:xfrm>
          <a:prstGeom prst="rect">
            <a:avLst/>
          </a:prstGeom>
          <a:solidFill>
            <a:srgbClr val="4B3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6F2D62A-C66C-42DF-8C05-99B0B1A8BE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6689" y="331080"/>
            <a:ext cx="10905522" cy="5814839"/>
          </a:xfrm>
          <a:prstGeom prst="rect">
            <a:avLst/>
          </a:prstGeom>
          <a:noFill/>
          <a:ln w="25400" cap="flat">
            <a:solidFill>
              <a:srgbClr val="69D5EC"/>
            </a:solidFill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E286828-0D6B-E0C7-B1EE-09E69D110F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198430" y="5854053"/>
            <a:ext cx="1511856" cy="26387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000" b="0" i="0" kern="1200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+mn-lt"/>
                <a:ea typeface="+mn-ea"/>
                <a:cs typeface="+mn-cs"/>
              </a:rPr>
              <a:pPr>
                <a:spcAft>
                  <a:spcPts val="600"/>
                </a:spcAft>
              </a:pPr>
              <a:t>12/13/2023</a:t>
            </a:fld>
            <a:endParaRPr lang="en-US" sz="1000" b="0" i="0" kern="1200">
              <a:solidFill>
                <a:schemeClr val="tx2">
                  <a:lumMod val="75000"/>
                  <a:lumOff val="25000"/>
                </a:schemeClr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0BC2DE4C-0ADE-5A4C-A022-422287E7C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82279" y="5854053"/>
            <a:ext cx="512735" cy="26387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000" b="0" i="0" kern="1200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+mn-lt"/>
                <a:ea typeface="+mn-ea"/>
                <a:cs typeface="+mn-cs"/>
              </a:rPr>
              <a:pPr>
                <a:spcAft>
                  <a:spcPts val="600"/>
                </a:spcAft>
              </a:pPr>
              <a:t>22</a:t>
            </a:fld>
            <a:endParaRPr lang="en-US" sz="1000" b="0" i="0" kern="1200">
              <a:solidFill>
                <a:schemeClr val="tx2">
                  <a:lumMod val="75000"/>
                  <a:lumOff val="25000"/>
                </a:schemeClr>
              </a:solidFill>
              <a:effectLst/>
              <a:latin typeface="+mn-lt"/>
              <a:ea typeface="+mn-ea"/>
              <a:cs typeface="+mn-cs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9692AB2C-729B-5B46-0C7D-D3B223A45A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99" y="70148"/>
            <a:ext cx="11514667" cy="7486972"/>
          </a:xfrm>
          <a:prstGeom prst="rect">
            <a:avLst/>
          </a:prstGeom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6E1223E6-8A5E-7D54-9AD5-D7B5B4740F1C}"/>
              </a:ext>
            </a:extLst>
          </p:cNvPr>
          <p:cNvSpPr/>
          <p:nvPr/>
        </p:nvSpPr>
        <p:spPr>
          <a:xfrm>
            <a:off x="246697" y="2776835"/>
            <a:ext cx="1102551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Positief momentum op euro beurzen</a:t>
            </a:r>
          </a:p>
        </p:txBody>
      </p:sp>
    </p:spTree>
    <p:extLst>
      <p:ext uri="{BB962C8B-B14F-4D97-AF65-F5344CB8AC3E}">
        <p14:creationId xmlns:p14="http://schemas.microsoft.com/office/powerpoint/2010/main" val="2719559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9">
            <a:extLst>
              <a:ext uri="{FF2B5EF4-FFF2-40B4-BE49-F238E27FC236}">
                <a16:creationId xmlns:a16="http://schemas.microsoft.com/office/drawing/2014/main" id="{5066F8AE-A5C7-4B3E-B1DA-D0B624059B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4867" y="0"/>
            <a:ext cx="11554765" cy="6475313"/>
            <a:chOff x="-15736" y="0"/>
            <a:chExt cx="12229962" cy="6856214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78E901E-6697-44E3-9533-1457FA4F04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515452A-514A-4763-9932-37302A8D6D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nl-BE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D0EC146D-CF08-4B34-ADEB-2F0296F98A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1FBA240-87AB-400A-9292-7DC6F3E552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 useBgFill="1">
        <p:nvSpPr>
          <p:cNvPr id="31" name="Rectangle 15">
            <a:extLst>
              <a:ext uri="{FF2B5EF4-FFF2-40B4-BE49-F238E27FC236}">
                <a16:creationId xmlns:a16="http://schemas.microsoft.com/office/drawing/2014/main" id="{544958B8-57B6-4B37-8A18-D54A32EC2D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8900" cy="647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17">
            <a:extLst>
              <a:ext uri="{FF2B5EF4-FFF2-40B4-BE49-F238E27FC236}">
                <a16:creationId xmlns:a16="http://schemas.microsoft.com/office/drawing/2014/main" id="{B7E4A740-3A69-42A5-8AC0-3905D518F4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4444" y="575733"/>
            <a:ext cx="10367010" cy="5325533"/>
          </a:xfrm>
          <a:prstGeom prst="rect">
            <a:avLst/>
          </a:prstGeom>
          <a:noFill/>
          <a:ln w="15875" cap="flat">
            <a:solidFill>
              <a:schemeClr val="bg1"/>
            </a:solidFill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grpSp>
        <p:nvGrpSpPr>
          <p:cNvPr id="33" name="Group 19">
            <a:extLst>
              <a:ext uri="{FF2B5EF4-FFF2-40B4-BE49-F238E27FC236}">
                <a16:creationId xmlns:a16="http://schemas.microsoft.com/office/drawing/2014/main" id="{8283C010-53D7-404B-9300-DB1BAE1EAE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955125"/>
            <a:ext cx="11559247" cy="621792"/>
            <a:chOff x="-18288" y="3128956"/>
            <a:chExt cx="12234672" cy="658368"/>
          </a:xfrm>
        </p:grpSpPr>
        <p:sp useBgFill="1">
          <p:nvSpPr>
            <p:cNvPr id="34" name="Rounded Rectangle 21">
              <a:extLst>
                <a:ext uri="{FF2B5EF4-FFF2-40B4-BE49-F238E27FC236}">
                  <a16:creationId xmlns:a16="http://schemas.microsoft.com/office/drawing/2014/main" id="{DFC03671-D6D3-4BA9-AD3E-6ADE11D07C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32303" y="3128956"/>
              <a:ext cx="45720" cy="658368"/>
            </a:xfrm>
            <a:prstGeom prst="roundRect">
              <a:avLst>
                <a:gd name="adj" fmla="val 50000"/>
              </a:avLst>
            </a:prstGeom>
            <a:ln w="9525">
              <a:noFill/>
            </a:ln>
            <a:effectLst>
              <a:innerShdw blurRad="114300">
                <a:prstClr val="black">
                  <a:alpha val="86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DFD51935-8C23-4BCB-987B-F5AC9E3D94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8288" y="3154680"/>
              <a:ext cx="777240" cy="606425"/>
            </a:xfrm>
            <a:prstGeom prst="rect">
              <a:avLst/>
            </a:prstGeom>
          </p:spPr>
        </p:pic>
        <p:sp useBgFill="1">
          <p:nvSpPr>
            <p:cNvPr id="35" name="Rounded Rectangle 27">
              <a:extLst>
                <a:ext uri="{FF2B5EF4-FFF2-40B4-BE49-F238E27FC236}">
                  <a16:creationId xmlns:a16="http://schemas.microsoft.com/office/drawing/2014/main" id="{72D5A197-23EF-4751-9E72-FEB79910EF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414377" y="3128956"/>
              <a:ext cx="45720" cy="658368"/>
            </a:xfrm>
            <a:prstGeom prst="roundRect">
              <a:avLst>
                <a:gd name="adj" fmla="val 50000"/>
              </a:avLst>
            </a:prstGeom>
            <a:ln w="9525">
              <a:noFill/>
            </a:ln>
            <a:effectLst>
              <a:innerShdw blurRad="114300">
                <a:prstClr val="black">
                  <a:alpha val="86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5DD7E4D1-EC3E-4109-9647-9E6652A92D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11439144" y="3154680"/>
              <a:ext cx="777240" cy="606425"/>
            </a:xfrm>
            <a:prstGeom prst="rect">
              <a:avLst/>
            </a:prstGeom>
          </p:spPr>
        </p:pic>
      </p:grp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6F1AE9E-6479-7941-3042-34B646914B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198430" y="5637388"/>
            <a:ext cx="1511856" cy="26387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000" b="0" i="0" kern="1200">
                <a:solidFill>
                  <a:srgbClr val="FFFFFF"/>
                </a:solidFill>
                <a:effectLst/>
                <a:latin typeface="+mn-lt"/>
                <a:ea typeface="+mn-ea"/>
                <a:cs typeface="+mn-cs"/>
              </a:rPr>
              <a:pPr>
                <a:spcAft>
                  <a:spcPts val="600"/>
                </a:spcAft>
              </a:pPr>
              <a:t>12/13/2023</a:t>
            </a:fld>
            <a:endParaRPr lang="en-US" sz="1000" b="0" i="0" kern="1200">
              <a:solidFill>
                <a:srgbClr val="FFFFFF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95B65265-D503-9502-80AA-31B1B1AF3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82279" y="5637388"/>
            <a:ext cx="512735" cy="26387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000" b="0" i="0" kern="1200">
                <a:solidFill>
                  <a:srgbClr val="FFFFFF"/>
                </a:solidFill>
                <a:effectLst/>
                <a:latin typeface="+mn-lt"/>
                <a:ea typeface="+mn-ea"/>
                <a:cs typeface="+mn-cs"/>
              </a:rPr>
              <a:pPr>
                <a:spcAft>
                  <a:spcPts val="600"/>
                </a:spcAft>
              </a:pPr>
              <a:t>23</a:t>
            </a:fld>
            <a:endParaRPr lang="en-US" sz="1000" b="0" i="0" kern="1200">
              <a:solidFill>
                <a:srgbClr val="FFFFFF"/>
              </a:solidFill>
              <a:effectLst/>
              <a:latin typeface="+mn-lt"/>
              <a:ea typeface="+mn-ea"/>
              <a:cs typeface="+mn-cs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37FD326E-6394-2D83-C3F2-8A2F03E43A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16" y="-73868"/>
            <a:ext cx="11514667" cy="7416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804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B77576E5-E7DB-46C7-B0D9-A0AB187873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4867" y="0"/>
            <a:ext cx="11554765" cy="6475313"/>
            <a:chOff x="-15736" y="0"/>
            <a:chExt cx="12229962" cy="6856214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2C244BC-AB19-460B-9A7B-5BAFE9DEAB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2D7728D-2CB0-4ADE-B6BF-4BA8ED772A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nl-BE"/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3E0EDB8-8162-4D16-9521-52415777B0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7060CB3-C139-4548-A73F-74689C9292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23E3CED3-8830-45C9-8D6C-F4ECADD4F1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8900" cy="6477000"/>
          </a:xfrm>
          <a:prstGeom prst="rect">
            <a:avLst/>
          </a:prstGeom>
          <a:solidFill>
            <a:srgbClr val="5457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6F2D62A-C66C-42DF-8C05-99B0B1A8BE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6689" y="331080"/>
            <a:ext cx="10905522" cy="5814839"/>
          </a:xfrm>
          <a:prstGeom prst="rect">
            <a:avLst/>
          </a:prstGeom>
          <a:noFill/>
          <a:ln w="25400" cap="flat">
            <a:solidFill>
              <a:srgbClr val="9EEFFC"/>
            </a:solidFill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957D299-7A23-15C0-4754-C3B1DC435E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198430" y="5854053"/>
            <a:ext cx="1511856" cy="26387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000" b="0" i="0" kern="1200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+mn-lt"/>
                <a:ea typeface="+mn-ea"/>
                <a:cs typeface="+mn-cs"/>
              </a:rPr>
              <a:pPr>
                <a:spcAft>
                  <a:spcPts val="600"/>
                </a:spcAft>
              </a:pPr>
              <a:t>12/13/2023</a:t>
            </a:fld>
            <a:endParaRPr lang="en-US" sz="1000" b="0" i="0" kern="1200">
              <a:solidFill>
                <a:schemeClr val="tx2">
                  <a:lumMod val="75000"/>
                  <a:lumOff val="25000"/>
                </a:schemeClr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AC47AB2A-4748-B2F2-41BE-25F4F37B0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82279" y="5854053"/>
            <a:ext cx="512735" cy="26387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000" b="0" i="0" kern="1200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+mn-lt"/>
                <a:ea typeface="+mn-ea"/>
                <a:cs typeface="+mn-cs"/>
              </a:rPr>
              <a:pPr>
                <a:spcAft>
                  <a:spcPts val="600"/>
                </a:spcAft>
              </a:pPr>
              <a:t>24</a:t>
            </a:fld>
            <a:endParaRPr lang="en-US" sz="1000" b="0" i="0" kern="1200">
              <a:solidFill>
                <a:schemeClr val="tx2">
                  <a:lumMod val="75000"/>
                  <a:lumOff val="25000"/>
                </a:schemeClr>
              </a:solidFill>
              <a:effectLst/>
              <a:latin typeface="+mn-lt"/>
              <a:ea typeface="+mn-ea"/>
              <a:cs typeface="+mn-cs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B021D41C-4E4E-D7DD-3360-4D857CB17B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16" y="-433908"/>
            <a:ext cx="11514667" cy="7920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132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B77576E5-E7DB-46C7-B0D9-A0AB187873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4867" y="0"/>
            <a:ext cx="11554765" cy="6475313"/>
            <a:chOff x="-15736" y="0"/>
            <a:chExt cx="12229962" cy="6856214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2C244BC-AB19-460B-9A7B-5BAFE9DEAB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2D7728D-2CB0-4ADE-B6BF-4BA8ED772A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nl-BE"/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3E0EDB8-8162-4D16-9521-52415777B0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7060CB3-C139-4548-A73F-74689C9292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4434DCA8-BC57-40AE-94D7-754460957E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8900" cy="6477000"/>
          </a:xfrm>
          <a:prstGeom prst="rect">
            <a:avLst/>
          </a:prstGeom>
          <a:solidFill>
            <a:srgbClr val="3F51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93A23A1-FB7B-4C57-8240-0B6015C111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67" y="27329"/>
            <a:ext cx="11515900" cy="6475313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D43CA6E1-DE85-4998-B1CA-2B617EDF60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4584" y="633918"/>
            <a:ext cx="10333863" cy="5242879"/>
          </a:xfrm>
          <a:prstGeom prst="rect">
            <a:avLst/>
          </a:prstGeom>
          <a:noFill/>
          <a:ln w="22225" cap="flat">
            <a:solidFill>
              <a:srgbClr val="E34720"/>
            </a:solidFill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AD162A3C-D7A8-4B2A-94B1-73192CBC57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7572" y="2997795"/>
            <a:ext cx="734329" cy="57273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B8F1012-6DEE-4829-9F32-620A711094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10806504" y="2997795"/>
            <a:ext cx="734330" cy="572734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835CC64-5046-AC56-1088-037D0EBF4A9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198430" y="5545513"/>
            <a:ext cx="1511856" cy="26387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0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pPr>
                <a:spcAft>
                  <a:spcPts val="600"/>
                </a:spcAft>
              </a:pPr>
              <a:t>12/13/2023</a:t>
            </a:fld>
            <a:endParaRPr lang="en-US" sz="10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DA0949EE-FDE7-E579-D22C-E449453E8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82279" y="5545513"/>
            <a:ext cx="512735" cy="26387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0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pPr>
                <a:spcAft>
                  <a:spcPts val="600"/>
                </a:spcAft>
              </a:pPr>
              <a:t>25</a:t>
            </a:fld>
            <a:endParaRPr lang="en-US" sz="10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BEC5CB9B-1AE4-F08C-514B-F62728B00E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16" y="-361900"/>
            <a:ext cx="11514667" cy="7848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676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B77576E5-E7DB-46C7-B0D9-A0AB187873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4867" y="0"/>
            <a:ext cx="11554765" cy="6475313"/>
            <a:chOff x="-15736" y="0"/>
            <a:chExt cx="12229962" cy="6856214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2C244BC-AB19-460B-9A7B-5BAFE9DEAB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2D7728D-2CB0-4ADE-B6BF-4BA8ED772A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nl-BE"/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3E0EDB8-8162-4D16-9521-52415777B0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7060CB3-C139-4548-A73F-74689C9292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4434DCA8-BC57-40AE-94D7-754460957E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8900" cy="6477000"/>
          </a:xfrm>
          <a:prstGeom prst="rect">
            <a:avLst/>
          </a:prstGeom>
          <a:solidFill>
            <a:srgbClr val="473F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93A23A1-FB7B-4C57-8240-0B6015C111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67" y="27329"/>
            <a:ext cx="11515900" cy="6475313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D43CA6E1-DE85-4998-B1CA-2B617EDF60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4584" y="633918"/>
            <a:ext cx="10333863" cy="5242879"/>
          </a:xfrm>
          <a:prstGeom prst="rect">
            <a:avLst/>
          </a:prstGeom>
          <a:noFill/>
          <a:ln w="22225" cap="flat">
            <a:solidFill>
              <a:srgbClr val="EAA238"/>
            </a:solidFill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AD162A3C-D7A8-4B2A-94B1-73192CBC57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7572" y="2997795"/>
            <a:ext cx="734329" cy="57273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B8F1012-6DEE-4829-9F32-620A711094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10806504" y="2997795"/>
            <a:ext cx="734330" cy="572734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5D0D029-F363-99EA-D62E-D93F3D190A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198430" y="5545513"/>
            <a:ext cx="1511856" cy="26387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0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pPr>
                <a:spcAft>
                  <a:spcPts val="600"/>
                </a:spcAft>
              </a:pPr>
              <a:t>12/13/2023</a:t>
            </a:fld>
            <a:endParaRPr lang="en-US" sz="10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CE877318-CF11-0FA1-ADFF-A26555FCBF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82279" y="5545513"/>
            <a:ext cx="512735" cy="26387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0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pPr>
                <a:spcAft>
                  <a:spcPts val="600"/>
                </a:spcAft>
              </a:pPr>
              <a:t>26</a:t>
            </a:fld>
            <a:endParaRPr lang="en-US" sz="10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AE60CE1D-8CC3-F85B-5B3B-CDC008266D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16" y="-217884"/>
            <a:ext cx="11514667" cy="7488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211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10">
            <a:extLst>
              <a:ext uri="{FF2B5EF4-FFF2-40B4-BE49-F238E27FC236}">
                <a16:creationId xmlns:a16="http://schemas.microsoft.com/office/drawing/2014/main" id="{B77576E5-E7DB-46C7-B0D9-A0AB187873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4867" y="0"/>
            <a:ext cx="11554765" cy="6475313"/>
            <a:chOff x="-15736" y="0"/>
            <a:chExt cx="12229962" cy="6856214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2C244BC-AB19-460B-9A7B-5BAFE9DEAB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8" name="Rectangle 12">
              <a:extLst>
                <a:ext uri="{FF2B5EF4-FFF2-40B4-BE49-F238E27FC236}">
                  <a16:creationId xmlns:a16="http://schemas.microsoft.com/office/drawing/2014/main" id="{C2D7728D-2CB0-4ADE-B6BF-4BA8ED772A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nl-BE"/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3E0EDB8-8162-4D16-9521-52415777B0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7060CB3-C139-4548-A73F-74689C9292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9" name="Rectangle 16">
            <a:extLst>
              <a:ext uri="{FF2B5EF4-FFF2-40B4-BE49-F238E27FC236}">
                <a16:creationId xmlns:a16="http://schemas.microsoft.com/office/drawing/2014/main" id="{E6B80853-775B-47C1-A508-0AAD6FCE5A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8900" cy="6477000"/>
          </a:xfrm>
          <a:prstGeom prst="rect">
            <a:avLst/>
          </a:prstGeom>
          <a:solidFill>
            <a:srgbClr val="4758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18">
            <a:extLst>
              <a:ext uri="{FF2B5EF4-FFF2-40B4-BE49-F238E27FC236}">
                <a16:creationId xmlns:a16="http://schemas.microsoft.com/office/drawing/2014/main" id="{9BF62520-0403-497A-958B-FD6E8037E8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085" y="445581"/>
            <a:ext cx="10642729" cy="558583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20">
            <a:extLst>
              <a:ext uri="{FF2B5EF4-FFF2-40B4-BE49-F238E27FC236}">
                <a16:creationId xmlns:a16="http://schemas.microsoft.com/office/drawing/2014/main" id="{BB3A422A-21ED-464B-B2EF-EE5B061BED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4584" y="600202"/>
            <a:ext cx="10349731" cy="5276596"/>
          </a:xfrm>
          <a:prstGeom prst="rect">
            <a:avLst/>
          </a:prstGeom>
          <a:noFill/>
          <a:ln w="22225" cap="flat">
            <a:solidFill>
              <a:srgbClr val="E2A13F"/>
            </a:solidFill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0B90656-B37F-EFC6-299A-144EC9DC36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198430" y="5527138"/>
            <a:ext cx="1511856" cy="26387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0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pPr>
                <a:spcAft>
                  <a:spcPts val="600"/>
                </a:spcAft>
              </a:pPr>
              <a:t>12/13/2023</a:t>
            </a:fld>
            <a:endParaRPr lang="en-US" sz="10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9E79B5F5-B4F5-65AC-42D1-A2232F425F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82279" y="5527138"/>
            <a:ext cx="512735" cy="26387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0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pPr>
                <a:spcAft>
                  <a:spcPts val="600"/>
                </a:spcAft>
              </a:pPr>
              <a:t>27</a:t>
            </a:fld>
            <a:endParaRPr lang="en-US" sz="10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60BC8431-CC34-97B8-7AB4-D206C0523A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16" y="-217884"/>
            <a:ext cx="11514667" cy="7776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011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AA2371B-02B4-F92F-8686-210288C699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128E32B-2665-5BAF-F1AC-04070FEEFC3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78AF3C2-CAAA-E33C-1384-705946A353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C0A4B-AE81-4AD7-86EA-9F753B2B1EB0}" type="datetime1">
              <a:rPr lang="en-US" smtClean="0"/>
              <a:t>12/13/2023</a:t>
            </a:fld>
            <a:endParaRPr lang="en-U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B965049B-C50E-857F-9CAA-21FC00979D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28</a:t>
            </a:fld>
            <a:endParaRPr lang="en-US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EFC7ECF0-9DFC-2DDD-8682-1F2115D220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289892"/>
            <a:ext cx="11514667" cy="7632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358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550B6D0-EF9F-8553-19EE-0269FBDEC4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B804B1A5-65CC-8D98-3708-D93E3C13836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55D16E0-EF0D-408A-9DD1-22755952CB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C0A4B-AE81-4AD7-86EA-9F753B2B1EB0}" type="datetime1">
              <a:rPr lang="en-US" smtClean="0"/>
              <a:t>12/13/2023</a:t>
            </a:fld>
            <a:endParaRPr lang="en-U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86B88604-0970-5778-2A72-C7E2FE797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29</a:t>
            </a:fld>
            <a:endParaRPr lang="en-US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04ED9F3F-BFA2-CBB3-8C3B-52DB07E408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505916"/>
            <a:ext cx="11514667" cy="7992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00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BCD73BE1-B840-BD5B-D947-D9AC919F3E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813" y="361141"/>
            <a:ext cx="5683770" cy="1409236"/>
          </a:xfrm>
        </p:spPr>
        <p:txBody>
          <a:bodyPr vert="horz" lIns="91440" tIns="45720" rIns="91440" bIns="45720" rtlCol="0" anchor="t">
            <a:normAutofit/>
          </a:bodyPr>
          <a:lstStyle/>
          <a:p>
            <a:pPr defTabSz="914400"/>
            <a:r>
              <a:rPr lang="en-US" sz="5100" b="1" spc="200"/>
              <a:t> 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25EBD68-E017-0E6C-F014-717F8B2475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2813" y="6021474"/>
            <a:ext cx="2201102" cy="3291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  <a:defRPr/>
            </a:pPr>
            <a:fld id="{79EC0A4B-AE81-4AD7-86EA-9F753B2B1EB0}" type="datetime1">
              <a:rPr lang="en-US" sz="1200" smtClean="0"/>
              <a:pPr defTabSz="914400">
                <a:spcAft>
                  <a:spcPts val="600"/>
                </a:spcAft>
                <a:defRPr/>
              </a:pPr>
              <a:t>12/13/2023</a:t>
            </a:fld>
            <a:endParaRPr lang="en-US" sz="120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64FDC14F-4904-D596-20A6-4B7885362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35224" y="6021474"/>
            <a:ext cx="2663744" cy="32658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  <a:defRPr/>
            </a:pPr>
            <a:fld id="{80F073CC-40D5-4B23-8DF0-9BD0A0C12F2C}" type="slidenum">
              <a:rPr lang="en-US" sz="1200" smtClean="0">
                <a:solidFill>
                  <a:srgbClr val="FFFFFF"/>
                </a:solidFill>
              </a:rPr>
              <a:pPr defTabSz="914400">
                <a:spcAft>
                  <a:spcPts val="600"/>
                </a:spcAft>
                <a:defRPr/>
              </a:pPr>
              <a:t>3</a:t>
            </a:fld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F04D60C6-AFF7-9855-FED5-33273FFC6675}"/>
              </a:ext>
            </a:extLst>
          </p:cNvPr>
          <p:cNvSpPr/>
          <p:nvPr/>
        </p:nvSpPr>
        <p:spPr>
          <a:xfrm>
            <a:off x="722813" y="646212"/>
            <a:ext cx="6116757" cy="525658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2000" b="1" dirty="0">
                <a:solidFill>
                  <a:schemeClr val="tx1"/>
                </a:solidFill>
              </a:rPr>
              <a:t>2023</a:t>
            </a:r>
          </a:p>
          <a:p>
            <a:pPr algn="ctr"/>
            <a:r>
              <a:rPr lang="nl-BE" sz="2000" b="1" dirty="0">
                <a:solidFill>
                  <a:schemeClr val="tx1"/>
                </a:solidFill>
              </a:rPr>
              <a:t>Nog steeds werken en nog twee goede weken</a:t>
            </a:r>
          </a:p>
          <a:p>
            <a:pPr algn="ctr"/>
            <a:r>
              <a:rPr lang="nl-BE" sz="2000" b="1" dirty="0">
                <a:solidFill>
                  <a:schemeClr val="tx1"/>
                </a:solidFill>
              </a:rPr>
              <a:t>Zal er een beursrally komen voor einde dit jaar?</a:t>
            </a:r>
          </a:p>
          <a:p>
            <a:pPr algn="ctr"/>
            <a:r>
              <a:rPr lang="nl-BE" sz="2000" b="1" dirty="0">
                <a:solidFill>
                  <a:schemeClr val="tx1"/>
                </a:solidFill>
              </a:rPr>
              <a:t>Kan maar daarover zal de FED of ECB wel beslissen</a:t>
            </a:r>
          </a:p>
          <a:p>
            <a:pPr algn="ctr"/>
            <a:r>
              <a:rPr lang="nl-BE" sz="2000" b="1" dirty="0">
                <a:solidFill>
                  <a:schemeClr val="tx1"/>
                </a:solidFill>
              </a:rPr>
              <a:t>De vooruitzichten voor 2024 zijn wel getemperd</a:t>
            </a:r>
          </a:p>
          <a:p>
            <a:pPr algn="ctr"/>
            <a:r>
              <a:rPr lang="nl-BE" sz="2000" b="1" dirty="0">
                <a:solidFill>
                  <a:schemeClr val="tx1"/>
                </a:solidFill>
              </a:rPr>
              <a:t>Het woord groeivertraging komt </a:t>
            </a:r>
            <a:r>
              <a:rPr lang="nl-BE" sz="2000" b="1" dirty="0" err="1">
                <a:solidFill>
                  <a:schemeClr val="tx1"/>
                </a:solidFill>
              </a:rPr>
              <a:t>meermaal</a:t>
            </a:r>
            <a:r>
              <a:rPr lang="nl-BE" sz="2000" b="1" dirty="0">
                <a:solidFill>
                  <a:schemeClr val="tx1"/>
                </a:solidFill>
              </a:rPr>
              <a:t> voor</a:t>
            </a:r>
          </a:p>
          <a:p>
            <a:pPr algn="ctr"/>
            <a:r>
              <a:rPr lang="nl-BE" sz="2000" b="1" dirty="0">
                <a:solidFill>
                  <a:schemeClr val="tx1"/>
                </a:solidFill>
              </a:rPr>
              <a:t>Helaas ook dalende beurzen en stijgende olieprijzen en edelmetalen</a:t>
            </a:r>
          </a:p>
          <a:p>
            <a:pPr algn="ctr"/>
            <a:r>
              <a:rPr lang="nl-BE" sz="2000" b="1" dirty="0">
                <a:solidFill>
                  <a:schemeClr val="tx1"/>
                </a:solidFill>
              </a:rPr>
              <a:t>Voor de rentevoeten voorspellen de meeste analisten een mogelijkheid van rentedaling in het eerste </a:t>
            </a:r>
            <a:r>
              <a:rPr lang="nl-BE" sz="2000" b="1" dirty="0" err="1">
                <a:solidFill>
                  <a:schemeClr val="tx1"/>
                </a:solidFill>
              </a:rPr>
              <a:t>kwartaal;wij</a:t>
            </a:r>
            <a:r>
              <a:rPr lang="nl-BE" sz="2000" b="1" dirty="0">
                <a:solidFill>
                  <a:schemeClr val="tx1"/>
                </a:solidFill>
              </a:rPr>
              <a:t> persoonlijk geloven daar weinig in maar er is deflatie reeds in </a:t>
            </a:r>
            <a:r>
              <a:rPr lang="nl-BE" sz="2000" b="1" dirty="0" err="1">
                <a:solidFill>
                  <a:schemeClr val="tx1"/>
                </a:solidFill>
              </a:rPr>
              <a:t>china</a:t>
            </a:r>
            <a:r>
              <a:rPr lang="nl-BE" sz="2000" b="1" dirty="0">
                <a:solidFill>
                  <a:schemeClr val="tx1"/>
                </a:solidFill>
              </a:rPr>
              <a:t> en die kan mogelijks door een groeivertraging overwaaien naar ons en dan is een rentedaling mogelijk met nadien een  opflakkering van inflatie of stagflatie.</a:t>
            </a:r>
          </a:p>
          <a:p>
            <a:pPr algn="ctr"/>
            <a:r>
              <a:rPr lang="nl-BE" sz="2000" b="1" dirty="0">
                <a:solidFill>
                  <a:schemeClr val="tx1"/>
                </a:solidFill>
              </a:rPr>
              <a:t>In ieder geval het wordt boeiend in 2024</a:t>
            </a:r>
          </a:p>
          <a:p>
            <a:pPr algn="ctr"/>
            <a:r>
              <a:rPr lang="nl-BE" sz="2000" b="1" dirty="0" err="1">
                <a:solidFill>
                  <a:schemeClr val="tx1"/>
                </a:solidFill>
              </a:rPr>
              <a:t>skol</a:t>
            </a:r>
            <a:endParaRPr lang="nl-BE" sz="2000" b="1" dirty="0">
              <a:solidFill>
                <a:schemeClr val="tx1"/>
              </a:solidFill>
            </a:endParaRPr>
          </a:p>
          <a:p>
            <a:pPr algn="ctr"/>
            <a:endParaRPr lang="nl-BE" sz="2000" b="1" dirty="0">
              <a:solidFill>
                <a:schemeClr val="tx1"/>
              </a:solidFill>
            </a:endParaRP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9C22FEDE-86FB-EDF8-861A-4C2465DDC2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9570" y="1150268"/>
            <a:ext cx="3956517" cy="388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877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EBCEF2-A8CC-75F6-91B7-457BE31857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D80FBA3-9E4B-7512-269E-E9D3C0CC3AA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8E1A1A3-3340-7CE0-81C8-10F4B49478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C0A4B-AE81-4AD7-86EA-9F753B2B1EB0}" type="datetime1">
              <a:rPr lang="en-US" smtClean="0"/>
              <a:t>12/13/2023</a:t>
            </a:fld>
            <a:endParaRPr lang="en-U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91B4AEAD-E712-09D8-6078-745434C34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30</a:t>
            </a:fld>
            <a:endParaRPr lang="en-US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94E6A6D6-DC91-C91D-B6A5-9295BFB095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361900"/>
            <a:ext cx="11514667" cy="7848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221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36191A2-01A1-E0E8-9C0D-266CA4A240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E37C3110-F097-50E4-3F43-300A652ABC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2A0A6C2-F7DD-6F85-4D8B-AFCD83B2C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C0A4B-AE81-4AD7-86EA-9F753B2B1EB0}" type="datetime1">
              <a:rPr lang="en-US" smtClean="0"/>
              <a:t>12/13/2023</a:t>
            </a:fld>
            <a:endParaRPr lang="en-U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FB5AAD5D-B811-C9C4-DE26-084772560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31</a:t>
            </a:fld>
            <a:endParaRPr lang="en-US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16BCB2C3-8010-5962-EF31-FFCCA53379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361900"/>
            <a:ext cx="11514667" cy="7560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160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084ABE1-0F39-35EB-5684-92E9533BF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4ECFBE95-E04F-ABBB-118B-57B9CD1CF40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ACA67A7-96C4-C9F1-F22B-1AEC6FAC2E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C0A4B-AE81-4AD7-86EA-9F753B2B1EB0}" type="datetime1">
              <a:rPr lang="en-US" smtClean="0"/>
              <a:t>12/13/2023</a:t>
            </a:fld>
            <a:endParaRPr lang="en-U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888A2492-C25E-ACE9-F71D-D535C7420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32</a:t>
            </a:fld>
            <a:endParaRPr lang="en-US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818074B1-158D-4059-43BD-9F4684C8D2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145876"/>
            <a:ext cx="11514667" cy="7704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239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9FA7F5-9AC2-D819-237C-F1D9203038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98C6C11-7D27-3079-B96F-B3E57FA49A2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216611F-DD7D-6871-8F63-302BEB73E8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C0A4B-AE81-4AD7-86EA-9F753B2B1EB0}" type="datetime1">
              <a:rPr lang="en-US" smtClean="0"/>
              <a:t>12/13/2023</a:t>
            </a:fld>
            <a:endParaRPr lang="en-U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999CE45D-52CA-CDDF-19A5-8AB99AEFE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33</a:t>
            </a:fld>
            <a:endParaRPr lang="en-US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DE0E4193-E8FD-3B8C-39CD-2F4E87FA11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361900"/>
            <a:ext cx="11514667" cy="7848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008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EEB964-57D0-1314-7C2F-E86DB530E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1E1D78F-C1B4-301C-F42B-2146E5A3A9B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A739208-6D4B-BF9D-CE28-0EE546066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C0A4B-AE81-4AD7-86EA-9F753B2B1EB0}" type="datetime1">
              <a:rPr lang="en-US" smtClean="0"/>
              <a:t>12/13/2023</a:t>
            </a:fld>
            <a:endParaRPr lang="en-U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E5BE1319-B128-8467-680E-7AAB17E96C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34</a:t>
            </a:fld>
            <a:endParaRPr lang="en-US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EA0068C1-C06D-CF61-C6A7-3F3A7F472D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0"/>
            <a:ext cx="11514667" cy="7558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552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C7925B8-3D48-B6CB-13D3-29560E9AF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1456DF5-A8A8-94A4-AFD9-CA61953613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1A4DD75-C451-0D70-EF4A-FAF0FE2CA0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C0A4B-AE81-4AD7-86EA-9F753B2B1EB0}" type="datetime1">
              <a:rPr lang="en-US" smtClean="0"/>
              <a:t>12/13/2023</a:t>
            </a:fld>
            <a:endParaRPr lang="en-U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D5F1C58A-D655-051D-9202-56987C40F9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35</a:t>
            </a:fld>
            <a:endParaRPr lang="en-US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73A37AB0-5DF1-E9DE-55E7-7C27AEED43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217884"/>
            <a:ext cx="11514667" cy="7560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058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6FCCE35-DFBE-1718-598D-196350AD6D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C108A8F-B55E-BB97-22E8-9E744D98D4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8232CBB-E782-DB3C-B286-7546BA1431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C0A4B-AE81-4AD7-86EA-9F753B2B1EB0}" type="datetime1">
              <a:rPr lang="en-US" smtClean="0"/>
              <a:t>12/13/2023</a:t>
            </a:fld>
            <a:endParaRPr lang="en-U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B5683BCE-8E55-E648-8BA6-080C2B7175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36</a:t>
            </a:fld>
            <a:endParaRPr lang="en-US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CE649536-8BA5-7289-EE53-CB2843A6F1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289892"/>
            <a:ext cx="11514667" cy="7776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090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62F6DBA-D5D2-CBA1-E708-3AF6545F84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44C052F-1ABD-8A10-1278-C9DAACB990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C933351-4B67-E3C1-8F66-19A4002AB8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C0A4B-AE81-4AD7-86EA-9F753B2B1EB0}" type="datetime1">
              <a:rPr lang="en-US" smtClean="0"/>
              <a:t>12/13/2023</a:t>
            </a:fld>
            <a:endParaRPr lang="en-U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67BC8319-2203-0818-1B97-F75B4A34F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37</a:t>
            </a:fld>
            <a:endParaRPr lang="en-US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69245B6C-2072-E8C7-4681-E61DF48870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289892"/>
            <a:ext cx="11514667" cy="7848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66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B770309-C2A7-FF35-BC83-CF1A6A4901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D59EBFD-B5BA-9CDE-4294-16DDCD9FE28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82CC71F-D566-C692-53F0-D819445197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C0A4B-AE81-4AD7-86EA-9F753B2B1EB0}" type="datetime1">
              <a:rPr lang="en-US" smtClean="0"/>
              <a:t>12/13/2023</a:t>
            </a:fld>
            <a:endParaRPr lang="en-U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F464E3DA-BF82-5E08-EF31-A4564E8B74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38</a:t>
            </a:fld>
            <a:endParaRPr lang="en-US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8C133762-9FCE-AB6D-849D-511806C182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505916"/>
            <a:ext cx="11514667" cy="8064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272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7BBE682-EC5B-3C64-0BC6-084E9761F1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46D84208-80EF-BB79-51B8-31F8B0D8D1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9AA076D-3788-71EF-3935-E7639EC0C5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C0A4B-AE81-4AD7-86EA-9F753B2B1EB0}" type="datetime1">
              <a:rPr lang="en-US" smtClean="0"/>
              <a:t>12/13/2023</a:t>
            </a:fld>
            <a:endParaRPr lang="en-U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F33950F7-A269-470D-E725-257CDD0453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39</a:t>
            </a:fld>
            <a:endParaRPr lang="en-US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ABEF6DF1-0838-15BC-7095-7B8DAF4E0F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217884"/>
            <a:ext cx="11514667" cy="7704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743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B6FF8049-EE45-4C07-8350-91C3999BF9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880" r="2138" b="1"/>
          <a:stretch/>
        </p:blipFill>
        <p:spPr>
          <a:xfrm>
            <a:off x="5205" y="0"/>
            <a:ext cx="11513695" cy="6408274"/>
          </a:xfrm>
          <a:prstGeom prst="rect">
            <a:avLst/>
          </a:prstGeom>
        </p:spPr>
      </p:pic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20A6A8E1-E017-4716-9178-F520C0D509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812883" y="6063434"/>
            <a:ext cx="4068172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AB4C56C-4014-4586-B22D-E38346270361}" type="datetime1">
              <a:rPr lang="en-US" sz="900" b="0" i="0">
                <a:solidFill>
                  <a:srgbClr val="FFFFFF"/>
                </a:solidFill>
                <a:effectLst/>
              </a:rPr>
              <a:pPr>
                <a:spcAft>
                  <a:spcPts val="600"/>
                </a:spcAft>
              </a:pPr>
              <a:t>12/13/2023</a:t>
            </a:fld>
            <a:endParaRPr lang="en-US" sz="900" b="0" i="0">
              <a:solidFill>
                <a:srgbClr val="FFFFFF"/>
              </a:solidFill>
              <a:effectLst/>
            </a:endParaRP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791BD22-019F-4EE4-A664-4D97897323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60851" y="6063434"/>
            <a:ext cx="645613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900" b="0" i="0">
                <a:solidFill>
                  <a:srgbClr val="FFFFFF"/>
                </a:solidFill>
                <a:effectLst/>
              </a:rPr>
              <a:pPr>
                <a:spcAft>
                  <a:spcPts val="600"/>
                </a:spcAft>
              </a:pPr>
              <a:t>4</a:t>
            </a:fld>
            <a:endParaRPr lang="en-US" sz="900" b="0" i="0">
              <a:solidFill>
                <a:srgbClr val="FFFFFF"/>
              </a:solidFill>
              <a:effectLst/>
            </a:endParaRP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AAC6BE28-9BD2-4B00-89FF-3BFDD9EE8D26}"/>
              </a:ext>
            </a:extLst>
          </p:cNvPr>
          <p:cNvSpPr txBox="1"/>
          <p:nvPr/>
        </p:nvSpPr>
        <p:spPr>
          <a:xfrm>
            <a:off x="534612" y="548376"/>
            <a:ext cx="4934350" cy="95410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nl-BE" sz="2800" b="1" dirty="0">
                <a:solidFill>
                  <a:srgbClr val="FF0000"/>
                </a:solidFill>
              </a:rPr>
              <a:t>PRIVATE PORTFOLIO MASTERS</a:t>
            </a:r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9D48CD45-2A50-119D-82D1-5C7D78AC41B5}"/>
              </a:ext>
            </a:extLst>
          </p:cNvPr>
          <p:cNvSpPr/>
          <p:nvPr/>
        </p:nvSpPr>
        <p:spPr>
          <a:xfrm>
            <a:off x="5615434" y="548376"/>
            <a:ext cx="5112568" cy="60189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3200" dirty="0"/>
              <a:t>UW GOUDBANK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8000">
        <p14:flip dir="r"/>
      </p:transition>
    </mc:Choice>
    <mc:Fallback xmlns="">
      <p:transition spd="slow" advClick="0" advTm="8000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D3283E5-DDE7-5B85-F3C1-BEC0DD8494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CBDBDEBF-E839-D771-E610-BAE46A7DDFD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CBDED6C-04C1-68A3-CB7F-B65223DD80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C0A4B-AE81-4AD7-86EA-9F753B2B1EB0}" type="datetime1">
              <a:rPr lang="en-US" smtClean="0"/>
              <a:t>12/13/2023</a:t>
            </a:fld>
            <a:endParaRPr lang="en-U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43EF2764-0399-3A7C-BA52-2C9923E1B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40</a:t>
            </a:fld>
            <a:endParaRPr lang="en-US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F8EA0D0C-BBB6-DEA8-F59C-DF3A66302F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361900"/>
            <a:ext cx="11514667" cy="7848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99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331053A-C755-04B2-1540-FC34BA5EA6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591BF8D-85D6-0646-303A-567884CAB3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789E6A6-6300-A51D-83D8-ED7F2C462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C0A4B-AE81-4AD7-86EA-9F753B2B1EB0}" type="datetime1">
              <a:rPr lang="en-US" smtClean="0"/>
              <a:t>12/13/2023</a:t>
            </a:fld>
            <a:endParaRPr lang="en-U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19AC91C0-D9BC-8C33-97CB-D87BE72D65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41</a:t>
            </a:fld>
            <a:endParaRPr lang="en-US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85A30233-87F3-F5A0-897D-301B9343EE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649932"/>
            <a:ext cx="11514667" cy="8136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462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9F1AB55-1B70-07C9-5F1E-ADFD0217E7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37C7492-F70F-425E-46A8-32050B0DFE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BF7AF63-7622-85CC-25D9-7BB4992A2F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C0A4B-AE81-4AD7-86EA-9F753B2B1EB0}" type="datetime1">
              <a:rPr lang="en-US" smtClean="0"/>
              <a:t>12/13/2023</a:t>
            </a:fld>
            <a:endParaRPr lang="en-U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AAC0CD18-211A-9EFE-DFC1-77EC1A3BC8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42</a:t>
            </a:fld>
            <a:endParaRPr lang="en-US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1BFC1F9C-7EB3-B078-88C2-4EA046F2E4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289892"/>
            <a:ext cx="11514667" cy="7704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843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07FC025-4484-EC2D-897E-B4A25103E9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440776EF-BDC2-4376-C8B7-8B5FCE4354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401FBFC-3A38-CE6C-6737-7CAC808BC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C0A4B-AE81-4AD7-86EA-9F753B2B1EB0}" type="datetime1">
              <a:rPr lang="en-US" smtClean="0"/>
              <a:t>12/13/2023</a:t>
            </a:fld>
            <a:endParaRPr lang="en-U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9B597601-5E8B-4C32-C49E-C0C0FCDFD1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43</a:t>
            </a:fld>
            <a:endParaRPr lang="en-US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6D8EDAF7-65A2-B509-D8C3-417A6FF282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361900"/>
            <a:ext cx="11514667" cy="7848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519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15CFC7B-8260-4791-9347-02422BE631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nl-BE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30321A6-2116-4862-88A5-E1BECEA12D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2762" y="2207046"/>
            <a:ext cx="3296700" cy="3399354"/>
          </a:xfrm>
        </p:spPr>
        <p:txBody>
          <a:bodyPr>
            <a:normAutofit/>
          </a:bodyPr>
          <a:lstStyle/>
          <a:p>
            <a:endParaRPr lang="nl-BE" sz="170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14C55C2-8D83-46C2-9DD1-FD33B9A4FA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19127723-9AB6-4880-AA78-6BD21EBC34E1}" type="datetime1">
              <a:rPr lang="en-US" smtClean="0"/>
              <a:pPr>
                <a:spcAft>
                  <a:spcPts val="600"/>
                </a:spcAft>
              </a:pPr>
              <a:t>12/13/2023</a:t>
            </a:fld>
            <a:endParaRPr lang="en-U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E0F73AE3-7A40-4005-8007-F1345A63C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B6F15528-21DE-4FAA-801E-634DDDAF4B2B}" type="slidenum">
              <a:rPr lang="nl-BE" smtClean="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44</a:t>
            </a:fld>
            <a:endParaRPr lang="nl-BE">
              <a:solidFill>
                <a:srgbClr val="FFFFFF"/>
              </a:solidFill>
            </a:endParaRP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E5B06D43-7487-45FB-B8C8-37F5242D1AD2}"/>
              </a:ext>
            </a:extLst>
          </p:cNvPr>
          <p:cNvSpPr txBox="1"/>
          <p:nvPr/>
        </p:nvSpPr>
        <p:spPr>
          <a:xfrm>
            <a:off x="2372713" y="945633"/>
            <a:ext cx="51735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Markt is in verkoopzone dus zeker niet kopen op </a:t>
            </a:r>
            <a:r>
              <a:rPr lang="nl-BE" dirty="0" err="1"/>
              <a:t>usa</a:t>
            </a:r>
            <a:endParaRPr lang="nl-BE" dirty="0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24EF9B57-E9BA-F3D4-3395-8B72178252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26" y="31251"/>
            <a:ext cx="11376074" cy="6414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346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8000">
        <p14:flip dir="r"/>
      </p:transition>
    </mc:Choice>
    <mc:Fallback xmlns="">
      <p:transition spd="slow" advClick="0" advTm="8000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18F2B0-D785-CB20-AC4F-5292ED5E45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381" y="609266"/>
            <a:ext cx="3448753" cy="1189900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 defTabSz="457200">
              <a:lnSpc>
                <a:spcPct val="90000"/>
              </a:lnSpc>
            </a:pPr>
            <a:r>
              <a:rPr lang="en-US" sz="2000" b="1"/>
              <a:t>HOE KAN MEN ZICH BESCHERMEN TEGEN DEFLATIE OF KOOPKRACHTCRASH ??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2C75B4B-AB06-3713-A0A2-4BE6BFDA32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900" smtClean="0"/>
              <a:pPr>
                <a:spcAft>
                  <a:spcPts val="600"/>
                </a:spcAft>
              </a:pPr>
              <a:t>12/13/2023</a:t>
            </a:fld>
            <a:endParaRPr lang="en-US" sz="90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79B41B69-48CF-1025-BDB0-0DC4F085F9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805" y="5792853"/>
            <a:ext cx="736717" cy="3448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80F073CC-40D5-4B23-8DF0-9BD0A0C12F2C}" type="slidenum">
              <a:rPr lang="en-US" sz="1700" smtClean="0"/>
              <a:pPr>
                <a:lnSpc>
                  <a:spcPct val="90000"/>
                </a:lnSpc>
                <a:spcAft>
                  <a:spcPts val="600"/>
                </a:spcAft>
              </a:pPr>
              <a:t>45</a:t>
            </a:fld>
            <a:endParaRPr lang="en-US" sz="1700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8690B9D0-696E-1C88-C659-C5FA860286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6759" y="215901"/>
            <a:ext cx="1197194" cy="5321076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B3176AEE-5010-0E29-F852-D0912BC006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7339" y="3339386"/>
            <a:ext cx="3174663" cy="2047657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750DEE98-3839-A933-D001-430BEFF144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83952" y="604520"/>
            <a:ext cx="892971" cy="4960952"/>
          </a:xfrm>
          <a:prstGeom prst="rect">
            <a:avLst/>
          </a:prstGeom>
        </p:spPr>
      </p:pic>
      <p:graphicFrame>
        <p:nvGraphicFramePr>
          <p:cNvPr id="15" name="Tijdelijke aanduiding voor tekst 2">
            <a:extLst>
              <a:ext uri="{FF2B5EF4-FFF2-40B4-BE49-F238E27FC236}">
                <a16:creationId xmlns:a16="http://schemas.microsoft.com/office/drawing/2014/main" id="{68134E29-12B2-BC69-2E0B-5C01C3BDBC8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33123514"/>
              </p:ext>
            </p:extLst>
          </p:nvPr>
        </p:nvGraphicFramePr>
        <p:xfrm>
          <a:off x="613382" y="2015066"/>
          <a:ext cx="3448752" cy="35504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2324765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Content Placeholder 1029">
            <a:extLst>
              <a:ext uri="{FF2B5EF4-FFF2-40B4-BE49-F238E27FC236}">
                <a16:creationId xmlns:a16="http://schemas.microsoft.com/office/drawing/2014/main" id="{53D02E2A-18A0-0C44-7018-96C5D2CB67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382" y="2015066"/>
            <a:ext cx="3448752" cy="3550406"/>
          </a:xfrm>
        </p:spPr>
        <p:txBody>
          <a:bodyPr>
            <a:normAutofit/>
          </a:bodyPr>
          <a:lstStyle/>
          <a:p>
            <a:r>
              <a:rPr lang="en-US" sz="3200" b="1">
                <a:highlight>
                  <a:srgbClr val="FF00FF"/>
                </a:highlight>
              </a:rPr>
              <a:t>Je kan reeds in goud beleggen vanaf 400 €</a:t>
            </a:r>
            <a:endParaRPr lang="en-US" sz="3200" b="1" dirty="0">
              <a:highlight>
                <a:srgbClr val="FF00FF"/>
              </a:highlight>
            </a:endParaRP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0E42F8B-71C8-DE9A-CD07-BDE18A37A4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vert="horz" lIns="91440" tIns="45720" rIns="91440" bIns="45720" rtlCol="0">
            <a:normAutofit/>
          </a:bodyPr>
          <a:lstStyle/>
          <a:p>
            <a:pPr>
              <a:spcAft>
                <a:spcPts val="600"/>
              </a:spcAft>
            </a:pPr>
            <a:fld id="{19127723-9AB6-4880-AA78-6BD21EBC34E1}" type="datetime1">
              <a:rPr lang="en-US" smtClean="0"/>
              <a:pPr>
                <a:spcAft>
                  <a:spcPts val="600"/>
                </a:spcAft>
              </a:pPr>
              <a:t>12/13/2023</a:t>
            </a:fld>
            <a:endParaRPr lang="en-U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2E68B248-7EC1-0A23-6E4B-3B65FB883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805" y="5792853"/>
            <a:ext cx="736717" cy="344841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B6F15528-21DE-4FAA-801E-634DDDAF4B2B}" type="slidenum">
              <a:rPr lang="en-US" sz="1700" smtClean="0"/>
              <a:pPr>
                <a:lnSpc>
                  <a:spcPct val="90000"/>
                </a:lnSpc>
                <a:spcAft>
                  <a:spcPts val="600"/>
                </a:spcAft>
              </a:pPr>
              <a:t>46</a:t>
            </a:fld>
            <a:endParaRPr lang="en-US" sz="1700"/>
          </a:p>
        </p:txBody>
      </p:sp>
      <p:pic>
        <p:nvPicPr>
          <p:cNvPr id="1026" name="Picture 2" descr="De bronafbeelding bekijken">
            <a:extLst>
              <a:ext uri="{FF2B5EF4-FFF2-40B4-BE49-F238E27FC236}">
                <a16:creationId xmlns:a16="http://schemas.microsoft.com/office/drawing/2014/main" id="{D85A2691-54B5-7B53-5D39-89774B73D2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0"/>
          <a:stretch/>
        </p:blipFill>
        <p:spPr bwMode="auto">
          <a:xfrm>
            <a:off x="4364505" y="1237954"/>
            <a:ext cx="6569682" cy="3694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6945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8000">
        <p14:flip dir="r"/>
      </p:transition>
    </mc:Choice>
    <mc:Fallback xmlns="">
      <p:transition spd="slow" advClick="0" advTm="8000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11">
            <a:extLst>
              <a:ext uri="{FF2B5EF4-FFF2-40B4-BE49-F238E27FC236}">
                <a16:creationId xmlns:a16="http://schemas.microsoft.com/office/drawing/2014/main" id="{5066F8AE-A5C7-4B3E-B1DA-D0B624059B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4867" y="0"/>
            <a:ext cx="11554765" cy="6475313"/>
            <a:chOff x="-15736" y="0"/>
            <a:chExt cx="12229962" cy="6856214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F78E901E-6697-44E3-9533-1457FA4F04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31" name="Rectangle 13">
              <a:extLst>
                <a:ext uri="{FF2B5EF4-FFF2-40B4-BE49-F238E27FC236}">
                  <a16:creationId xmlns:a16="http://schemas.microsoft.com/office/drawing/2014/main" id="{C515452A-514A-4763-9932-37302A8D6D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nl-BE"/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D0EC146D-CF08-4B34-ADEB-2F0296F98A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E1FBA240-87AB-400A-9292-7DC6F3E552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32" name="Rectangle 17">
            <a:extLst>
              <a:ext uri="{FF2B5EF4-FFF2-40B4-BE49-F238E27FC236}">
                <a16:creationId xmlns:a16="http://schemas.microsoft.com/office/drawing/2014/main" id="{E76515AE-5AF4-4983-B0EA-5656052521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8900" cy="6477000"/>
          </a:xfrm>
          <a:prstGeom prst="rect">
            <a:avLst/>
          </a:prstGeom>
          <a:solidFill>
            <a:srgbClr val="7B6E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E9B0E440-308A-2CA3-2703-0D1CCBD8812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8743" b="17480"/>
          <a:stretch/>
        </p:blipFill>
        <p:spPr>
          <a:xfrm>
            <a:off x="459299" y="461018"/>
            <a:ext cx="10607593" cy="5556445"/>
          </a:xfrm>
          <a:prstGeom prst="rect">
            <a:avLst/>
          </a:prstGeom>
        </p:spPr>
      </p:pic>
      <p:sp>
        <p:nvSpPr>
          <p:cNvPr id="33" name="Rectangle 19">
            <a:extLst>
              <a:ext uri="{FF2B5EF4-FFF2-40B4-BE49-F238E27FC236}">
                <a16:creationId xmlns:a16="http://schemas.microsoft.com/office/drawing/2014/main" id="{51C100AB-F99A-49AA-846B-38F018DDD2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4444" y="575733"/>
            <a:ext cx="10367010" cy="5325533"/>
          </a:xfrm>
          <a:prstGeom prst="rect">
            <a:avLst/>
          </a:prstGeom>
          <a:noFill/>
          <a:ln w="15875" cap="flat">
            <a:solidFill>
              <a:schemeClr val="bg1"/>
            </a:solidFill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A60A886-F19F-60F9-71C3-9A84D778ED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198430" y="6115292"/>
            <a:ext cx="1511856" cy="26387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000" b="0" i="0" kern="1200">
                <a:solidFill>
                  <a:srgbClr val="FFFFFF"/>
                </a:solidFill>
                <a:effectLst/>
                <a:latin typeface="+mn-lt"/>
                <a:ea typeface="+mn-ea"/>
                <a:cs typeface="+mn-cs"/>
              </a:rPr>
              <a:pPr>
                <a:spcAft>
                  <a:spcPts val="600"/>
                </a:spcAft>
              </a:pPr>
              <a:t>12/13/2023</a:t>
            </a:fld>
            <a:endParaRPr lang="en-US" sz="1000" b="0" i="0" kern="1200">
              <a:solidFill>
                <a:srgbClr val="FFFFFF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FBD5E1D3-A360-8B85-FC23-7A6A3182FA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82279" y="6115292"/>
            <a:ext cx="512735" cy="26387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000" b="0" i="0" kern="1200">
                <a:solidFill>
                  <a:srgbClr val="FFFFFF"/>
                </a:solidFill>
                <a:effectLst/>
                <a:latin typeface="+mn-lt"/>
                <a:ea typeface="+mn-ea"/>
                <a:cs typeface="+mn-cs"/>
              </a:rPr>
              <a:pPr>
                <a:spcAft>
                  <a:spcPts val="600"/>
                </a:spcAft>
              </a:pPr>
              <a:t>47</a:t>
            </a:fld>
            <a:endParaRPr lang="en-US" sz="1000" b="0" i="0" kern="1200">
              <a:solidFill>
                <a:srgbClr val="FFFFFF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9519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BB066BA-7479-5E80-3527-3408C370E5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8BF0704-7BF7-1029-3027-EFAFE2ACEA4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ADD925F-6BC0-6A1F-5350-10310207A7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C0A4B-AE81-4AD7-86EA-9F753B2B1EB0}" type="datetime1">
              <a:rPr lang="en-US" smtClean="0"/>
              <a:t>12/13/2023</a:t>
            </a:fld>
            <a:endParaRPr lang="en-U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7B17B0AE-47EB-2994-FC5C-B74B2128F9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5</a:t>
            </a:fld>
            <a:endParaRPr lang="en-US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F56B93D7-B21C-0BBF-4AFD-E340D96286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3594" y="0"/>
            <a:ext cx="11552493" cy="6550868"/>
          </a:xfrm>
          <a:prstGeom prst="rect">
            <a:avLst/>
          </a:prstGeom>
        </p:spPr>
      </p:pic>
      <p:sp>
        <p:nvSpPr>
          <p:cNvPr id="8" name="Rechthoek 7">
            <a:extLst>
              <a:ext uri="{FF2B5EF4-FFF2-40B4-BE49-F238E27FC236}">
                <a16:creationId xmlns:a16="http://schemas.microsoft.com/office/drawing/2014/main" id="{FE49CBB7-910E-9CDB-0B97-A329F8059698}"/>
              </a:ext>
            </a:extLst>
          </p:cNvPr>
          <p:cNvSpPr/>
          <p:nvPr/>
        </p:nvSpPr>
        <p:spPr>
          <a:xfrm>
            <a:off x="574874" y="2003523"/>
            <a:ext cx="1052052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nl-NL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Wij blijven de goedkoopste broker</a:t>
            </a:r>
          </a:p>
        </p:txBody>
      </p:sp>
    </p:spTree>
    <p:extLst>
      <p:ext uri="{BB962C8B-B14F-4D97-AF65-F5344CB8AC3E}">
        <p14:creationId xmlns:p14="http://schemas.microsoft.com/office/powerpoint/2010/main" val="1365870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060D6A5D-63AC-0101-5E77-A95504BAA6F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20379880"/>
              </p:ext>
            </p:extLst>
          </p:nvPr>
        </p:nvGraphicFramePr>
        <p:xfrm>
          <a:off x="1182574" y="361141"/>
          <a:ext cx="9616394" cy="12931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2705028-0D55-54EF-5E78-FBF5B18B56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75782" y="5286912"/>
            <a:ext cx="1782499" cy="266515"/>
          </a:xfrm>
        </p:spPr>
        <p:txBody>
          <a:bodyPr>
            <a:normAutofit/>
          </a:bodyPr>
          <a:lstStyle/>
          <a:p>
            <a:pPr defTabSz="365760">
              <a:spcAft>
                <a:spcPts val="480"/>
              </a:spcAft>
            </a:pPr>
            <a:fld id="{19127723-9AB6-4880-AA78-6BD21EBC34E1}" type="datetime1">
              <a:rPr lang="en-US" sz="906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rPr>
              <a:pPr defTabSz="365760">
                <a:spcAft>
                  <a:spcPts val="480"/>
                </a:spcAft>
              </a:pPr>
              <a:t>12/13/2023</a:t>
            </a:fld>
            <a:endParaRPr lang="en-U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F45EA531-4B05-DE93-FA47-4C4698044E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506184" y="5286912"/>
            <a:ext cx="2157156" cy="264475"/>
          </a:xfrm>
        </p:spPr>
        <p:txBody>
          <a:bodyPr>
            <a:normAutofit/>
          </a:bodyPr>
          <a:lstStyle/>
          <a:p>
            <a:pPr defTabSz="365760">
              <a:spcAft>
                <a:spcPts val="480"/>
              </a:spcAft>
            </a:pPr>
            <a:fld id="{B6F15528-21DE-4FAA-801E-634DDDAF4B2B}" type="slidenum">
              <a:rPr lang="nl-BE" sz="906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rPr>
              <a:pPr defTabSz="365760">
                <a:spcAft>
                  <a:spcPts val="480"/>
                </a:spcAft>
              </a:pPr>
              <a:t>6</a:t>
            </a:fld>
            <a:endParaRPr lang="nl-BE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C5922912-8078-D8B9-F195-722ECEC7AF19}"/>
              </a:ext>
            </a:extLst>
          </p:cNvPr>
          <p:cNvSpPr/>
          <p:nvPr/>
        </p:nvSpPr>
        <p:spPr>
          <a:xfrm>
            <a:off x="3167162" y="4390629"/>
            <a:ext cx="5616624" cy="1800200"/>
          </a:xfrm>
          <a:prstGeom prst="rect">
            <a:avLst/>
          </a:prstGeom>
          <a:solidFill>
            <a:srgbClr val="92D05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65760">
              <a:spcAft>
                <a:spcPts val="600"/>
              </a:spcAft>
            </a:pPr>
            <a:r>
              <a:rPr lang="nl-BE" sz="3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 op </a:t>
            </a:r>
            <a:r>
              <a:rPr lang="nl-BE" sz="3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kantoor,,,,most</a:t>
            </a:r>
            <a:r>
              <a:rPr lang="nl-BE" sz="3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easy iedere week openen nieuwe klanten rekeningen!!</a:t>
            </a:r>
            <a:endParaRPr lang="nl-BE" sz="4000" b="1" dirty="0">
              <a:solidFill>
                <a:schemeClr val="tx1"/>
              </a:solidFill>
            </a:endParaRP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844A84E1-7AAF-92E0-4357-D292062D21C0}"/>
              </a:ext>
            </a:extLst>
          </p:cNvPr>
          <p:cNvSpPr txBox="1"/>
          <p:nvPr/>
        </p:nvSpPr>
        <p:spPr>
          <a:xfrm>
            <a:off x="142827" y="3052472"/>
            <a:ext cx="1110825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nl-BE" sz="4000" b="1" dirty="0">
                <a:solidFill>
                  <a:schemeClr val="accent1"/>
                </a:solidFill>
                <a:highlight>
                  <a:srgbClr val="FFFF00"/>
                </a:highlight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Mexem</a:t>
            </a:r>
            <a:r>
              <a:rPr lang="nl-BE" sz="4000" b="1" dirty="0">
                <a:solidFill>
                  <a:schemeClr val="accent1"/>
                </a:solidFill>
                <a:highlight>
                  <a:srgbClr val="FFFF00"/>
                </a:highlight>
              </a:rPr>
              <a:t>=https://advisor.mexem.com/login</a:t>
            </a:r>
            <a:endParaRPr lang="en-US" sz="4000" b="1" dirty="0">
              <a:solidFill>
                <a:schemeClr val="accent1"/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603054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 advTm="7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-27113" y="0"/>
            <a:ext cx="11517630" cy="6477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708659" y="4428217"/>
            <a:ext cx="9450866" cy="6515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200"/>
              </a:lnSpc>
              <a:spcBef>
                <a:spcPts val="0"/>
              </a:spcBef>
              <a:spcAft>
                <a:spcPts val="0"/>
              </a:spcAft>
            </a:pPr>
            <a:r>
              <a:rPr sz="2200" spc="-21" dirty="0">
                <a:solidFill>
                  <a:srgbClr val="FF0000"/>
                </a:solidFill>
                <a:latin typeface="Constantia"/>
                <a:cs typeface="Constantia"/>
              </a:rPr>
              <a:t>Technische</a:t>
            </a:r>
            <a:r>
              <a:rPr sz="2200" spc="-74" dirty="0">
                <a:solidFill>
                  <a:srgbClr val="FF0000"/>
                </a:solidFill>
                <a:latin typeface="Constantia"/>
                <a:cs typeface="Constantia"/>
              </a:rPr>
              <a:t> </a:t>
            </a:r>
            <a:r>
              <a:rPr sz="2200" dirty="0">
                <a:solidFill>
                  <a:srgbClr val="FF0000"/>
                </a:solidFill>
                <a:latin typeface="Constantia"/>
                <a:cs typeface="Constantia"/>
              </a:rPr>
              <a:t>en</a:t>
            </a:r>
            <a:r>
              <a:rPr sz="2200" spc="-28" dirty="0">
                <a:solidFill>
                  <a:srgbClr val="FF0000"/>
                </a:solidFill>
                <a:latin typeface="Constantia"/>
                <a:cs typeface="Constantia"/>
              </a:rPr>
              <a:t> </a:t>
            </a:r>
            <a:r>
              <a:rPr sz="2200" dirty="0">
                <a:solidFill>
                  <a:srgbClr val="FF0000"/>
                </a:solidFill>
                <a:latin typeface="Constantia"/>
                <a:cs typeface="Constantia"/>
              </a:rPr>
              <a:t>fundamentele</a:t>
            </a:r>
            <a:r>
              <a:rPr sz="2200" spc="-50" dirty="0">
                <a:solidFill>
                  <a:srgbClr val="FF0000"/>
                </a:solidFill>
                <a:latin typeface="Constantia"/>
                <a:cs typeface="Constantia"/>
              </a:rPr>
              <a:t> </a:t>
            </a:r>
            <a:r>
              <a:rPr sz="2200" spc="-10" dirty="0">
                <a:solidFill>
                  <a:srgbClr val="FF0000"/>
                </a:solidFill>
                <a:latin typeface="Constantia"/>
                <a:cs typeface="Constantia"/>
              </a:rPr>
              <a:t>analyse</a:t>
            </a:r>
            <a:r>
              <a:rPr sz="2200" spc="-94" dirty="0">
                <a:solidFill>
                  <a:srgbClr val="FF0000"/>
                </a:solidFill>
                <a:latin typeface="Constantia"/>
                <a:cs typeface="Constantia"/>
              </a:rPr>
              <a:t> </a:t>
            </a:r>
            <a:r>
              <a:rPr sz="2200" spc="-15" dirty="0">
                <a:solidFill>
                  <a:srgbClr val="FF0000"/>
                </a:solidFill>
                <a:latin typeface="Constantia"/>
                <a:cs typeface="Constantia"/>
              </a:rPr>
              <a:t>van</a:t>
            </a:r>
            <a:r>
              <a:rPr sz="2200" spc="-68" dirty="0">
                <a:solidFill>
                  <a:srgbClr val="FF0000"/>
                </a:solidFill>
                <a:latin typeface="Constantia"/>
                <a:cs typeface="Constantia"/>
              </a:rPr>
              <a:t> </a:t>
            </a:r>
            <a:r>
              <a:rPr sz="2200" dirty="0">
                <a:solidFill>
                  <a:srgbClr val="FF0000"/>
                </a:solidFill>
                <a:latin typeface="Constantia"/>
                <a:cs typeface="Constantia"/>
              </a:rPr>
              <a:t>onze</a:t>
            </a:r>
            <a:r>
              <a:rPr sz="2200" spc="-93" dirty="0">
                <a:solidFill>
                  <a:srgbClr val="FF0000"/>
                </a:solidFill>
                <a:latin typeface="Constantia"/>
                <a:cs typeface="Constantia"/>
              </a:rPr>
              <a:t> </a:t>
            </a:r>
            <a:r>
              <a:rPr sz="2200" dirty="0">
                <a:solidFill>
                  <a:srgbClr val="FF0000"/>
                </a:solidFill>
                <a:latin typeface="Constantia"/>
                <a:cs typeface="Constantia"/>
              </a:rPr>
              <a:t>economie</a:t>
            </a:r>
            <a:r>
              <a:rPr sz="2200" spc="-10" dirty="0">
                <a:solidFill>
                  <a:srgbClr val="FF0000"/>
                </a:solidFill>
                <a:latin typeface="Constantia"/>
                <a:cs typeface="Constantia"/>
              </a:rPr>
              <a:t> </a:t>
            </a:r>
            <a:r>
              <a:rPr sz="2200" dirty="0">
                <a:solidFill>
                  <a:srgbClr val="FF0000"/>
                </a:solidFill>
                <a:latin typeface="Constantia"/>
                <a:cs typeface="Constantia"/>
              </a:rPr>
              <a:t>;financiële</a:t>
            </a:r>
            <a:r>
              <a:rPr sz="2200" spc="-100" dirty="0">
                <a:solidFill>
                  <a:srgbClr val="FF0000"/>
                </a:solidFill>
                <a:latin typeface="Constantia"/>
                <a:cs typeface="Constantia"/>
              </a:rPr>
              <a:t> </a:t>
            </a:r>
            <a:r>
              <a:rPr sz="2200" spc="-18" dirty="0">
                <a:solidFill>
                  <a:srgbClr val="FF0000"/>
                </a:solidFill>
                <a:latin typeface="Constantia"/>
                <a:cs typeface="Constantia"/>
              </a:rPr>
              <a:t>wereld</a:t>
            </a:r>
            <a:r>
              <a:rPr sz="2200" spc="-34" dirty="0">
                <a:solidFill>
                  <a:srgbClr val="FF0000"/>
                </a:solidFill>
                <a:latin typeface="Constantia"/>
                <a:cs typeface="Constantia"/>
              </a:rPr>
              <a:t> </a:t>
            </a:r>
            <a:r>
              <a:rPr sz="2200" dirty="0">
                <a:solidFill>
                  <a:srgbClr val="FF0000"/>
                </a:solidFill>
                <a:latin typeface="Constantia"/>
                <a:cs typeface="Constantia"/>
              </a:rPr>
              <a:t>en</a:t>
            </a:r>
          </a:p>
          <a:p>
            <a:pPr marL="0" marR="0">
              <a:lnSpc>
                <a:spcPts val="2200"/>
              </a:lnSpc>
              <a:spcBef>
                <a:spcPts val="429"/>
              </a:spcBef>
              <a:spcAft>
                <a:spcPts val="0"/>
              </a:spcAft>
            </a:pPr>
            <a:r>
              <a:rPr sz="2200" dirty="0">
                <a:solidFill>
                  <a:srgbClr val="FF0000"/>
                </a:solidFill>
                <a:latin typeface="Constantia"/>
                <a:cs typeface="Constantia"/>
              </a:rPr>
              <a:t>aandelen beurzen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0711180" y="5961672"/>
            <a:ext cx="293662" cy="3784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679"/>
              </a:lnSpc>
              <a:spcBef>
                <a:spcPts val="0"/>
              </a:spcBef>
              <a:spcAft>
                <a:spcPts val="0"/>
              </a:spcAft>
            </a:pPr>
            <a:r>
              <a:rPr sz="2000" dirty="0">
                <a:solidFill>
                  <a:srgbClr val="FEFEFE"/>
                </a:solidFill>
                <a:latin typeface="Arial Unicode MS"/>
                <a:cs typeface="Arial Unicode MS"/>
              </a:rPr>
              <a:t>5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576580" y="6145197"/>
            <a:ext cx="747545" cy="2422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607"/>
              </a:lnSpc>
              <a:spcBef>
                <a:spcPts val="0"/>
              </a:spcBef>
              <a:spcAft>
                <a:spcPts val="0"/>
              </a:spcAft>
            </a:pPr>
            <a:r>
              <a:rPr sz="1200" dirty="0">
                <a:solidFill>
                  <a:srgbClr val="FEFEFE"/>
                </a:solidFill>
                <a:latin typeface="Arial Unicode MS"/>
                <a:cs typeface="Arial Unicode MS"/>
              </a:rPr>
              <a:t>20/02/16</a:t>
            </a:r>
          </a:p>
        </p:txBody>
      </p:sp>
      <p:sp>
        <p:nvSpPr>
          <p:cNvPr id="6" name="Tijdelijke aanduiding voor datum 5">
            <a:extLst>
              <a:ext uri="{FF2B5EF4-FFF2-40B4-BE49-F238E27FC236}">
                <a16:creationId xmlns:a16="http://schemas.microsoft.com/office/drawing/2014/main" id="{301D67BD-1B8E-40A3-9F02-50B415583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9CD06-1599-46A3-927D-61B578B04A02}" type="datetime1">
              <a:rPr lang="en-US" smtClean="0"/>
              <a:t>12/13/2023</a:t>
            </a:fld>
            <a:endParaRPr lang="en-US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0C3C419D-B64D-44A1-8715-E7F6E1B95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7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8000">
        <p14:flip dir="r"/>
      </p:transition>
    </mc:Choice>
    <mc:Fallback xmlns="">
      <p:transition spd="slow" advClick="0" advTm="8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9" name="Group 98">
            <a:extLst>
              <a:ext uri="{FF2B5EF4-FFF2-40B4-BE49-F238E27FC236}">
                <a16:creationId xmlns:a16="http://schemas.microsoft.com/office/drawing/2014/main" id="{5066F8AE-A5C7-4B3E-B1DA-D0B624059B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4867" y="0"/>
            <a:ext cx="11554765" cy="6475313"/>
            <a:chOff x="-15736" y="0"/>
            <a:chExt cx="12229962" cy="6856214"/>
          </a:xfrm>
        </p:grpSpPr>
        <p:pic>
          <p:nvPicPr>
            <p:cNvPr id="100" name="Picture 99">
              <a:extLst>
                <a:ext uri="{FF2B5EF4-FFF2-40B4-BE49-F238E27FC236}">
                  <a16:creationId xmlns:a16="http://schemas.microsoft.com/office/drawing/2014/main" id="{F78E901E-6697-44E3-9533-1457FA4F04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C515452A-514A-4763-9932-37302A8D6D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nl-BE"/>
            </a:p>
          </p:txBody>
        </p:sp>
        <p:pic>
          <p:nvPicPr>
            <p:cNvPr id="102" name="Picture 101">
              <a:extLst>
                <a:ext uri="{FF2B5EF4-FFF2-40B4-BE49-F238E27FC236}">
                  <a16:creationId xmlns:a16="http://schemas.microsoft.com/office/drawing/2014/main" id="{D0EC146D-CF08-4B34-ADEB-2F0296F98A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03" name="Picture 102">
              <a:extLst>
                <a:ext uri="{FF2B5EF4-FFF2-40B4-BE49-F238E27FC236}">
                  <a16:creationId xmlns:a16="http://schemas.microsoft.com/office/drawing/2014/main" id="{E1FBA240-87AB-400A-9292-7DC6F3E552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 useBgFill="1">
        <p:nvSpPr>
          <p:cNvPr id="105" name="Rectangle 104">
            <a:extLst>
              <a:ext uri="{FF2B5EF4-FFF2-40B4-BE49-F238E27FC236}">
                <a16:creationId xmlns:a16="http://schemas.microsoft.com/office/drawing/2014/main" id="{544958B8-57B6-4B37-8A18-D54A32EC2D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8900" cy="647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B7E4A740-3A69-42A5-8AC0-3905D518F4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4444" y="575733"/>
            <a:ext cx="10367010" cy="5325533"/>
          </a:xfrm>
          <a:prstGeom prst="rect">
            <a:avLst/>
          </a:prstGeom>
          <a:noFill/>
          <a:ln w="15875" cap="flat">
            <a:solidFill>
              <a:schemeClr val="bg1"/>
            </a:solidFill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8283C010-53D7-404B-9300-DB1BAE1EAE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955125"/>
            <a:ext cx="11559247" cy="621792"/>
            <a:chOff x="-18288" y="3128956"/>
            <a:chExt cx="12234672" cy="658368"/>
          </a:xfrm>
        </p:grpSpPr>
        <p:sp useBgFill="1">
          <p:nvSpPr>
            <p:cNvPr id="110" name="Rounded Rectangle 21">
              <a:extLst>
                <a:ext uri="{FF2B5EF4-FFF2-40B4-BE49-F238E27FC236}">
                  <a16:creationId xmlns:a16="http://schemas.microsoft.com/office/drawing/2014/main" id="{DFC03671-D6D3-4BA9-AD3E-6ADE11D07C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32303" y="3128956"/>
              <a:ext cx="45720" cy="658368"/>
            </a:xfrm>
            <a:prstGeom prst="roundRect">
              <a:avLst>
                <a:gd name="adj" fmla="val 50000"/>
              </a:avLst>
            </a:prstGeom>
            <a:ln w="9525">
              <a:noFill/>
            </a:ln>
            <a:effectLst>
              <a:innerShdw blurRad="114300">
                <a:prstClr val="black">
                  <a:alpha val="86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pic>
          <p:nvPicPr>
            <p:cNvPr id="111" name="Picture 110">
              <a:extLst>
                <a:ext uri="{FF2B5EF4-FFF2-40B4-BE49-F238E27FC236}">
                  <a16:creationId xmlns:a16="http://schemas.microsoft.com/office/drawing/2014/main" id="{DFD51935-8C23-4BCB-987B-F5AC9E3D94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8288" y="3154680"/>
              <a:ext cx="777240" cy="606425"/>
            </a:xfrm>
            <a:prstGeom prst="rect">
              <a:avLst/>
            </a:prstGeom>
          </p:spPr>
        </p:pic>
        <p:sp useBgFill="1">
          <p:nvSpPr>
            <p:cNvPr id="112" name="Rounded Rectangle 27">
              <a:extLst>
                <a:ext uri="{FF2B5EF4-FFF2-40B4-BE49-F238E27FC236}">
                  <a16:creationId xmlns:a16="http://schemas.microsoft.com/office/drawing/2014/main" id="{72D5A197-23EF-4751-9E72-FEB79910EF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414377" y="3128956"/>
              <a:ext cx="45720" cy="658368"/>
            </a:xfrm>
            <a:prstGeom prst="roundRect">
              <a:avLst>
                <a:gd name="adj" fmla="val 50000"/>
              </a:avLst>
            </a:prstGeom>
            <a:ln w="9525">
              <a:noFill/>
            </a:ln>
            <a:effectLst>
              <a:innerShdw blurRad="114300">
                <a:prstClr val="black">
                  <a:alpha val="86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pic>
          <p:nvPicPr>
            <p:cNvPr id="113" name="Picture 112">
              <a:extLst>
                <a:ext uri="{FF2B5EF4-FFF2-40B4-BE49-F238E27FC236}">
                  <a16:creationId xmlns:a16="http://schemas.microsoft.com/office/drawing/2014/main" id="{5DD7E4D1-EC3E-4109-9647-9E6652A92D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11439144" y="3154680"/>
              <a:ext cx="777240" cy="606425"/>
            </a:xfrm>
            <a:prstGeom prst="rect">
              <a:avLst/>
            </a:prstGeom>
          </p:spPr>
        </p:pic>
      </p:grp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628C772-898D-A932-5483-B662EE9326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198430" y="5637388"/>
            <a:ext cx="1511856" cy="26387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000" b="0" i="0" kern="1200">
                <a:solidFill>
                  <a:srgbClr val="FFFFFF"/>
                </a:solidFill>
                <a:effectLst/>
                <a:latin typeface="+mn-lt"/>
                <a:ea typeface="+mn-ea"/>
                <a:cs typeface="+mn-cs"/>
              </a:rPr>
              <a:pPr>
                <a:spcAft>
                  <a:spcPts val="600"/>
                </a:spcAft>
              </a:pPr>
              <a:t>12/13/2023</a:t>
            </a:fld>
            <a:endParaRPr lang="en-US" sz="1000" b="0" i="0" kern="1200">
              <a:solidFill>
                <a:srgbClr val="FFFFFF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36199A14-A3E9-B705-3C73-5561961674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82279" y="5637388"/>
            <a:ext cx="512735" cy="26387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000" b="0" i="0" kern="1200">
                <a:solidFill>
                  <a:srgbClr val="FFFFFF"/>
                </a:solidFill>
                <a:effectLst/>
                <a:latin typeface="+mn-lt"/>
                <a:ea typeface="+mn-ea"/>
                <a:cs typeface="+mn-cs"/>
              </a:rPr>
              <a:pPr>
                <a:spcAft>
                  <a:spcPts val="600"/>
                </a:spcAft>
              </a:pPr>
              <a:t>8</a:t>
            </a:fld>
            <a:endParaRPr lang="en-US" sz="1000" b="0" i="0" kern="1200">
              <a:solidFill>
                <a:srgbClr val="FFFFFF"/>
              </a:solidFill>
              <a:effectLst/>
              <a:latin typeface="+mn-lt"/>
              <a:ea typeface="+mn-ea"/>
              <a:cs typeface="+mn-cs"/>
            </a:endParaRP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99558727-94D3-431D-D0ED-8CD50907AC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6950" y="571500"/>
            <a:ext cx="9525000" cy="5334000"/>
          </a:xfrm>
          <a:prstGeom prst="rect">
            <a:avLst/>
          </a:prstGeom>
        </p:spPr>
      </p:pic>
      <p:sp>
        <p:nvSpPr>
          <p:cNvPr id="3" name="Rechthoek 2">
            <a:extLst>
              <a:ext uri="{FF2B5EF4-FFF2-40B4-BE49-F238E27FC236}">
                <a16:creationId xmlns:a16="http://schemas.microsoft.com/office/drawing/2014/main" id="{70CBA6D5-106F-9814-1F77-706D5E251430}"/>
              </a:ext>
            </a:extLst>
          </p:cNvPr>
          <p:cNvSpPr/>
          <p:nvPr/>
        </p:nvSpPr>
        <p:spPr>
          <a:xfrm>
            <a:off x="1990899" y="5701540"/>
            <a:ext cx="713592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Mooiste </a:t>
            </a:r>
            <a:r>
              <a:rPr lang="nl-NL" sz="5400" b="1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eindejaarscado</a:t>
            </a:r>
            <a:endParaRPr lang="nl-NL" sz="5400" b="1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61138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Group 103">
            <a:extLst>
              <a:ext uri="{FF2B5EF4-FFF2-40B4-BE49-F238E27FC236}">
                <a16:creationId xmlns:a16="http://schemas.microsoft.com/office/drawing/2014/main" id="{B77576E5-E7DB-46C7-B0D9-A0AB187873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4867" y="0"/>
            <a:ext cx="11554765" cy="6475313"/>
            <a:chOff x="-15736" y="0"/>
            <a:chExt cx="12229962" cy="6856214"/>
          </a:xfrm>
        </p:grpSpPr>
        <p:pic>
          <p:nvPicPr>
            <p:cNvPr id="105" name="Picture 104">
              <a:extLst>
                <a:ext uri="{FF2B5EF4-FFF2-40B4-BE49-F238E27FC236}">
                  <a16:creationId xmlns:a16="http://schemas.microsoft.com/office/drawing/2014/main" id="{A2C244BC-AB19-460B-9A7B-5BAFE9DEAB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C2D7728D-2CB0-4ADE-B6BF-4BA8ED772A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nl-BE"/>
            </a:p>
          </p:txBody>
        </p:sp>
        <p:pic>
          <p:nvPicPr>
            <p:cNvPr id="107" name="Picture 106">
              <a:extLst>
                <a:ext uri="{FF2B5EF4-FFF2-40B4-BE49-F238E27FC236}">
                  <a16:creationId xmlns:a16="http://schemas.microsoft.com/office/drawing/2014/main" id="{A3E0EDB8-8162-4D16-9521-52415777B0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08" name="Picture 107">
              <a:extLst>
                <a:ext uri="{FF2B5EF4-FFF2-40B4-BE49-F238E27FC236}">
                  <a16:creationId xmlns:a16="http://schemas.microsoft.com/office/drawing/2014/main" id="{27060CB3-C139-4548-A73F-74689C9292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110" name="Rectangle 109">
            <a:extLst>
              <a:ext uri="{FF2B5EF4-FFF2-40B4-BE49-F238E27FC236}">
                <a16:creationId xmlns:a16="http://schemas.microsoft.com/office/drawing/2014/main" id="{23E3CED3-8830-45C9-8D6C-F4ECADD4F1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8900" cy="6477000"/>
          </a:xfrm>
          <a:prstGeom prst="rect">
            <a:avLst/>
          </a:prstGeom>
          <a:solidFill>
            <a:srgbClr val="406F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7CEF375B-F821-4CAB-AFE9-B9E0679F14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47082" y="331080"/>
            <a:ext cx="6624736" cy="6095574"/>
          </a:xfrm>
          <a:prstGeom prst="rect">
            <a:avLst/>
          </a:prstGeom>
        </p:spPr>
      </p:pic>
      <p:sp>
        <p:nvSpPr>
          <p:cNvPr id="112" name="Rectangle 111">
            <a:extLst>
              <a:ext uri="{FF2B5EF4-FFF2-40B4-BE49-F238E27FC236}">
                <a16:creationId xmlns:a16="http://schemas.microsoft.com/office/drawing/2014/main" id="{66F2D62A-C66C-42DF-8C05-99B0B1A8BE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6689" y="331080"/>
            <a:ext cx="10905522" cy="5814839"/>
          </a:xfrm>
          <a:prstGeom prst="rect">
            <a:avLst/>
          </a:prstGeom>
          <a:noFill/>
          <a:ln w="25400" cap="flat">
            <a:solidFill>
              <a:srgbClr val="FF3C0B"/>
            </a:solidFill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FD11DD9-099A-70CD-8F07-45C05A85BE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198430" y="5854053"/>
            <a:ext cx="1511856" cy="26387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000" b="0" i="0" kern="1200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+mn-lt"/>
                <a:ea typeface="+mn-ea"/>
                <a:cs typeface="+mn-cs"/>
              </a:rPr>
              <a:pPr>
                <a:spcAft>
                  <a:spcPts val="600"/>
                </a:spcAft>
              </a:pPr>
              <a:t>12/13/2023</a:t>
            </a:fld>
            <a:endParaRPr lang="en-US" sz="1000" b="0" i="0" kern="1200">
              <a:solidFill>
                <a:schemeClr val="tx2">
                  <a:lumMod val="75000"/>
                  <a:lumOff val="25000"/>
                </a:schemeClr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E4827C3D-C9F5-4B03-58EA-0A698AF9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82279" y="5854053"/>
            <a:ext cx="512735" cy="26387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000" b="0" i="0" kern="1200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+mn-lt"/>
                <a:ea typeface="+mn-ea"/>
                <a:cs typeface="+mn-cs"/>
              </a:rPr>
              <a:pPr>
                <a:spcAft>
                  <a:spcPts val="600"/>
                </a:spcAft>
              </a:pPr>
              <a:t>9</a:t>
            </a:fld>
            <a:endParaRPr lang="en-US" sz="1000" b="0" i="0" kern="1200">
              <a:solidFill>
                <a:schemeClr val="tx2">
                  <a:lumMod val="75000"/>
                  <a:lumOff val="25000"/>
                </a:schemeClr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1583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sch">
  <a:themeElements>
    <a:clrScheme name="Organisch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sch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sch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0</TotalTime>
  <Words>478</Words>
  <Application>Microsoft Office PowerPoint</Application>
  <PresentationFormat>Aangepast</PresentationFormat>
  <Paragraphs>152</Paragraphs>
  <Slides>47</Slides>
  <Notes>4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8</vt:i4>
      </vt:variant>
      <vt:variant>
        <vt:lpstr>Thema</vt:lpstr>
      </vt:variant>
      <vt:variant>
        <vt:i4>1</vt:i4>
      </vt:variant>
      <vt:variant>
        <vt:lpstr>Diatitels</vt:lpstr>
      </vt:variant>
      <vt:variant>
        <vt:i4>47</vt:i4>
      </vt:variant>
    </vt:vector>
  </HeadingPairs>
  <TitlesOfParts>
    <vt:vector size="56" baseType="lpstr">
      <vt:lpstr>Arial Black</vt:lpstr>
      <vt:lpstr>Garamond</vt:lpstr>
      <vt:lpstr>Calibri</vt:lpstr>
      <vt:lpstr>Constantia</vt:lpstr>
      <vt:lpstr>Arial Unicode MS</vt:lpstr>
      <vt:lpstr>Arial</vt:lpstr>
      <vt:lpstr>Wingdings 3</vt:lpstr>
      <vt:lpstr>LJQQAM+ITC Zapf Chancery Medium Italic</vt:lpstr>
      <vt:lpstr>Organisch</vt:lpstr>
      <vt:lpstr>PowerPoint-presentatie</vt:lpstr>
      <vt:lpstr>PowerPoint-presentatie</vt:lpstr>
      <vt:lpstr> 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Alle informatie binnen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HOE KAN MEN ZICH BESCHERMEN TEGEN DEFLATIE OF KOOPKRACHTCRASH ??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PowerPoint</dc:title>
  <dc:creator>bernard busschaert</dc:creator>
  <cp:lastModifiedBy>bernard busschaert</cp:lastModifiedBy>
  <cp:revision>115</cp:revision>
  <cp:lastPrinted>2023-12-06T10:58:29Z</cp:lastPrinted>
  <dcterms:modified xsi:type="dcterms:W3CDTF">2023-12-13T13:43:40Z</dcterms:modified>
</cp:coreProperties>
</file>