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47" r:id="rId1"/>
  </p:sldMasterIdLst>
  <p:notesMasterIdLst>
    <p:notesMasterId r:id="rId49"/>
  </p:notesMasterIdLst>
  <p:sldIdLst>
    <p:sldId id="256" r:id="rId2"/>
    <p:sldId id="476" r:id="rId3"/>
    <p:sldId id="399" r:id="rId4"/>
    <p:sldId id="258" r:id="rId5"/>
    <p:sldId id="495" r:id="rId6"/>
    <p:sldId id="460" r:id="rId7"/>
    <p:sldId id="260" r:id="rId8"/>
    <p:sldId id="468" r:id="rId9"/>
    <p:sldId id="439" r:id="rId10"/>
    <p:sldId id="412" r:id="rId11"/>
    <p:sldId id="485" r:id="rId12"/>
    <p:sldId id="264" r:id="rId13"/>
    <p:sldId id="466" r:id="rId14"/>
    <p:sldId id="465" r:id="rId15"/>
    <p:sldId id="404" r:id="rId16"/>
    <p:sldId id="336" r:id="rId17"/>
    <p:sldId id="462" r:id="rId18"/>
    <p:sldId id="272" r:id="rId19"/>
    <p:sldId id="496" r:id="rId20"/>
    <p:sldId id="274" r:id="rId21"/>
    <p:sldId id="380" r:id="rId22"/>
    <p:sldId id="415" r:id="rId23"/>
    <p:sldId id="403" r:id="rId24"/>
    <p:sldId id="419" r:id="rId25"/>
    <p:sldId id="420" r:id="rId26"/>
    <p:sldId id="421" r:id="rId27"/>
    <p:sldId id="422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494" r:id="rId45"/>
    <p:sldId id="344" r:id="rId46"/>
    <p:sldId id="400" r:id="rId47"/>
    <p:sldId id="386" r:id="rId48"/>
  </p:sldIdLst>
  <p:sldSz cx="11518900" cy="6477000"/>
  <p:notesSz cx="9929813" cy="6797675"/>
  <p:embeddedFontLst>
    <p:embeddedFont>
      <p:font typeface="Arial Black" panose="020B0A04020102020204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onstantia" panose="02030602050306030303" pitchFamily="18" charset="0"/>
      <p:regular r:id="rId55"/>
      <p:bold r:id="rId56"/>
      <p:italic r:id="rId57"/>
      <p:boldItalic r:id="rId58"/>
    </p:embeddedFont>
    <p:embeddedFont>
      <p:font typeface="Garamond" panose="02020404030301010803" pitchFamily="18" charset="0"/>
      <p:regular r:id="rId59"/>
      <p:bold r:id="rId60"/>
      <p:italic r:id="rId61"/>
    </p:embeddedFont>
    <p:embeddedFont>
      <p:font typeface="LJQQAM+ITC Zapf Chancery Medium Italic" panose="020B0604020202020204"/>
      <p:regular r:id="rId62"/>
    </p:embeddedFont>
    <p:embeddedFont>
      <p:font typeface="Wingdings 3" panose="05040102010807070707" pitchFamily="18" charset="2"/>
      <p:regular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76"/>
            <p14:sldId id="399"/>
            <p14:sldId id="258"/>
            <p14:sldId id="495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85"/>
            <p14:sldId id="264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344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75B04-9346-43D4-B162-FC04BAA208B4}" v="1" dt="2023-12-05T08:36:49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7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F4B75B04-9346-43D4-B162-FC04BAA208B4}"/>
    <pc:docChg chg="custSel addSld delSld modSld modSection">
      <pc:chgData name="bernard busschaert" userId="3712a37b8b467b77" providerId="LiveId" clId="{F4B75B04-9346-43D4-B162-FC04BAA208B4}" dt="2023-12-06T10:57:15.633" v="828" actId="14100"/>
      <pc:docMkLst>
        <pc:docMk/>
      </pc:docMkLst>
      <pc:sldChg chg="modSp mod">
        <pc:chgData name="bernard busschaert" userId="3712a37b8b467b77" providerId="LiveId" clId="{F4B75B04-9346-43D4-B162-FC04BAA208B4}" dt="2023-12-06T10:26:41.308" v="733" actId="20577"/>
        <pc:sldMkLst>
          <pc:docMk/>
          <pc:sldMk cId="991004799" sldId="380"/>
        </pc:sldMkLst>
        <pc:spChg chg="mod">
          <ac:chgData name="bernard busschaert" userId="3712a37b8b467b77" providerId="LiveId" clId="{F4B75B04-9346-43D4-B162-FC04BAA208B4}" dt="2023-12-06T10:26:41.308" v="733" actId="20577"/>
          <ac:spMkLst>
            <pc:docMk/>
            <pc:sldMk cId="991004799" sldId="380"/>
            <ac:spMk id="9" creationId="{7DB8716D-F4C8-344E-0C79-1E320DFF557F}"/>
          </ac:spMkLst>
        </pc:spChg>
      </pc:sldChg>
      <pc:sldChg chg="modSp mod">
        <pc:chgData name="bernard busschaert" userId="3712a37b8b467b77" providerId="LiveId" clId="{F4B75B04-9346-43D4-B162-FC04BAA208B4}" dt="2023-12-06T10:13:16.378" v="684" actId="6549"/>
        <pc:sldMkLst>
          <pc:docMk/>
          <pc:sldMk cId="1017877416" sldId="399"/>
        </pc:sldMkLst>
        <pc:spChg chg="mod">
          <ac:chgData name="bernard busschaert" userId="3712a37b8b467b77" providerId="LiveId" clId="{F4B75B04-9346-43D4-B162-FC04BAA208B4}" dt="2023-12-06T10:13:16.378" v="684" actId="6549"/>
          <ac:spMkLst>
            <pc:docMk/>
            <pc:sldMk cId="1017877416" sldId="399"/>
            <ac:spMk id="6" creationId="{F04D60C6-AFF7-9855-FED5-33273FFC6675}"/>
          </ac:spMkLst>
        </pc:spChg>
      </pc:sldChg>
      <pc:sldChg chg="addSp delSp modSp mod">
        <pc:chgData name="bernard busschaert" userId="3712a37b8b467b77" providerId="LiveId" clId="{F4B75B04-9346-43D4-B162-FC04BAA208B4}" dt="2023-12-06T10:46:40.341" v="764" actId="14100"/>
        <pc:sldMkLst>
          <pc:docMk/>
          <pc:sldMk cId="817804989" sldId="403"/>
        </pc:sldMkLst>
        <pc:picChg chg="del">
          <ac:chgData name="bernard busschaert" userId="3712a37b8b467b77" providerId="LiveId" clId="{F4B75B04-9346-43D4-B162-FC04BAA208B4}" dt="2023-12-06T10:27:03.818" v="737" actId="478"/>
          <ac:picMkLst>
            <pc:docMk/>
            <pc:sldMk cId="817804989" sldId="403"/>
            <ac:picMk id="3" creationId="{0EC4F969-75DF-FDC5-988D-9ED16D09D215}"/>
          </ac:picMkLst>
        </pc:picChg>
        <pc:picChg chg="add mod">
          <ac:chgData name="bernard busschaert" userId="3712a37b8b467b77" providerId="LiveId" clId="{F4B75B04-9346-43D4-B162-FC04BAA208B4}" dt="2023-12-06T10:46:40.341" v="764" actId="14100"/>
          <ac:picMkLst>
            <pc:docMk/>
            <pc:sldMk cId="817804989" sldId="403"/>
            <ac:picMk id="6" creationId="{7E9A03C5-37E2-B9EA-C49F-41CE9338BAD0}"/>
          </ac:picMkLst>
        </pc:picChg>
      </pc:sldChg>
      <pc:sldChg chg="addSp delSp modSp mod">
        <pc:chgData name="bernard busschaert" userId="3712a37b8b467b77" providerId="LiveId" clId="{F4B75B04-9346-43D4-B162-FC04BAA208B4}" dt="2023-12-06T10:21:16.372" v="709" actId="26606"/>
        <pc:sldMkLst>
          <pc:docMk/>
          <pc:sldMk cId="65500236" sldId="412"/>
        </pc:sldMkLst>
        <pc:spChg chg="mod">
          <ac:chgData name="bernard busschaert" userId="3712a37b8b467b77" providerId="LiveId" clId="{F4B75B04-9346-43D4-B162-FC04BAA208B4}" dt="2023-12-06T10:21:16.372" v="709" actId="26606"/>
          <ac:spMkLst>
            <pc:docMk/>
            <pc:sldMk cId="65500236" sldId="412"/>
            <ac:spMk id="4" creationId="{21C94A13-5C45-CA2F-206F-B92663220DD2}"/>
          </ac:spMkLst>
        </pc:spChg>
        <pc:spChg chg="mod">
          <ac:chgData name="bernard busschaert" userId="3712a37b8b467b77" providerId="LiveId" clId="{F4B75B04-9346-43D4-B162-FC04BAA208B4}" dt="2023-12-06T10:21:16.372" v="709" actId="26606"/>
          <ac:spMkLst>
            <pc:docMk/>
            <pc:sldMk cId="65500236" sldId="412"/>
            <ac:spMk id="5" creationId="{C245F860-AA57-2C16-114C-C7D12F047565}"/>
          </ac:spMkLst>
        </pc:spChg>
        <pc:spChg chg="del">
          <ac:chgData name="bernard busschaert" userId="3712a37b8b467b77" providerId="LiveId" clId="{F4B75B04-9346-43D4-B162-FC04BAA208B4}" dt="2023-12-06T10:21:16.372" v="709" actId="26606"/>
          <ac:spMkLst>
            <pc:docMk/>
            <pc:sldMk cId="65500236" sldId="412"/>
            <ac:spMk id="114" creationId="{23E3CED3-8830-45C9-8D6C-F4ECADD4F114}"/>
          </ac:spMkLst>
        </pc:spChg>
        <pc:spChg chg="del">
          <ac:chgData name="bernard busschaert" userId="3712a37b8b467b77" providerId="LiveId" clId="{F4B75B04-9346-43D4-B162-FC04BAA208B4}" dt="2023-12-06T10:21:16.372" v="709" actId="26606"/>
          <ac:spMkLst>
            <pc:docMk/>
            <pc:sldMk cId="65500236" sldId="412"/>
            <ac:spMk id="115" creationId="{66F2D62A-C66C-42DF-8C05-99B0B1A8BED0}"/>
          </ac:spMkLst>
        </pc:spChg>
        <pc:spChg chg="add">
          <ac:chgData name="bernard busschaert" userId="3712a37b8b467b77" providerId="LiveId" clId="{F4B75B04-9346-43D4-B162-FC04BAA208B4}" dt="2023-12-06T10:21:16.372" v="709" actId="26606"/>
          <ac:spMkLst>
            <pc:docMk/>
            <pc:sldMk cId="65500236" sldId="412"/>
            <ac:spMk id="126" creationId="{F733538D-5433-42E7-AA08-DC5FDEDA47A7}"/>
          </ac:spMkLst>
        </pc:spChg>
        <pc:grpChg chg="del">
          <ac:chgData name="bernard busschaert" userId="3712a37b8b467b77" providerId="LiveId" clId="{F4B75B04-9346-43D4-B162-FC04BAA208B4}" dt="2023-12-06T10:21:16.372" v="709" actId="26606"/>
          <ac:grpSpMkLst>
            <pc:docMk/>
            <pc:sldMk cId="65500236" sldId="412"/>
            <ac:grpSpMk id="112" creationId="{B77576E5-E7DB-46C7-B0D9-A0AB18787301}"/>
          </ac:grpSpMkLst>
        </pc:grpChg>
        <pc:grpChg chg="add">
          <ac:chgData name="bernard busschaert" userId="3712a37b8b467b77" providerId="LiveId" clId="{F4B75B04-9346-43D4-B162-FC04BAA208B4}" dt="2023-12-06T10:21:16.372" v="709" actId="26606"/>
          <ac:grpSpMkLst>
            <pc:docMk/>
            <pc:sldMk cId="65500236" sldId="412"/>
            <ac:grpSpMk id="120" creationId="{5066F8AE-A5C7-4B3E-B1DA-D0B624059BED}"/>
          </ac:grpSpMkLst>
        </pc:grpChg>
        <pc:picChg chg="del">
          <ac:chgData name="bernard busschaert" userId="3712a37b8b467b77" providerId="LiveId" clId="{F4B75B04-9346-43D4-B162-FC04BAA208B4}" dt="2023-12-06T10:14:06.804" v="690" actId="478"/>
          <ac:picMkLst>
            <pc:docMk/>
            <pc:sldMk cId="65500236" sldId="412"/>
            <ac:picMk id="3" creationId="{74FEC3BE-C386-2368-2BFB-5937EE3AF23F}"/>
          </ac:picMkLst>
        </pc:picChg>
        <pc:picChg chg="add del">
          <ac:chgData name="bernard busschaert" userId="3712a37b8b467b77" providerId="LiveId" clId="{F4B75B04-9346-43D4-B162-FC04BAA208B4}" dt="2023-12-06T10:20:42.422" v="707" actId="478"/>
          <ac:picMkLst>
            <pc:docMk/>
            <pc:sldMk cId="65500236" sldId="412"/>
            <ac:picMk id="6" creationId="{1F006F48-2898-F907-993B-3C7FE24A6F2D}"/>
          </ac:picMkLst>
        </pc:picChg>
        <pc:picChg chg="add mod ord">
          <ac:chgData name="bernard busschaert" userId="3712a37b8b467b77" providerId="LiveId" clId="{F4B75B04-9346-43D4-B162-FC04BAA208B4}" dt="2023-12-06T10:21:16.372" v="709" actId="26606"/>
          <ac:picMkLst>
            <pc:docMk/>
            <pc:sldMk cId="65500236" sldId="412"/>
            <ac:picMk id="8" creationId="{AA496B8A-9C91-B398-9C18-6B00A1119E69}"/>
          </ac:picMkLst>
        </pc:picChg>
      </pc:sldChg>
      <pc:sldChg chg="addSp delSp modSp mod">
        <pc:chgData name="bernard busschaert" userId="3712a37b8b467b77" providerId="LiveId" clId="{F4B75B04-9346-43D4-B162-FC04BAA208B4}" dt="2023-12-06T10:45:43.852" v="761" actId="14100"/>
        <pc:sldMkLst>
          <pc:docMk/>
          <pc:sldMk cId="2719559574" sldId="415"/>
        </pc:sldMkLst>
        <pc:spChg chg="del mod">
          <ac:chgData name="bernard busschaert" userId="3712a37b8b467b77" providerId="LiveId" clId="{F4B75B04-9346-43D4-B162-FC04BAA208B4}" dt="2023-12-06T10:27:01.764" v="736" actId="478"/>
          <ac:spMkLst>
            <pc:docMk/>
            <pc:sldMk cId="2719559574" sldId="415"/>
            <ac:spMk id="8" creationId="{CD979E03-5E1B-B782-1409-54C2B82BB8DB}"/>
          </ac:spMkLst>
        </pc:spChg>
        <pc:picChg chg="del">
          <ac:chgData name="bernard busschaert" userId="3712a37b8b467b77" providerId="LiveId" clId="{F4B75B04-9346-43D4-B162-FC04BAA208B4}" dt="2023-12-06T10:26:53.813" v="734" actId="478"/>
          <ac:picMkLst>
            <pc:docMk/>
            <pc:sldMk cId="2719559574" sldId="415"/>
            <ac:picMk id="3" creationId="{AA6CF8BD-A2C9-CDD2-F8A0-9D7052F4E73D}"/>
          </ac:picMkLst>
        </pc:picChg>
        <pc:picChg chg="add mod">
          <ac:chgData name="bernard busschaert" userId="3712a37b8b467b77" providerId="LiveId" clId="{F4B75B04-9346-43D4-B162-FC04BAA208B4}" dt="2023-12-06T10:45:43.852" v="761" actId="14100"/>
          <ac:picMkLst>
            <pc:docMk/>
            <pc:sldMk cId="2719559574" sldId="415"/>
            <ac:picMk id="6" creationId="{459E188C-B43E-9AA5-FDE5-3C043461522F}"/>
          </ac:picMkLst>
        </pc:picChg>
      </pc:sldChg>
      <pc:sldChg chg="del">
        <pc:chgData name="bernard busschaert" userId="3712a37b8b467b77" providerId="LiveId" clId="{F4B75B04-9346-43D4-B162-FC04BAA208B4}" dt="2023-12-06T10:22:26.272" v="714" actId="47"/>
        <pc:sldMkLst>
          <pc:docMk/>
          <pc:sldMk cId="2673809821" sldId="417"/>
        </pc:sldMkLst>
      </pc:sldChg>
      <pc:sldChg chg="addSp delSp modSp mod">
        <pc:chgData name="bernard busschaert" userId="3712a37b8b467b77" providerId="LiveId" clId="{F4B75B04-9346-43D4-B162-FC04BAA208B4}" dt="2023-12-06T10:47:07.406" v="767" actId="14100"/>
        <pc:sldMkLst>
          <pc:docMk/>
          <pc:sldMk cId="1002132126" sldId="419"/>
        </pc:sldMkLst>
        <pc:picChg chg="del">
          <ac:chgData name="bernard busschaert" userId="3712a37b8b467b77" providerId="LiveId" clId="{F4B75B04-9346-43D4-B162-FC04BAA208B4}" dt="2023-12-06T10:27:05.890" v="738" actId="478"/>
          <ac:picMkLst>
            <pc:docMk/>
            <pc:sldMk cId="1002132126" sldId="419"/>
            <ac:picMk id="3" creationId="{213CA08C-C57C-0146-8678-6A4FB58FD98B}"/>
          </ac:picMkLst>
        </pc:picChg>
        <pc:picChg chg="add mod">
          <ac:chgData name="bernard busschaert" userId="3712a37b8b467b77" providerId="LiveId" clId="{F4B75B04-9346-43D4-B162-FC04BAA208B4}" dt="2023-12-06T10:47:07.406" v="767" actId="14100"/>
          <ac:picMkLst>
            <pc:docMk/>
            <pc:sldMk cId="1002132126" sldId="419"/>
            <ac:picMk id="6" creationId="{C9717814-2E2F-E72C-5699-47F7D1E1C352}"/>
          </ac:picMkLst>
        </pc:picChg>
      </pc:sldChg>
      <pc:sldChg chg="addSp delSp modSp mod">
        <pc:chgData name="bernard busschaert" userId="3712a37b8b467b77" providerId="LiveId" clId="{F4B75B04-9346-43D4-B162-FC04BAA208B4}" dt="2023-12-06T10:47:56.839" v="772" actId="14100"/>
        <pc:sldMkLst>
          <pc:docMk/>
          <pc:sldMk cId="1805676023" sldId="420"/>
        </pc:sldMkLst>
        <pc:picChg chg="del">
          <ac:chgData name="bernard busschaert" userId="3712a37b8b467b77" providerId="LiveId" clId="{F4B75B04-9346-43D4-B162-FC04BAA208B4}" dt="2023-12-06T10:27:10.162" v="739" actId="478"/>
          <ac:picMkLst>
            <pc:docMk/>
            <pc:sldMk cId="1805676023" sldId="420"/>
            <ac:picMk id="3" creationId="{CA40A6E5-FB80-AB48-3EDF-4BE93A780997}"/>
          </ac:picMkLst>
        </pc:picChg>
        <pc:picChg chg="add del">
          <ac:chgData name="bernard busschaert" userId="3712a37b8b467b77" providerId="LiveId" clId="{F4B75B04-9346-43D4-B162-FC04BAA208B4}" dt="2023-12-06T10:47:31.151" v="769" actId="478"/>
          <ac:picMkLst>
            <pc:docMk/>
            <pc:sldMk cId="1805676023" sldId="420"/>
            <ac:picMk id="6" creationId="{408D36D6-9C90-1B38-5AE8-EE7D4AF15391}"/>
          </ac:picMkLst>
        </pc:picChg>
        <pc:picChg chg="add mod">
          <ac:chgData name="bernard busschaert" userId="3712a37b8b467b77" providerId="LiveId" clId="{F4B75B04-9346-43D4-B162-FC04BAA208B4}" dt="2023-12-06T10:47:56.839" v="772" actId="14100"/>
          <ac:picMkLst>
            <pc:docMk/>
            <pc:sldMk cId="1805676023" sldId="420"/>
            <ac:picMk id="8" creationId="{A4DACD64-3B36-DD6A-9776-1C6E48DE19ED}"/>
          </ac:picMkLst>
        </pc:picChg>
      </pc:sldChg>
      <pc:sldChg chg="addSp delSp modSp mod">
        <pc:chgData name="bernard busschaert" userId="3712a37b8b467b77" providerId="LiveId" clId="{F4B75B04-9346-43D4-B162-FC04BAA208B4}" dt="2023-12-06T10:48:22.916" v="775" actId="14100"/>
        <pc:sldMkLst>
          <pc:docMk/>
          <pc:sldMk cId="2051211891" sldId="421"/>
        </pc:sldMkLst>
        <pc:picChg chg="del">
          <ac:chgData name="bernard busschaert" userId="3712a37b8b467b77" providerId="LiveId" clId="{F4B75B04-9346-43D4-B162-FC04BAA208B4}" dt="2023-12-06T10:27:12.302" v="740" actId="478"/>
          <ac:picMkLst>
            <pc:docMk/>
            <pc:sldMk cId="2051211891" sldId="421"/>
            <ac:picMk id="3" creationId="{AF5C20CA-8B8A-5509-C2F1-C2345FD28F59}"/>
          </ac:picMkLst>
        </pc:picChg>
        <pc:picChg chg="add mod">
          <ac:chgData name="bernard busschaert" userId="3712a37b8b467b77" providerId="LiveId" clId="{F4B75B04-9346-43D4-B162-FC04BAA208B4}" dt="2023-12-06T10:48:22.916" v="775" actId="14100"/>
          <ac:picMkLst>
            <pc:docMk/>
            <pc:sldMk cId="2051211891" sldId="421"/>
            <ac:picMk id="6" creationId="{1B4261A3-5C2E-44E6-28D7-ADD847CFED2C}"/>
          </ac:picMkLst>
        </pc:picChg>
      </pc:sldChg>
      <pc:sldChg chg="addSp delSp modSp mod">
        <pc:chgData name="bernard busschaert" userId="3712a37b8b467b77" providerId="LiveId" clId="{F4B75B04-9346-43D4-B162-FC04BAA208B4}" dt="2023-12-06T10:49:07.929" v="778" actId="14100"/>
        <pc:sldMkLst>
          <pc:docMk/>
          <pc:sldMk cId="4191011050" sldId="422"/>
        </pc:sldMkLst>
        <pc:picChg chg="del">
          <ac:chgData name="bernard busschaert" userId="3712a37b8b467b77" providerId="LiveId" clId="{F4B75B04-9346-43D4-B162-FC04BAA208B4}" dt="2023-12-06T10:27:16.349" v="741" actId="478"/>
          <ac:picMkLst>
            <pc:docMk/>
            <pc:sldMk cId="4191011050" sldId="422"/>
            <ac:picMk id="3" creationId="{77B9D7BB-6E0E-4923-EF7E-996A79774294}"/>
          </ac:picMkLst>
        </pc:picChg>
        <pc:picChg chg="add mod">
          <ac:chgData name="bernard busschaert" userId="3712a37b8b467b77" providerId="LiveId" clId="{F4B75B04-9346-43D4-B162-FC04BAA208B4}" dt="2023-12-06T10:49:07.929" v="778" actId="14100"/>
          <ac:picMkLst>
            <pc:docMk/>
            <pc:sldMk cId="4191011050" sldId="422"/>
            <ac:picMk id="6" creationId="{6E492086-7B23-52E0-0C3F-AD5D9A670F1A}"/>
          </ac:picMkLst>
        </pc:picChg>
      </pc:sldChg>
      <pc:sldChg chg="addSp delSp modSp mod">
        <pc:chgData name="bernard busschaert" userId="3712a37b8b467b77" providerId="LiveId" clId="{F4B75B04-9346-43D4-B162-FC04BAA208B4}" dt="2023-12-06T10:18:48.331" v="705" actId="14100"/>
        <pc:sldMkLst>
          <pc:docMk/>
          <pc:sldMk cId="2611583001" sldId="439"/>
        </pc:sldMkLst>
        <pc:picChg chg="del">
          <ac:chgData name="bernard busschaert" userId="3712a37b8b467b77" providerId="LiveId" clId="{F4B75B04-9346-43D4-B162-FC04BAA208B4}" dt="2023-12-06T10:14:03.904" v="689" actId="478"/>
          <ac:picMkLst>
            <pc:docMk/>
            <pc:sldMk cId="2611583001" sldId="439"/>
            <ac:picMk id="3" creationId="{22D4C54C-46D3-F3CC-E4B6-B486DD842383}"/>
          </ac:picMkLst>
        </pc:picChg>
        <pc:picChg chg="add mod">
          <ac:chgData name="bernard busschaert" userId="3712a37b8b467b77" providerId="LiveId" clId="{F4B75B04-9346-43D4-B162-FC04BAA208B4}" dt="2023-12-06T10:18:48.331" v="705" actId="14100"/>
          <ac:picMkLst>
            <pc:docMk/>
            <pc:sldMk cId="2611583001" sldId="439"/>
            <ac:picMk id="6" creationId="{E4A01F19-823A-617F-10BE-A3EE6404F320}"/>
          </ac:picMkLst>
        </pc:picChg>
      </pc:sldChg>
      <pc:sldChg chg="addSp delSp modSp mod">
        <pc:chgData name="bernard busschaert" userId="3712a37b8b467b77" providerId="LiveId" clId="{F4B75B04-9346-43D4-B162-FC04BAA208B4}" dt="2023-12-06T10:15:35.026" v="697" actId="14100"/>
        <pc:sldMkLst>
          <pc:docMk/>
          <pc:sldMk cId="3861138742" sldId="468"/>
        </pc:sldMkLst>
        <pc:spChg chg="del">
          <ac:chgData name="bernard busschaert" userId="3712a37b8b467b77" providerId="LiveId" clId="{F4B75B04-9346-43D4-B162-FC04BAA208B4}" dt="2023-12-06T10:14:01.581" v="688" actId="478"/>
          <ac:spMkLst>
            <pc:docMk/>
            <pc:sldMk cId="3861138742" sldId="468"/>
            <ac:spMk id="7" creationId="{0B038396-797F-BF2B-4133-0EAF0D044B92}"/>
          </ac:spMkLst>
        </pc:spChg>
        <pc:spChg chg="del mod">
          <ac:chgData name="bernard busschaert" userId="3712a37b8b467b77" providerId="LiveId" clId="{F4B75B04-9346-43D4-B162-FC04BAA208B4}" dt="2023-12-06T10:13:57.934" v="687" actId="478"/>
          <ac:spMkLst>
            <pc:docMk/>
            <pc:sldMk cId="3861138742" sldId="468"/>
            <ac:spMk id="9" creationId="{7D1C97BF-6C12-149D-3DD7-C901068A41BF}"/>
          </ac:spMkLst>
        </pc:spChg>
        <pc:picChg chg="del">
          <ac:chgData name="bernard busschaert" userId="3712a37b8b467b77" providerId="LiveId" clId="{F4B75B04-9346-43D4-B162-FC04BAA208B4}" dt="2023-12-06T10:13:51.075" v="685" actId="478"/>
          <ac:picMkLst>
            <pc:docMk/>
            <pc:sldMk cId="3861138742" sldId="468"/>
            <ac:picMk id="3" creationId="{07BAB229-B4FF-E2D0-6C6C-FDAA7D8D4AEE}"/>
          </ac:picMkLst>
        </pc:picChg>
        <pc:picChg chg="add mod">
          <ac:chgData name="bernard busschaert" userId="3712a37b8b467b77" providerId="LiveId" clId="{F4B75B04-9346-43D4-B162-FC04BAA208B4}" dt="2023-12-06T10:15:35.026" v="697" actId="14100"/>
          <ac:picMkLst>
            <pc:docMk/>
            <pc:sldMk cId="3861138742" sldId="468"/>
            <ac:picMk id="6" creationId="{F9598834-FFF0-77F8-3AAA-5F9719250C0A}"/>
          </ac:picMkLst>
        </pc:picChg>
      </pc:sldChg>
      <pc:sldChg chg="addSp delSp modSp mod">
        <pc:chgData name="bernard busschaert" userId="3712a37b8b467b77" providerId="LiveId" clId="{F4B75B04-9346-43D4-B162-FC04BAA208B4}" dt="2023-12-06T10:49:46.965" v="781" actId="14100"/>
        <pc:sldMkLst>
          <pc:docMk/>
          <pc:sldMk cId="1242358366" sldId="477"/>
        </pc:sldMkLst>
        <pc:picChg chg="add mod">
          <ac:chgData name="bernard busschaert" userId="3712a37b8b467b77" providerId="LiveId" clId="{F4B75B04-9346-43D4-B162-FC04BAA208B4}" dt="2023-12-06T10:49:46.965" v="781" actId="14100"/>
          <ac:picMkLst>
            <pc:docMk/>
            <pc:sldMk cId="1242358366" sldId="477"/>
            <ac:picMk id="7" creationId="{E70AC337-5471-9D4F-4331-8C7C636BC5AB}"/>
          </ac:picMkLst>
        </pc:picChg>
        <pc:picChg chg="del">
          <ac:chgData name="bernard busschaert" userId="3712a37b8b467b77" providerId="LiveId" clId="{F4B75B04-9346-43D4-B162-FC04BAA208B4}" dt="2023-12-06T10:27:25.994" v="742" actId="478"/>
          <ac:picMkLst>
            <pc:docMk/>
            <pc:sldMk cId="1242358366" sldId="477"/>
            <ac:picMk id="8" creationId="{5039D451-A9BB-7EEB-023B-6F7FD72A8031}"/>
          </ac:picMkLst>
        </pc:picChg>
      </pc:sldChg>
      <pc:sldChg chg="addSp delSp modSp mod">
        <pc:chgData name="bernard busschaert" userId="3712a37b8b467b77" providerId="LiveId" clId="{F4B75B04-9346-43D4-B162-FC04BAA208B4}" dt="2023-12-06T10:50:09.976" v="784" actId="14100"/>
        <pc:sldMkLst>
          <pc:docMk/>
          <pc:sldMk cId="217700674" sldId="478"/>
        </pc:sldMkLst>
        <pc:picChg chg="add mod">
          <ac:chgData name="bernard busschaert" userId="3712a37b8b467b77" providerId="LiveId" clId="{F4B75B04-9346-43D4-B162-FC04BAA208B4}" dt="2023-12-06T10:50:09.976" v="784" actId="14100"/>
          <ac:picMkLst>
            <pc:docMk/>
            <pc:sldMk cId="217700674" sldId="478"/>
            <ac:picMk id="7" creationId="{96A181A4-ACF3-E848-9C8E-39B9E33715AD}"/>
          </ac:picMkLst>
        </pc:picChg>
        <pc:picChg chg="del">
          <ac:chgData name="bernard busschaert" userId="3712a37b8b467b77" providerId="LiveId" clId="{F4B75B04-9346-43D4-B162-FC04BAA208B4}" dt="2023-12-06T10:27:29.346" v="743" actId="478"/>
          <ac:picMkLst>
            <pc:docMk/>
            <pc:sldMk cId="217700674" sldId="478"/>
            <ac:picMk id="8" creationId="{E8C6FDC4-DAE3-9395-8ACF-43842D660356}"/>
          </ac:picMkLst>
        </pc:picChg>
      </pc:sldChg>
      <pc:sldChg chg="addSp delSp modSp mod">
        <pc:chgData name="bernard busschaert" userId="3712a37b8b467b77" providerId="LiveId" clId="{F4B75B04-9346-43D4-B162-FC04BAA208B4}" dt="2023-12-06T10:50:31.418" v="787" actId="14100"/>
        <pc:sldMkLst>
          <pc:docMk/>
          <pc:sldMk cId="731221024" sldId="479"/>
        </pc:sldMkLst>
        <pc:picChg chg="add mod">
          <ac:chgData name="bernard busschaert" userId="3712a37b8b467b77" providerId="LiveId" clId="{F4B75B04-9346-43D4-B162-FC04BAA208B4}" dt="2023-12-06T10:50:31.418" v="787" actId="14100"/>
          <ac:picMkLst>
            <pc:docMk/>
            <pc:sldMk cId="731221024" sldId="479"/>
            <ac:picMk id="7" creationId="{F3C11D59-EEAC-2B38-F4BB-65AD3618EEE8}"/>
          </ac:picMkLst>
        </pc:picChg>
        <pc:picChg chg="del">
          <ac:chgData name="bernard busschaert" userId="3712a37b8b467b77" providerId="LiveId" clId="{F4B75B04-9346-43D4-B162-FC04BAA208B4}" dt="2023-12-06T10:27:38.122" v="744" actId="478"/>
          <ac:picMkLst>
            <pc:docMk/>
            <pc:sldMk cId="731221024" sldId="479"/>
            <ac:picMk id="8" creationId="{FD0BC890-4D7C-0071-62AB-D1C4D7BA1ECC}"/>
          </ac:picMkLst>
        </pc:picChg>
      </pc:sldChg>
      <pc:sldChg chg="addSp delSp modSp mod">
        <pc:chgData name="bernard busschaert" userId="3712a37b8b467b77" providerId="LiveId" clId="{F4B75B04-9346-43D4-B162-FC04BAA208B4}" dt="2023-12-06T10:50:49.586" v="790" actId="14100"/>
        <pc:sldMkLst>
          <pc:docMk/>
          <pc:sldMk cId="2534160735" sldId="480"/>
        </pc:sldMkLst>
        <pc:picChg chg="add mod">
          <ac:chgData name="bernard busschaert" userId="3712a37b8b467b77" providerId="LiveId" clId="{F4B75B04-9346-43D4-B162-FC04BAA208B4}" dt="2023-12-06T10:50:49.586" v="790" actId="14100"/>
          <ac:picMkLst>
            <pc:docMk/>
            <pc:sldMk cId="2534160735" sldId="480"/>
            <ac:picMk id="7" creationId="{B70BC5A3-54DB-72D2-8A7D-4788B14014CB}"/>
          </ac:picMkLst>
        </pc:picChg>
        <pc:picChg chg="del">
          <ac:chgData name="bernard busschaert" userId="3712a37b8b467b77" providerId="LiveId" clId="{F4B75B04-9346-43D4-B162-FC04BAA208B4}" dt="2023-12-06T10:27:40.884" v="745" actId="478"/>
          <ac:picMkLst>
            <pc:docMk/>
            <pc:sldMk cId="2534160735" sldId="480"/>
            <ac:picMk id="8" creationId="{4F6E4328-5517-AA83-8A80-208B8B5FE3CB}"/>
          </ac:picMkLst>
        </pc:picChg>
      </pc:sldChg>
      <pc:sldChg chg="addSp delSp modSp mod">
        <pc:chgData name="bernard busschaert" userId="3712a37b8b467b77" providerId="LiveId" clId="{F4B75B04-9346-43D4-B162-FC04BAA208B4}" dt="2023-12-06T10:51:11.127" v="793" actId="14100"/>
        <pc:sldMkLst>
          <pc:docMk/>
          <pc:sldMk cId="632239250" sldId="481"/>
        </pc:sldMkLst>
        <pc:picChg chg="add mod">
          <ac:chgData name="bernard busschaert" userId="3712a37b8b467b77" providerId="LiveId" clId="{F4B75B04-9346-43D4-B162-FC04BAA208B4}" dt="2023-12-06T10:51:11.127" v="793" actId="14100"/>
          <ac:picMkLst>
            <pc:docMk/>
            <pc:sldMk cId="632239250" sldId="481"/>
            <ac:picMk id="7" creationId="{3633555C-7BEE-F48F-6CBC-38D63B3032CF}"/>
          </ac:picMkLst>
        </pc:picChg>
        <pc:picChg chg="del">
          <ac:chgData name="bernard busschaert" userId="3712a37b8b467b77" providerId="LiveId" clId="{F4B75B04-9346-43D4-B162-FC04BAA208B4}" dt="2023-12-06T10:27:43.035" v="746" actId="478"/>
          <ac:picMkLst>
            <pc:docMk/>
            <pc:sldMk cId="632239250" sldId="481"/>
            <ac:picMk id="8" creationId="{37E39A8D-1CCA-B7F9-9FE0-5C63CB70311C}"/>
          </ac:picMkLst>
        </pc:picChg>
      </pc:sldChg>
      <pc:sldChg chg="addSp delSp modSp mod">
        <pc:chgData name="bernard busschaert" userId="3712a37b8b467b77" providerId="LiveId" clId="{F4B75B04-9346-43D4-B162-FC04BAA208B4}" dt="2023-12-06T10:51:34.143" v="796" actId="14100"/>
        <pc:sldMkLst>
          <pc:docMk/>
          <pc:sldMk cId="1784008085" sldId="482"/>
        </pc:sldMkLst>
        <pc:picChg chg="add mod">
          <ac:chgData name="bernard busschaert" userId="3712a37b8b467b77" providerId="LiveId" clId="{F4B75B04-9346-43D4-B162-FC04BAA208B4}" dt="2023-12-06T10:51:34.143" v="796" actId="14100"/>
          <ac:picMkLst>
            <pc:docMk/>
            <pc:sldMk cId="1784008085" sldId="482"/>
            <ac:picMk id="7" creationId="{BBA14FDD-AC83-660C-F6D8-1466881CC72C}"/>
          </ac:picMkLst>
        </pc:picChg>
        <pc:picChg chg="del">
          <ac:chgData name="bernard busschaert" userId="3712a37b8b467b77" providerId="LiveId" clId="{F4B75B04-9346-43D4-B162-FC04BAA208B4}" dt="2023-12-06T10:27:45.169" v="747" actId="478"/>
          <ac:picMkLst>
            <pc:docMk/>
            <pc:sldMk cId="1784008085" sldId="482"/>
            <ac:picMk id="8" creationId="{EC7648C5-7311-27FF-0000-660F4E0083F5}"/>
          </ac:picMkLst>
        </pc:picChg>
      </pc:sldChg>
      <pc:sldChg chg="addSp delSp modSp mod">
        <pc:chgData name="bernard busschaert" userId="3712a37b8b467b77" providerId="LiveId" clId="{F4B75B04-9346-43D4-B162-FC04BAA208B4}" dt="2023-12-06T10:51:59.852" v="799" actId="14100"/>
        <pc:sldMkLst>
          <pc:docMk/>
          <pc:sldMk cId="3360552643" sldId="483"/>
        </pc:sldMkLst>
        <pc:picChg chg="add mod">
          <ac:chgData name="bernard busschaert" userId="3712a37b8b467b77" providerId="LiveId" clId="{F4B75B04-9346-43D4-B162-FC04BAA208B4}" dt="2023-12-06T10:51:59.852" v="799" actId="14100"/>
          <ac:picMkLst>
            <pc:docMk/>
            <pc:sldMk cId="3360552643" sldId="483"/>
            <ac:picMk id="7" creationId="{7AF26FC9-843F-56EC-9A25-871C32893529}"/>
          </ac:picMkLst>
        </pc:picChg>
        <pc:picChg chg="del">
          <ac:chgData name="bernard busschaert" userId="3712a37b8b467b77" providerId="LiveId" clId="{F4B75B04-9346-43D4-B162-FC04BAA208B4}" dt="2023-12-06T10:27:47.068" v="748" actId="478"/>
          <ac:picMkLst>
            <pc:docMk/>
            <pc:sldMk cId="3360552643" sldId="483"/>
            <ac:picMk id="8" creationId="{6DB0E8AA-15BD-B8F1-9D38-260F83EE4547}"/>
          </ac:picMkLst>
        </pc:picChg>
      </pc:sldChg>
      <pc:sldChg chg="addSp delSp modSp mod">
        <pc:chgData name="bernard busschaert" userId="3712a37b8b467b77" providerId="LiveId" clId="{F4B75B04-9346-43D4-B162-FC04BAA208B4}" dt="2023-12-06T10:52:45.272" v="802" actId="14100"/>
        <pc:sldMkLst>
          <pc:docMk/>
          <pc:sldMk cId="3110058303" sldId="484"/>
        </pc:sldMkLst>
        <pc:picChg chg="add mod">
          <ac:chgData name="bernard busschaert" userId="3712a37b8b467b77" providerId="LiveId" clId="{F4B75B04-9346-43D4-B162-FC04BAA208B4}" dt="2023-12-06T10:52:45.272" v="802" actId="14100"/>
          <ac:picMkLst>
            <pc:docMk/>
            <pc:sldMk cId="3110058303" sldId="484"/>
            <ac:picMk id="7" creationId="{417ADB5C-BE91-6680-F453-7C04CC8D1F6E}"/>
          </ac:picMkLst>
        </pc:picChg>
        <pc:picChg chg="del">
          <ac:chgData name="bernard busschaert" userId="3712a37b8b467b77" providerId="LiveId" clId="{F4B75B04-9346-43D4-B162-FC04BAA208B4}" dt="2023-12-06T10:27:54.320" v="750" actId="478"/>
          <ac:picMkLst>
            <pc:docMk/>
            <pc:sldMk cId="3110058303" sldId="484"/>
            <ac:picMk id="8" creationId="{C0A2180F-AD64-49BA-F094-9A3B9A37CDDD}"/>
          </ac:picMkLst>
        </pc:picChg>
      </pc:sldChg>
      <pc:sldChg chg="addSp delSp modSp mod setBg">
        <pc:chgData name="bernard busschaert" userId="3712a37b8b467b77" providerId="LiveId" clId="{F4B75B04-9346-43D4-B162-FC04BAA208B4}" dt="2023-12-06T10:22:19.915" v="713" actId="14100"/>
        <pc:sldMkLst>
          <pc:docMk/>
          <pc:sldMk cId="3920048755" sldId="485"/>
        </pc:sldMkLst>
        <pc:spChg chg="del">
          <ac:chgData name="bernard busschaert" userId="3712a37b8b467b77" providerId="LiveId" clId="{F4B75B04-9346-43D4-B162-FC04BAA208B4}" dt="2023-12-06T10:14:18.358" v="693" actId="478"/>
          <ac:spMkLst>
            <pc:docMk/>
            <pc:sldMk cId="3920048755" sldId="485"/>
            <ac:spMk id="2" creationId="{12599BEA-7C14-3136-2BE3-316E439DD35F}"/>
          </ac:spMkLst>
        </pc:spChg>
        <pc:spChg chg="del">
          <ac:chgData name="bernard busschaert" userId="3712a37b8b467b77" providerId="LiveId" clId="{F4B75B04-9346-43D4-B162-FC04BAA208B4}" dt="2023-12-06T10:14:20.213" v="694" actId="478"/>
          <ac:spMkLst>
            <pc:docMk/>
            <pc:sldMk cId="3920048755" sldId="485"/>
            <ac:spMk id="3" creationId="{B538218B-62CB-F314-0EA0-EE00C4E6C70A}"/>
          </ac:spMkLst>
        </pc:spChg>
        <pc:spChg chg="mod">
          <ac:chgData name="bernard busschaert" userId="3712a37b8b467b77" providerId="LiveId" clId="{F4B75B04-9346-43D4-B162-FC04BAA208B4}" dt="2023-12-06T10:22:11.903" v="711" actId="26606"/>
          <ac:spMkLst>
            <pc:docMk/>
            <pc:sldMk cId="3920048755" sldId="485"/>
            <ac:spMk id="4" creationId="{A34E7923-C9E4-B4DF-252E-9DFE491D2AD6}"/>
          </ac:spMkLst>
        </pc:spChg>
        <pc:spChg chg="mod">
          <ac:chgData name="bernard busschaert" userId="3712a37b8b467b77" providerId="LiveId" clId="{F4B75B04-9346-43D4-B162-FC04BAA208B4}" dt="2023-12-06T10:22:11.903" v="711" actId="26606"/>
          <ac:spMkLst>
            <pc:docMk/>
            <pc:sldMk cId="3920048755" sldId="485"/>
            <ac:spMk id="5" creationId="{65FFA7AF-CFD8-1144-53BD-109ED1BB2924}"/>
          </ac:spMkLst>
        </pc:spChg>
        <pc:spChg chg="del">
          <ac:chgData name="bernard busschaert" userId="3712a37b8b467b77" providerId="LiveId" clId="{F4B75B04-9346-43D4-B162-FC04BAA208B4}" dt="2023-12-06T10:22:11.903" v="711" actId="26606"/>
          <ac:spMkLst>
            <pc:docMk/>
            <pc:sldMk cId="3920048755" sldId="485"/>
            <ac:spMk id="64" creationId="{7E61F402-3445-458A-9A2B-D28FD288390C}"/>
          </ac:spMkLst>
        </pc:spChg>
        <pc:spChg chg="add">
          <ac:chgData name="bernard busschaert" userId="3712a37b8b467b77" providerId="LiveId" clId="{F4B75B04-9346-43D4-B162-FC04BAA208B4}" dt="2023-12-06T10:22:11.903" v="711" actId="26606"/>
          <ac:spMkLst>
            <pc:docMk/>
            <pc:sldMk cId="3920048755" sldId="485"/>
            <ac:spMk id="78" creationId="{38181A50-C8BE-4392-983D-C06579080585}"/>
          </ac:spMkLst>
        </pc:spChg>
        <pc:grpChg chg="del">
          <ac:chgData name="bernard busschaert" userId="3712a37b8b467b77" providerId="LiveId" clId="{F4B75B04-9346-43D4-B162-FC04BAA208B4}" dt="2023-12-06T10:22:11.903" v="711" actId="26606"/>
          <ac:grpSpMkLst>
            <pc:docMk/>
            <pc:sldMk cId="3920048755" sldId="485"/>
            <ac:grpSpMk id="61" creationId="{3F6D81C7-B083-478E-82FE-089A8CB72EB8}"/>
          </ac:grpSpMkLst>
        </pc:grpChg>
        <pc:grpChg chg="del">
          <ac:chgData name="bernard busschaert" userId="3712a37b8b467b77" providerId="LiveId" clId="{F4B75B04-9346-43D4-B162-FC04BAA208B4}" dt="2023-12-06T10:22:11.903" v="711" actId="26606"/>
          <ac:grpSpMkLst>
            <pc:docMk/>
            <pc:sldMk cId="3920048755" sldId="485"/>
            <ac:grpSpMk id="65" creationId="{A673C096-95AE-4644-B76C-1DF1B667DC44}"/>
          </ac:grpSpMkLst>
        </pc:grpChg>
        <pc:grpChg chg="add">
          <ac:chgData name="bernard busschaert" userId="3712a37b8b467b77" providerId="LiveId" clId="{F4B75B04-9346-43D4-B162-FC04BAA208B4}" dt="2023-12-06T10:22:11.903" v="711" actId="26606"/>
          <ac:grpSpMkLst>
            <pc:docMk/>
            <pc:sldMk cId="3920048755" sldId="485"/>
            <ac:grpSpMk id="72" creationId="{B77576E5-E7DB-46C7-B0D9-A0AB18787301}"/>
          </ac:grpSpMkLst>
        </pc:grpChg>
        <pc:picChg chg="del">
          <ac:chgData name="bernard busschaert" userId="3712a37b8b467b77" providerId="LiveId" clId="{F4B75B04-9346-43D4-B162-FC04BAA208B4}" dt="2023-12-06T10:14:10.149" v="692" actId="478"/>
          <ac:picMkLst>
            <pc:docMk/>
            <pc:sldMk cId="3920048755" sldId="485"/>
            <ac:picMk id="7" creationId="{1181DD8C-53D0-4820-749F-C8F16438C353}"/>
          </ac:picMkLst>
        </pc:picChg>
        <pc:picChg chg="add mod ord">
          <ac:chgData name="bernard busschaert" userId="3712a37b8b467b77" providerId="LiveId" clId="{F4B75B04-9346-43D4-B162-FC04BAA208B4}" dt="2023-12-06T10:22:19.915" v="713" actId="14100"/>
          <ac:picMkLst>
            <pc:docMk/>
            <pc:sldMk cId="3920048755" sldId="485"/>
            <ac:picMk id="8" creationId="{627A7C1A-1AE3-EA11-2C43-3029C283F248}"/>
          </ac:picMkLst>
        </pc:picChg>
        <pc:picChg chg="del">
          <ac:chgData name="bernard busschaert" userId="3712a37b8b467b77" providerId="LiveId" clId="{F4B75B04-9346-43D4-B162-FC04BAA208B4}" dt="2023-12-06T10:14:09.175" v="691" actId="478"/>
          <ac:picMkLst>
            <pc:docMk/>
            <pc:sldMk cId="3920048755" sldId="485"/>
            <ac:picMk id="9" creationId="{84A985E7-406C-EE93-C348-3A51EC93F779}"/>
          </ac:picMkLst>
        </pc:picChg>
        <pc:cxnChg chg="del">
          <ac:chgData name="bernard busschaert" userId="3712a37b8b467b77" providerId="LiveId" clId="{F4B75B04-9346-43D4-B162-FC04BAA208B4}" dt="2023-12-06T10:22:11.903" v="711" actId="26606"/>
          <ac:cxnSpMkLst>
            <pc:docMk/>
            <pc:sldMk cId="3920048755" sldId="485"/>
            <ac:cxnSpMk id="63" creationId="{F06B54F2-CD11-4359-A7D6-DA7C76C091A6}"/>
          </ac:cxnSpMkLst>
        </pc:cxnChg>
        <pc:cxnChg chg="del">
          <ac:chgData name="bernard busschaert" userId="3712a37b8b467b77" providerId="LiveId" clId="{F4B75B04-9346-43D4-B162-FC04BAA208B4}" dt="2023-12-06T10:22:11.903" v="711" actId="26606"/>
          <ac:cxnSpMkLst>
            <pc:docMk/>
            <pc:sldMk cId="3920048755" sldId="485"/>
            <ac:cxnSpMk id="67" creationId="{2BE880E9-2B86-4CDB-B5B7-308745CDD19D}"/>
          </ac:cxnSpMkLst>
        </pc:cxnChg>
      </pc:sldChg>
      <pc:sldChg chg="addSp delSp modSp mod">
        <pc:chgData name="bernard busschaert" userId="3712a37b8b467b77" providerId="LiveId" clId="{F4B75B04-9346-43D4-B162-FC04BAA208B4}" dt="2023-12-06T10:53:09.896" v="805" actId="14100"/>
        <pc:sldMkLst>
          <pc:docMk/>
          <pc:sldMk cId="1758090384" sldId="486"/>
        </pc:sldMkLst>
        <pc:picChg chg="del">
          <ac:chgData name="bernard busschaert" userId="3712a37b8b467b77" providerId="LiveId" clId="{F4B75B04-9346-43D4-B162-FC04BAA208B4}" dt="2023-12-06T10:27:52.169" v="749" actId="478"/>
          <ac:picMkLst>
            <pc:docMk/>
            <pc:sldMk cId="1758090384" sldId="486"/>
            <ac:picMk id="7" creationId="{197103A8-EA89-0861-94D1-FA414D3592A7}"/>
          </ac:picMkLst>
        </pc:picChg>
        <pc:picChg chg="add mod">
          <ac:chgData name="bernard busschaert" userId="3712a37b8b467b77" providerId="LiveId" clId="{F4B75B04-9346-43D4-B162-FC04BAA208B4}" dt="2023-12-06T10:53:09.896" v="805" actId="14100"/>
          <ac:picMkLst>
            <pc:docMk/>
            <pc:sldMk cId="1758090384" sldId="486"/>
            <ac:picMk id="8" creationId="{D6F73BED-AEF5-CB3E-0E4F-1C9CC21607E7}"/>
          </ac:picMkLst>
        </pc:picChg>
      </pc:sldChg>
      <pc:sldChg chg="addSp delSp modSp mod">
        <pc:chgData name="bernard busschaert" userId="3712a37b8b467b77" providerId="LiveId" clId="{F4B75B04-9346-43D4-B162-FC04BAA208B4}" dt="2023-12-06T10:53:31.892" v="808" actId="14100"/>
        <pc:sldMkLst>
          <pc:docMk/>
          <pc:sldMk cId="420066279" sldId="487"/>
        </pc:sldMkLst>
        <pc:picChg chg="del">
          <ac:chgData name="bernard busschaert" userId="3712a37b8b467b77" providerId="LiveId" clId="{F4B75B04-9346-43D4-B162-FC04BAA208B4}" dt="2023-12-06T10:27:56.976" v="751" actId="478"/>
          <ac:picMkLst>
            <pc:docMk/>
            <pc:sldMk cId="420066279" sldId="487"/>
            <ac:picMk id="7" creationId="{1E4CEED0-4FF2-4167-E57F-4E37C4B7D041}"/>
          </ac:picMkLst>
        </pc:picChg>
        <pc:picChg chg="add mod">
          <ac:chgData name="bernard busschaert" userId="3712a37b8b467b77" providerId="LiveId" clId="{F4B75B04-9346-43D4-B162-FC04BAA208B4}" dt="2023-12-06T10:53:31.892" v="808" actId="14100"/>
          <ac:picMkLst>
            <pc:docMk/>
            <pc:sldMk cId="420066279" sldId="487"/>
            <ac:picMk id="8" creationId="{5D71F4A2-5CDC-16BE-0014-7754B82DA53D}"/>
          </ac:picMkLst>
        </pc:picChg>
      </pc:sldChg>
      <pc:sldChg chg="addSp delSp modSp mod">
        <pc:chgData name="bernard busschaert" userId="3712a37b8b467b77" providerId="LiveId" clId="{F4B75B04-9346-43D4-B162-FC04BAA208B4}" dt="2023-12-06T10:53:55.525" v="811" actId="14100"/>
        <pc:sldMkLst>
          <pc:docMk/>
          <pc:sldMk cId="4162272323" sldId="488"/>
        </pc:sldMkLst>
        <pc:picChg chg="del">
          <ac:chgData name="bernard busschaert" userId="3712a37b8b467b77" providerId="LiveId" clId="{F4B75B04-9346-43D4-B162-FC04BAA208B4}" dt="2023-12-06T10:27:59.300" v="752" actId="478"/>
          <ac:picMkLst>
            <pc:docMk/>
            <pc:sldMk cId="4162272323" sldId="488"/>
            <ac:picMk id="7" creationId="{0F17AD2E-ABDB-D841-63E7-0BBF8A935DB5}"/>
          </ac:picMkLst>
        </pc:picChg>
        <pc:picChg chg="add mod">
          <ac:chgData name="bernard busschaert" userId="3712a37b8b467b77" providerId="LiveId" clId="{F4B75B04-9346-43D4-B162-FC04BAA208B4}" dt="2023-12-06T10:53:55.525" v="811" actId="14100"/>
          <ac:picMkLst>
            <pc:docMk/>
            <pc:sldMk cId="4162272323" sldId="488"/>
            <ac:picMk id="8" creationId="{4B6C5DB5-EFF8-47EF-4BD3-BBAD86CAF174}"/>
          </ac:picMkLst>
        </pc:picChg>
      </pc:sldChg>
      <pc:sldChg chg="addSp delSp modSp mod">
        <pc:chgData name="bernard busschaert" userId="3712a37b8b467b77" providerId="LiveId" clId="{F4B75B04-9346-43D4-B162-FC04BAA208B4}" dt="2023-12-06T10:54:44.668" v="813" actId="14100"/>
        <pc:sldMkLst>
          <pc:docMk/>
          <pc:sldMk cId="2677743865" sldId="489"/>
        </pc:sldMkLst>
        <pc:picChg chg="del">
          <ac:chgData name="bernard busschaert" userId="3712a37b8b467b77" providerId="LiveId" clId="{F4B75B04-9346-43D4-B162-FC04BAA208B4}" dt="2023-12-06T10:28:02.415" v="753" actId="478"/>
          <ac:picMkLst>
            <pc:docMk/>
            <pc:sldMk cId="2677743865" sldId="489"/>
            <ac:picMk id="7" creationId="{8EC4F29C-019F-ED61-9281-11B26342BD0C}"/>
          </ac:picMkLst>
        </pc:picChg>
        <pc:picChg chg="add mod">
          <ac:chgData name="bernard busschaert" userId="3712a37b8b467b77" providerId="LiveId" clId="{F4B75B04-9346-43D4-B162-FC04BAA208B4}" dt="2023-12-06T10:54:44.668" v="813" actId="14100"/>
          <ac:picMkLst>
            <pc:docMk/>
            <pc:sldMk cId="2677743865" sldId="489"/>
            <ac:picMk id="8" creationId="{F90D08B5-34C9-3A49-F5F1-925556F0CBCD}"/>
          </ac:picMkLst>
        </pc:picChg>
      </pc:sldChg>
      <pc:sldChg chg="addSp delSp modSp mod">
        <pc:chgData name="bernard busschaert" userId="3712a37b8b467b77" providerId="LiveId" clId="{F4B75B04-9346-43D4-B162-FC04BAA208B4}" dt="2023-12-06T10:55:22.784" v="816" actId="14100"/>
        <pc:sldMkLst>
          <pc:docMk/>
          <pc:sldMk cId="279699696" sldId="490"/>
        </pc:sldMkLst>
        <pc:picChg chg="del">
          <ac:chgData name="bernard busschaert" userId="3712a37b8b467b77" providerId="LiveId" clId="{F4B75B04-9346-43D4-B162-FC04BAA208B4}" dt="2023-12-06T10:28:04.930" v="754" actId="478"/>
          <ac:picMkLst>
            <pc:docMk/>
            <pc:sldMk cId="279699696" sldId="490"/>
            <ac:picMk id="7" creationId="{F6D6A195-1774-95C2-03DC-7A9069A8C2AC}"/>
          </ac:picMkLst>
        </pc:picChg>
        <pc:picChg chg="add mod">
          <ac:chgData name="bernard busschaert" userId="3712a37b8b467b77" providerId="LiveId" clId="{F4B75B04-9346-43D4-B162-FC04BAA208B4}" dt="2023-12-06T10:55:22.784" v="816" actId="14100"/>
          <ac:picMkLst>
            <pc:docMk/>
            <pc:sldMk cId="279699696" sldId="490"/>
            <ac:picMk id="8" creationId="{D8A79FCF-D48B-6E25-DE9F-7EA378CE7947}"/>
          </ac:picMkLst>
        </pc:picChg>
      </pc:sldChg>
      <pc:sldChg chg="addSp delSp modSp mod">
        <pc:chgData name="bernard busschaert" userId="3712a37b8b467b77" providerId="LiveId" clId="{F4B75B04-9346-43D4-B162-FC04BAA208B4}" dt="2023-12-06T10:55:45.126" v="819" actId="14100"/>
        <pc:sldMkLst>
          <pc:docMk/>
          <pc:sldMk cId="4164462217" sldId="491"/>
        </pc:sldMkLst>
        <pc:picChg chg="del">
          <ac:chgData name="bernard busschaert" userId="3712a37b8b467b77" providerId="LiveId" clId="{F4B75B04-9346-43D4-B162-FC04BAA208B4}" dt="2023-12-06T10:28:07.316" v="755" actId="478"/>
          <ac:picMkLst>
            <pc:docMk/>
            <pc:sldMk cId="4164462217" sldId="491"/>
            <ac:picMk id="7" creationId="{0728FF5E-2C72-E70B-064D-7A2665DA8C8B}"/>
          </ac:picMkLst>
        </pc:picChg>
        <pc:picChg chg="add mod">
          <ac:chgData name="bernard busschaert" userId="3712a37b8b467b77" providerId="LiveId" clId="{F4B75B04-9346-43D4-B162-FC04BAA208B4}" dt="2023-12-06T10:55:45.126" v="819" actId="14100"/>
          <ac:picMkLst>
            <pc:docMk/>
            <pc:sldMk cId="4164462217" sldId="491"/>
            <ac:picMk id="8" creationId="{DF908033-A8DB-FA0B-56AB-811C945CA1B7}"/>
          </ac:picMkLst>
        </pc:picChg>
      </pc:sldChg>
      <pc:sldChg chg="addSp delSp modSp mod">
        <pc:chgData name="bernard busschaert" userId="3712a37b8b467b77" providerId="LiveId" clId="{F4B75B04-9346-43D4-B162-FC04BAA208B4}" dt="2023-12-06T10:56:14.187" v="822" actId="14100"/>
        <pc:sldMkLst>
          <pc:docMk/>
          <pc:sldMk cId="3250843293" sldId="492"/>
        </pc:sldMkLst>
        <pc:picChg chg="del">
          <ac:chgData name="bernard busschaert" userId="3712a37b8b467b77" providerId="LiveId" clId="{F4B75B04-9346-43D4-B162-FC04BAA208B4}" dt="2023-12-06T10:28:09.624" v="756" actId="478"/>
          <ac:picMkLst>
            <pc:docMk/>
            <pc:sldMk cId="3250843293" sldId="492"/>
            <ac:picMk id="7" creationId="{F304A060-2670-6686-290A-8FA5D8EF47F8}"/>
          </ac:picMkLst>
        </pc:picChg>
        <pc:picChg chg="add mod">
          <ac:chgData name="bernard busschaert" userId="3712a37b8b467b77" providerId="LiveId" clId="{F4B75B04-9346-43D4-B162-FC04BAA208B4}" dt="2023-12-06T10:56:14.187" v="822" actId="14100"/>
          <ac:picMkLst>
            <pc:docMk/>
            <pc:sldMk cId="3250843293" sldId="492"/>
            <ac:picMk id="8" creationId="{7FE72809-EA09-0D85-3664-251530A57A27}"/>
          </ac:picMkLst>
        </pc:picChg>
      </pc:sldChg>
      <pc:sldChg chg="addSp delSp modSp mod">
        <pc:chgData name="bernard busschaert" userId="3712a37b8b467b77" providerId="LiveId" clId="{F4B75B04-9346-43D4-B162-FC04BAA208B4}" dt="2023-12-06T10:56:49.928" v="825" actId="14100"/>
        <pc:sldMkLst>
          <pc:docMk/>
          <pc:sldMk cId="2843519640" sldId="493"/>
        </pc:sldMkLst>
        <pc:picChg chg="del">
          <ac:chgData name="bernard busschaert" userId="3712a37b8b467b77" providerId="LiveId" clId="{F4B75B04-9346-43D4-B162-FC04BAA208B4}" dt="2023-12-06T10:28:13.078" v="757" actId="478"/>
          <ac:picMkLst>
            <pc:docMk/>
            <pc:sldMk cId="2843519640" sldId="493"/>
            <ac:picMk id="7" creationId="{6DBA9872-626A-F76C-2A9D-158E0F13B744}"/>
          </ac:picMkLst>
        </pc:picChg>
        <pc:picChg chg="add mod">
          <ac:chgData name="bernard busschaert" userId="3712a37b8b467b77" providerId="LiveId" clId="{F4B75B04-9346-43D4-B162-FC04BAA208B4}" dt="2023-12-06T10:56:49.928" v="825" actId="14100"/>
          <ac:picMkLst>
            <pc:docMk/>
            <pc:sldMk cId="2843519640" sldId="493"/>
            <ac:picMk id="8" creationId="{587774AA-8C07-88F7-6BF2-2A46933B5FB0}"/>
          </ac:picMkLst>
        </pc:picChg>
      </pc:sldChg>
      <pc:sldChg chg="addSp delSp modSp mod">
        <pc:chgData name="bernard busschaert" userId="3712a37b8b467b77" providerId="LiveId" clId="{F4B75B04-9346-43D4-B162-FC04BAA208B4}" dt="2023-12-06T10:57:15.633" v="828" actId="14100"/>
        <pc:sldMkLst>
          <pc:docMk/>
          <pc:sldMk cId="2369519870" sldId="494"/>
        </pc:sldMkLst>
        <pc:picChg chg="del">
          <ac:chgData name="bernard busschaert" userId="3712a37b8b467b77" providerId="LiveId" clId="{F4B75B04-9346-43D4-B162-FC04BAA208B4}" dt="2023-12-06T10:28:15.463" v="758" actId="478"/>
          <ac:picMkLst>
            <pc:docMk/>
            <pc:sldMk cId="2369519870" sldId="494"/>
            <ac:picMk id="7" creationId="{2AE6D674-3A6E-0F54-B221-7B277C04B104}"/>
          </ac:picMkLst>
        </pc:picChg>
        <pc:picChg chg="add mod">
          <ac:chgData name="bernard busschaert" userId="3712a37b8b467b77" providerId="LiveId" clId="{F4B75B04-9346-43D4-B162-FC04BAA208B4}" dt="2023-12-06T10:57:15.633" v="828" actId="14100"/>
          <ac:picMkLst>
            <pc:docMk/>
            <pc:sldMk cId="2369519870" sldId="494"/>
            <ac:picMk id="8" creationId="{39C89E60-21B0-A7D3-68AD-1D45F398A574}"/>
          </ac:picMkLst>
        </pc:picChg>
      </pc:sldChg>
      <pc:sldChg chg="addSp modSp new mod">
        <pc:chgData name="bernard busschaert" userId="3712a37b8b467b77" providerId="LiveId" clId="{F4B75B04-9346-43D4-B162-FC04BAA208B4}" dt="2023-12-05T08:38:52.261" v="66" actId="14100"/>
        <pc:sldMkLst>
          <pc:docMk/>
          <pc:sldMk cId="1365870640" sldId="495"/>
        </pc:sldMkLst>
        <pc:spChg chg="add mod">
          <ac:chgData name="bernard busschaert" userId="3712a37b8b467b77" providerId="LiveId" clId="{F4B75B04-9346-43D4-B162-FC04BAA208B4}" dt="2023-12-05T08:38:45.711" v="65" actId="1076"/>
          <ac:spMkLst>
            <pc:docMk/>
            <pc:sldMk cId="1365870640" sldId="495"/>
            <ac:spMk id="8" creationId="{FE49CBB7-910E-9CDB-0B97-A329F8059698}"/>
          </ac:spMkLst>
        </pc:spChg>
        <pc:picChg chg="add mod">
          <ac:chgData name="bernard busschaert" userId="3712a37b8b467b77" providerId="LiveId" clId="{F4B75B04-9346-43D4-B162-FC04BAA208B4}" dt="2023-12-05T08:38:52.261" v="66" actId="14100"/>
          <ac:picMkLst>
            <pc:docMk/>
            <pc:sldMk cId="1365870640" sldId="495"/>
            <ac:picMk id="7" creationId="{F56B93D7-B21C-0BBF-4AFD-E340D962866C}"/>
          </ac:picMkLst>
        </pc:picChg>
      </pc:sldChg>
      <pc:sldChg chg="addSp modSp new mod">
        <pc:chgData name="bernard busschaert" userId="3712a37b8b467b77" providerId="LiveId" clId="{F4B75B04-9346-43D4-B162-FC04BAA208B4}" dt="2023-12-06T10:26:24.949" v="718" actId="14100"/>
        <pc:sldMkLst>
          <pc:docMk/>
          <pc:sldMk cId="3361792553" sldId="496"/>
        </pc:sldMkLst>
        <pc:picChg chg="add mod">
          <ac:chgData name="bernard busschaert" userId="3712a37b8b467b77" providerId="LiveId" clId="{F4B75B04-9346-43D4-B162-FC04BAA208B4}" dt="2023-12-06T10:26:24.949" v="718" actId="14100"/>
          <ac:picMkLst>
            <pc:docMk/>
            <pc:sldMk cId="3361792553" sldId="496"/>
            <ac:picMk id="7" creationId="{D9E1A9DC-61EC-2D98-B535-13F8D0BBB04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6/12/2023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999" y="0"/>
            <a:ext cx="11555898" cy="6475313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3840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8976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2020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5249506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2407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7014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6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6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276190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867" y="0"/>
            <a:ext cx="11554766" cy="6475313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  <p:sldLayoutId id="2147484959" r:id="rId12"/>
    <p:sldLayoutId id="2147484960" r:id="rId13"/>
    <p:sldLayoutId id="2147484961" r:id="rId14"/>
    <p:sldLayoutId id="2147484962" r:id="rId15"/>
    <p:sldLayoutId id="2147484963" r:id="rId16"/>
    <p:sldLayoutId id="2147484964" r:id="rId17"/>
    <p:sldLayoutId id="21474849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2.png"/><Relationship Id="rId9" Type="http://schemas.microsoft.com/office/2007/relationships/diagramDrawing" Target="../diagrams/drawing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12/6/2023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A496B8A-9C91-B398-9C18-6B00A111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21081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6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38181A50-C8BE-4392-983D-C0657908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27A7C1A-1AE3-EA11-2C43-3029C283F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065" y="346052"/>
            <a:ext cx="8090767" cy="57848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E7923-C9E4-B4DF-252E-9DFE491D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67072"/>
            <a:ext cx="1511856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A7AF-CFD8-1144-53BD-109ED1BB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67072"/>
            <a:ext cx="512735" cy="2638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12/6/2023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912725-B309-0539-1809-B1FB7776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816" y="629750"/>
            <a:ext cx="6267267" cy="521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DCB8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B4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1632EC-784A-D281-543C-40EA7AE3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79" y="629750"/>
            <a:ext cx="5979942" cy="5217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5C07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2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AF68A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8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E7B465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EE9819-0C7B-4D10-657D-08150C1BD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512" y="3952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C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DEA24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17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12/6/2023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3C6063-1FF6-C584-797F-30B8AEF2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9E1A9DC-61EC-2D98-B535-13F8D0BB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98" y="400050"/>
            <a:ext cx="10081119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43DF9-E585-8588-DFD0-6D1A03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C9412-3B17-1974-F554-D4B3706A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4" y="449425"/>
            <a:ext cx="10441160" cy="557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12/6/2023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op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usa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12/6/2023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69D5E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9E188C-B43E-9AA5-FDE5-3C0434615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73868"/>
            <a:ext cx="11514667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9A03C5-37E2-B9EA-C49F-41CE9338B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4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9EEFF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717814-2E2F-E72C-5699-47F7D1E1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F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3472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DACD64-3B36-DD6A-9776-1C6E48DE1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AA2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4261A3-5C2E-44E6-28D7-ADD847CFE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433908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16">
            <a:extLst>
              <a:ext uri="{FF2B5EF4-FFF2-40B4-BE49-F238E27FC236}">
                <a16:creationId xmlns:a16="http://schemas.microsoft.com/office/drawing/2014/main" id="{E6B80853-775B-47C1-A508-0AAD6FCE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9BF62520-0403-497A-958B-FD6E8037E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85" y="445581"/>
            <a:ext cx="10642729" cy="558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B3A422A-21ED-464B-B2EF-EE5B061B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00202"/>
            <a:ext cx="10349731" cy="5276596"/>
          </a:xfrm>
          <a:prstGeom prst="rect">
            <a:avLst/>
          </a:prstGeom>
          <a:noFill/>
          <a:ln w="22225" cap="flat">
            <a:solidFill>
              <a:srgbClr val="E2A13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492086-7B23-52E0-0C3F-AD5D9A670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70AC337-5471-9D4F-4331-8C7C636BC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A181A4-ACF3-E848-9C8E-39B9E337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12/6/2023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04D60C6-AFF7-9855-FED5-33273FFC6675}"/>
              </a:ext>
            </a:extLst>
          </p:cNvPr>
          <p:cNvSpPr/>
          <p:nvPr/>
        </p:nvSpPr>
        <p:spPr>
          <a:xfrm>
            <a:off x="722813" y="646212"/>
            <a:ext cx="6116757" cy="5256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chemeClr val="tx1"/>
                </a:solidFill>
              </a:rPr>
              <a:t>Onze adviezen klopte vorige week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We hadden gewaarschuwd dat goud misschien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Aan short </a:t>
            </a:r>
            <a:r>
              <a:rPr lang="nl-BE" sz="2000" b="1" dirty="0" err="1">
                <a:solidFill>
                  <a:schemeClr val="tx1"/>
                </a:solidFill>
              </a:rPr>
              <a:t>covering</a:t>
            </a:r>
            <a:r>
              <a:rPr lang="nl-BE" sz="2000" b="1" dirty="0">
                <a:solidFill>
                  <a:schemeClr val="tx1"/>
                </a:solidFill>
              </a:rPr>
              <a:t> zou doen einde maand en dus een vals signaal zou kunnen zenden en het was raak.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De short </a:t>
            </a:r>
            <a:r>
              <a:rPr lang="nl-BE" sz="2000" b="1" dirty="0" err="1">
                <a:solidFill>
                  <a:schemeClr val="tx1"/>
                </a:solidFill>
              </a:rPr>
              <a:t>covering</a:t>
            </a:r>
            <a:r>
              <a:rPr lang="nl-BE" sz="2000" b="1" dirty="0">
                <a:solidFill>
                  <a:schemeClr val="tx1"/>
                </a:solidFill>
              </a:rPr>
              <a:t> gebeurde zondag avond of maandag morgend in  </a:t>
            </a:r>
            <a:r>
              <a:rPr lang="nl-BE" sz="2000" b="1" dirty="0" err="1">
                <a:solidFill>
                  <a:schemeClr val="tx1"/>
                </a:solidFill>
              </a:rPr>
              <a:t>Australie</a:t>
            </a:r>
            <a:r>
              <a:rPr lang="nl-BE" sz="2000" b="1" dirty="0">
                <a:solidFill>
                  <a:schemeClr val="tx1"/>
                </a:solidFill>
              </a:rPr>
              <a:t> en China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Het goud steeg door een opgelegde aankoop op de new-</a:t>
            </a:r>
            <a:r>
              <a:rPr lang="nl-BE" sz="2000" b="1" dirty="0" err="1">
                <a:solidFill>
                  <a:schemeClr val="tx1"/>
                </a:solidFill>
              </a:rPr>
              <a:t>york</a:t>
            </a:r>
            <a:r>
              <a:rPr lang="nl-BE" sz="2000" b="1" dirty="0">
                <a:solidFill>
                  <a:schemeClr val="tx1"/>
                </a:solidFill>
              </a:rPr>
              <a:t> </a:t>
            </a:r>
            <a:r>
              <a:rPr lang="nl-BE" sz="2000" b="1" dirty="0" err="1">
                <a:solidFill>
                  <a:schemeClr val="tx1"/>
                </a:solidFill>
              </a:rPr>
              <a:t>globex</a:t>
            </a:r>
            <a:r>
              <a:rPr lang="nl-BE" sz="2000" b="1" dirty="0">
                <a:solidFill>
                  <a:schemeClr val="tx1"/>
                </a:solidFill>
              </a:rPr>
              <a:t>  van 2071$ naar 2149$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Gewoon door dak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2 dagen nadien was het goud terug 2012$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Dus een red </a:t>
            </a:r>
            <a:r>
              <a:rPr lang="nl-BE" sz="2000" b="1" dirty="0" err="1">
                <a:solidFill>
                  <a:schemeClr val="tx1"/>
                </a:solidFill>
              </a:rPr>
              <a:t>flag</a:t>
            </a:r>
            <a:r>
              <a:rPr lang="nl-BE" sz="2000" b="1" dirty="0">
                <a:solidFill>
                  <a:schemeClr val="tx1"/>
                </a:solidFill>
              </a:rPr>
              <a:t>=vals signaal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Wat positief is dat men ziet dat met de minste aankoop goud wel 100$ kan stijgen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Dus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Wees waakzaam want de stijging is nabij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Alleen momentum laat op zich wachten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22FEDE-86FB-EDF8-861A-4C2465DD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570" y="1150268"/>
            <a:ext cx="395651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C11D59-EEAC-2B38-F4BB-65AD3618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70BC5A3-54DB-72D2-8A7D-4788B140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33555C-7BEE-F48F-6CBC-38D63B30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BA14FDD-AC83-660C-F6D8-1466881C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EB964-57D0-1314-7C2F-E86DB53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E1D78F-C1B4-301C-F42B-2146E5A3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F26FC9-843F-56EC-9A25-871C3289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925B8-3D48-B6CB-13D3-29560E9A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56DF5-A8A8-94A4-AFD9-CA6195361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A4DD75-C451-0D70-EF4A-FAF0FE2C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F1C58A-D655-051D-9202-56987C40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7ADB5C-BE91-6680-F453-7C04CC8D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CE35-DFBE-1718-598D-196350AD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108A8F-B55E-BB97-22E8-9E744D98D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32CBB-E782-DB3C-B286-7546BA14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83BCE-8E55-E648-8BA6-080C2B7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F73BED-AEF5-CB3E-0E4F-1C9CC216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DBA-D5D2-CBA1-E708-3AF6545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4C052F-1ABD-8A10-1278-C9DAACB9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33351-4B67-E3C1-8F66-19A4002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C8319-2203-0818-1B97-F75B4A3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D71F4A2-5CDC-16BE-0014-7754B82DA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309-C2A7-FF35-BC83-CF1A6A49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59EBFD-B5BA-9CDE-4294-16DDCD9FE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CC71F-D566-C692-53F0-D8194451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64E3DA-BF82-5E08-EF31-A4564E8B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B6C5DB5-EFF8-47EF-4BD3-BBAD86CAF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BE682-EC5B-3C64-0BC6-084E9761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84208-80EF-BB79-51B8-31F8B0D8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A076D-3788-71EF-3935-E7639EC0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950F7-A269-470D-E725-257CDD0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90D08B5-34C9-3A49-F5F1-925556F0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12/6/2023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283E5-DDE7-5B85-F3C1-BEC0DD84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DBDEBF-E839-D771-E610-BAE46A7D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DED6C-04C1-68A3-CB7F-B65223D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EF2764-0399-3A7C-BA52-2C9923E1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A79FCF-D48B-6E25-DE9F-7EA378CE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1053A-C755-04B2-1540-FC34BA5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1BF8D-85D6-0646-303A-567884CAB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9E6A6-6300-A51D-83D8-ED7F2C46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C91C0-D9BC-8C33-97CB-D87BE72D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F908033-A8DB-FA0B-56AB-811C945C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1AB55-1B70-07C9-5F1E-ADFD0217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C7492-F70F-425E-46A8-32050B0D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7AF63-7622-85CC-25D9-7BB4992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C0CD18-211A-9EFE-DFC1-77EC1A3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E72809-EA09-0D85-3664-251530A57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FC025-4484-EC2D-897E-B4A2510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776EF-BDC2-4376-C8B7-8B5FCE43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1FBFC-3A38-CE6C-6737-7CAC808B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597601-5E8B-4C32-C49E-C0C0FCDF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87774AA-8C07-88F7-6BF2-2A46933B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96D7B-0E99-77DA-3A27-5F9710D8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8DACA2-DB0B-5D3D-9D22-68280CBD1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0A886-F19F-60F9-71C3-9A84D778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5E1D3-A360-8B85-FC23-7A6A318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9C89E60-21B0-A7D3-68AD-1D45F398A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45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12/6/2023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47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066BA-7479-5E80-3527-3408C370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BF0704-7BF7-1029-3027-EFAFE2ACE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DD925F-6BC0-6A1F-5350-1031020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17B0AE-47EB-2994-FC5C-B74B2128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B93D7-B21C-0BBF-4AFD-E340D962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94" y="0"/>
            <a:ext cx="11552493" cy="655086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E49CBB7-910E-9CDB-0B97-A329F8059698}"/>
              </a:ext>
            </a:extLst>
          </p:cNvPr>
          <p:cNvSpPr/>
          <p:nvPr/>
        </p:nvSpPr>
        <p:spPr>
          <a:xfrm>
            <a:off x="574874" y="2003523"/>
            <a:ext cx="105205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Wij blijven de goedkoopste broker</a:t>
            </a:r>
          </a:p>
        </p:txBody>
      </p:sp>
    </p:spTree>
    <p:extLst>
      <p:ext uri="{BB962C8B-B14F-4D97-AF65-F5344CB8AC3E}">
        <p14:creationId xmlns:p14="http://schemas.microsoft.com/office/powerpoint/2010/main" val="13658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12/6/2023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12/6/2023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110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12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598834-FFF0-77F8-3AAA-5F9719250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180" y="-1861"/>
            <a:ext cx="8633750" cy="64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DEB4B82D-A989-40D8-A457-F1D9C0345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14E99EC7-4ECA-46FD-A4EE-C28A8AC6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67034349-EB95-4DEC-941A-A5BEB23CC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96" name="Rounded Rectangle 21">
              <a:extLst>
                <a:ext uri="{FF2B5EF4-FFF2-40B4-BE49-F238E27FC236}">
                  <a16:creationId xmlns:a16="http://schemas.microsoft.com/office/drawing/2014/main" id="{4ED14EF1-39B3-426A-842A-CEA137A65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0BA46E3-54EA-491A-BDC2-C9A945118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98" name="Rounded Rectangle 27">
              <a:extLst>
                <a:ext uri="{FF2B5EF4-FFF2-40B4-BE49-F238E27FC236}">
                  <a16:creationId xmlns:a16="http://schemas.microsoft.com/office/drawing/2014/main" id="{BC6C1592-02CC-4EA4-9A0E-7BE7C1ED8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srgbClr val="171717">
                  <a:alpha val="82745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67E44A5-FAF8-4D81-90C9-CFD68F1A13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12/6/2023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A01F19-823A-617F-10BE-A3EE6404F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991" y="286172"/>
            <a:ext cx="8391290" cy="597666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465</Words>
  <Application>Microsoft Office PowerPoint</Application>
  <PresentationFormat>Aangepast</PresentationFormat>
  <Paragraphs>151</Paragraphs>
  <Slides>47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6" baseType="lpstr">
      <vt:lpstr>LJQQAM+ITC Zapf Chancery Medium Italic</vt:lpstr>
      <vt:lpstr>Arial Black</vt:lpstr>
      <vt:lpstr>Garamond</vt:lpstr>
      <vt:lpstr>Constantia</vt:lpstr>
      <vt:lpstr>Arial Unicode MS</vt:lpstr>
      <vt:lpstr>Wingdings 3</vt:lpstr>
      <vt:lpstr>Arial</vt:lpstr>
      <vt:lpstr>Calibri</vt:lpstr>
      <vt:lpstr>Organisch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113</cp:revision>
  <cp:lastPrinted>2023-11-29T10:08:04Z</cp:lastPrinted>
  <dcterms:modified xsi:type="dcterms:W3CDTF">2023-12-06T10:57:21Z</dcterms:modified>
</cp:coreProperties>
</file>