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5063" r:id="rId1"/>
  </p:sldMasterIdLst>
  <p:notesMasterIdLst>
    <p:notesMasterId r:id="rId39"/>
  </p:notesMasterIdLst>
  <p:sldIdLst>
    <p:sldId id="256" r:id="rId2"/>
    <p:sldId id="505" r:id="rId3"/>
    <p:sldId id="476" r:id="rId4"/>
    <p:sldId id="258" r:id="rId5"/>
    <p:sldId id="518" r:id="rId6"/>
    <p:sldId id="531" r:id="rId7"/>
    <p:sldId id="460" r:id="rId8"/>
    <p:sldId id="260" r:id="rId9"/>
    <p:sldId id="539" r:id="rId10"/>
    <p:sldId id="513" r:id="rId11"/>
    <p:sldId id="512" r:id="rId12"/>
    <p:sldId id="514" r:id="rId13"/>
    <p:sldId id="538" r:id="rId14"/>
    <p:sldId id="264" r:id="rId15"/>
    <p:sldId id="515" r:id="rId16"/>
    <p:sldId id="466" r:id="rId17"/>
    <p:sldId id="465" r:id="rId18"/>
    <p:sldId id="404" r:id="rId19"/>
    <p:sldId id="336" r:id="rId20"/>
    <p:sldId id="462" r:id="rId21"/>
    <p:sldId id="272" r:id="rId22"/>
    <p:sldId id="496" r:id="rId23"/>
    <p:sldId id="274" r:id="rId24"/>
    <p:sldId id="380" r:id="rId25"/>
    <p:sldId id="519" r:id="rId26"/>
    <p:sldId id="520" r:id="rId27"/>
    <p:sldId id="530" r:id="rId28"/>
    <p:sldId id="529" r:id="rId29"/>
    <p:sldId id="528" r:id="rId30"/>
    <p:sldId id="526" r:id="rId31"/>
    <p:sldId id="525" r:id="rId32"/>
    <p:sldId id="536" r:id="rId33"/>
    <p:sldId id="524" r:id="rId34"/>
    <p:sldId id="483" r:id="rId35"/>
    <p:sldId id="535" r:id="rId36"/>
    <p:sldId id="400" r:id="rId37"/>
    <p:sldId id="534" r:id="rId38"/>
  </p:sldIdLst>
  <p:sldSz cx="11518900" cy="6477000"/>
  <p:notesSz cx="9929813" cy="6797675"/>
  <p:embeddedFontLst>
    <p:embeddedFont>
      <p:font typeface="Arial Black" panose="020B0A04020102020204" pitchFamily="34" charset="0"/>
      <p:bold r:id="rId40"/>
    </p:embeddedFont>
    <p:embeddedFont>
      <p:font typeface="Constantia" panose="02030602050306030303" pitchFamily="18" charset="0"/>
      <p:regular r:id="rId41"/>
      <p:bold r:id="rId42"/>
      <p:italic r:id="rId43"/>
      <p:boldItalic r:id="rId44"/>
    </p:embeddedFont>
    <p:embeddedFont>
      <p:font typeface="Garamond" panose="02020404030301010803" pitchFamily="18" charset="0"/>
      <p:regular r:id="rId45"/>
      <p:bold r:id="rId46"/>
      <p:italic r:id="rId47"/>
    </p:embeddedFont>
    <p:embeddedFont>
      <p:font typeface="LJQQAM+ITC Zapf Chancery Medium Italic" panose="020B0604020202020204"/>
      <p:regular r:id="rId48"/>
    </p:embeddedFont>
    <p:embeddedFont>
      <p:font typeface="Univers" panose="020B0503020202020204" pitchFamily="34" charset="0"/>
      <p:regular r:id="rId49"/>
      <p:bold r:id="rId50"/>
    </p:embeddedFont>
    <p:embeddedFont>
      <p:font typeface="Wingdings 3" panose="05040102010807070707" pitchFamily="18" charset="2"/>
      <p:regular r:id="rId5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E9A476A-BE10-438B-A8F8-9C1FD48FE5AB}">
          <p14:sldIdLst>
            <p14:sldId id="256"/>
            <p14:sldId id="505"/>
            <p14:sldId id="476"/>
            <p14:sldId id="258"/>
            <p14:sldId id="518"/>
            <p14:sldId id="531"/>
          </p14:sldIdLst>
        </p14:section>
        <p14:section name="Naamloze sectie" id="{8755B586-2486-49CE-8420-C76D66869903}">
          <p14:sldIdLst>
            <p14:sldId id="460"/>
            <p14:sldId id="260"/>
            <p14:sldId id="539"/>
            <p14:sldId id="513"/>
            <p14:sldId id="512"/>
            <p14:sldId id="514"/>
            <p14:sldId id="538"/>
            <p14:sldId id="264"/>
            <p14:sldId id="515"/>
            <p14:sldId id="466"/>
            <p14:sldId id="465"/>
            <p14:sldId id="404"/>
            <p14:sldId id="336"/>
            <p14:sldId id="462"/>
            <p14:sldId id="272"/>
            <p14:sldId id="496"/>
            <p14:sldId id="274"/>
          </p14:sldIdLst>
        </p14:section>
        <p14:section name="Naamloze sectie" id="{074C21AF-C3DA-4687-9D7C-3395020316BD}">
          <p14:sldIdLst>
            <p14:sldId id="380"/>
            <p14:sldId id="519"/>
            <p14:sldId id="520"/>
            <p14:sldId id="530"/>
            <p14:sldId id="529"/>
            <p14:sldId id="528"/>
            <p14:sldId id="526"/>
            <p14:sldId id="525"/>
            <p14:sldId id="536"/>
            <p14:sldId id="524"/>
            <p14:sldId id="483"/>
            <p14:sldId id="535"/>
            <p14:sldId id="400"/>
            <p14:sldId id="5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busschaert" initials="bb" lastIdx="1" clrIdx="0">
    <p:extLst>
      <p:ext uri="{19B8F6BF-5375-455C-9EA6-DF929625EA0E}">
        <p15:presenceInfo xmlns:p15="http://schemas.microsoft.com/office/powerpoint/2012/main" userId="3712a37b8b467b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088ACA-42D3-4D9A-AF08-F0C2B04481DE}" v="12" dt="2024-05-22T08:57:24.6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3" autoAdjust="0"/>
    <p:restoredTop sz="96247" autoAdjust="0"/>
  </p:normalViewPr>
  <p:slideViewPr>
    <p:cSldViewPr>
      <p:cViewPr varScale="1">
        <p:scale>
          <a:sx n="107" d="100"/>
          <a:sy n="107" d="100"/>
        </p:scale>
        <p:origin x="78" y="34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014"/>
    </p:cViewPr>
  </p:sorterViewPr>
  <p:notesViewPr>
    <p:cSldViewPr>
      <p:cViewPr varScale="1">
        <p:scale>
          <a:sx n="112" d="100"/>
          <a:sy n="112" d="100"/>
        </p:scale>
        <p:origin x="222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nard busschaert" userId="3712a37b8b467b77" providerId="LiveId" clId="{6F088ACA-42D3-4D9A-AF08-F0C2B04481DE}"/>
    <pc:docChg chg="undo custSel delSld modSld modSection">
      <pc:chgData name="bernard busschaert" userId="3712a37b8b467b77" providerId="LiveId" clId="{6F088ACA-42D3-4D9A-AF08-F0C2B04481DE}" dt="2024-05-22T09:10:36.300" v="1216" actId="14100"/>
      <pc:docMkLst>
        <pc:docMk/>
      </pc:docMkLst>
      <pc:sldChg chg="modSp mod">
        <pc:chgData name="bernard busschaert" userId="3712a37b8b467b77" providerId="LiveId" clId="{6F088ACA-42D3-4D9A-AF08-F0C2B04481DE}" dt="2024-05-22T08:58:52.097" v="1209" actId="20577"/>
        <pc:sldMkLst>
          <pc:docMk/>
          <pc:sldMk cId="991004799" sldId="380"/>
        </pc:sldMkLst>
        <pc:spChg chg="mod">
          <ac:chgData name="bernard busschaert" userId="3712a37b8b467b77" providerId="LiveId" clId="{6F088ACA-42D3-4D9A-AF08-F0C2B04481DE}" dt="2024-05-22T08:58:52.097" v="1209" actId="20577"/>
          <ac:spMkLst>
            <pc:docMk/>
            <pc:sldMk cId="991004799" sldId="380"/>
            <ac:spMk id="9" creationId="{7DB8716D-F4C8-344E-0C79-1E320DFF557F}"/>
          </ac:spMkLst>
        </pc:spChg>
      </pc:sldChg>
      <pc:sldChg chg="addSp delSp modSp mod setBg">
        <pc:chgData name="bernard busschaert" userId="3712a37b8b467b77" providerId="LiveId" clId="{6F088ACA-42D3-4D9A-AF08-F0C2B04481DE}" dt="2024-05-22T07:54:32.700" v="65" actId="26606"/>
        <pc:sldMkLst>
          <pc:docMk/>
          <pc:sldMk cId="3010011839" sldId="476"/>
        </pc:sldMkLst>
        <pc:spChg chg="mod">
          <ac:chgData name="bernard busschaert" userId="3712a37b8b467b77" providerId="LiveId" clId="{6F088ACA-42D3-4D9A-AF08-F0C2B04481DE}" dt="2024-05-22T07:54:32.700" v="65" actId="26606"/>
          <ac:spMkLst>
            <pc:docMk/>
            <pc:sldMk cId="3010011839" sldId="476"/>
            <ac:spMk id="2" creationId="{CE926E58-A8F2-9DA1-CAF2-94B6240536E2}"/>
          </ac:spMkLst>
        </pc:spChg>
        <pc:spChg chg="mod ord">
          <ac:chgData name="bernard busschaert" userId="3712a37b8b467b77" providerId="LiveId" clId="{6F088ACA-42D3-4D9A-AF08-F0C2B04481DE}" dt="2024-05-22T07:54:32.700" v="65" actId="26606"/>
          <ac:spMkLst>
            <pc:docMk/>
            <pc:sldMk cId="3010011839" sldId="476"/>
            <ac:spMk id="4" creationId="{0D0E7122-9013-33C3-B4FB-B254DDE61E28}"/>
          </ac:spMkLst>
        </pc:spChg>
        <pc:spChg chg="mod ord">
          <ac:chgData name="bernard busschaert" userId="3712a37b8b467b77" providerId="LiveId" clId="{6F088ACA-42D3-4D9A-AF08-F0C2B04481DE}" dt="2024-05-22T07:54:32.700" v="65" actId="26606"/>
          <ac:spMkLst>
            <pc:docMk/>
            <pc:sldMk cId="3010011839" sldId="476"/>
            <ac:spMk id="5" creationId="{85C57162-D58F-FBB9-16E1-DD6588B6E1A0}"/>
          </ac:spMkLst>
        </pc:spChg>
        <pc:spChg chg="add del">
          <ac:chgData name="bernard busschaert" userId="3712a37b8b467b77" providerId="LiveId" clId="{6F088ACA-42D3-4D9A-AF08-F0C2B04481DE}" dt="2024-05-22T07:54:32.700" v="65" actId="26606"/>
          <ac:spMkLst>
            <pc:docMk/>
            <pc:sldMk cId="3010011839" sldId="476"/>
            <ac:spMk id="34" creationId="{FDF8837B-BAE2-489A-8F93-69216307D5A5}"/>
          </ac:spMkLst>
        </pc:spChg>
        <pc:grpChg chg="add del">
          <ac:chgData name="bernard busschaert" userId="3712a37b8b467b77" providerId="LiveId" clId="{6F088ACA-42D3-4D9A-AF08-F0C2B04481DE}" dt="2024-05-22T07:54:15.843" v="63" actId="26606"/>
          <ac:grpSpMkLst>
            <pc:docMk/>
            <pc:sldMk cId="3010011839" sldId="476"/>
            <ac:grpSpMk id="22" creationId="{EF41A68A-8CD1-4105-B4EC-A56286CB0F4E}"/>
          </ac:grpSpMkLst>
        </pc:grpChg>
        <pc:picChg chg="mod">
          <ac:chgData name="bernard busschaert" userId="3712a37b8b467b77" providerId="LiveId" clId="{6F088ACA-42D3-4D9A-AF08-F0C2B04481DE}" dt="2024-05-22T07:54:32.700" v="65" actId="26606"/>
          <ac:picMkLst>
            <pc:docMk/>
            <pc:sldMk cId="3010011839" sldId="476"/>
            <ac:picMk id="13" creationId="{18D89D1D-F388-BA1E-758E-A2CF4326C665}"/>
          </ac:picMkLst>
        </pc:picChg>
        <pc:picChg chg="add del">
          <ac:chgData name="bernard busschaert" userId="3712a37b8b467b77" providerId="LiveId" clId="{6F088ACA-42D3-4D9A-AF08-F0C2B04481DE}" dt="2024-05-22T07:54:15.843" v="63" actId="26606"/>
          <ac:picMkLst>
            <pc:docMk/>
            <pc:sldMk cId="3010011839" sldId="476"/>
            <ac:picMk id="18" creationId="{D5E3CF8B-6090-4FFC-B9BE-6FF60AEE4B71}"/>
          </ac:picMkLst>
        </pc:picChg>
        <pc:picChg chg="add del">
          <ac:chgData name="bernard busschaert" userId="3712a37b8b467b77" providerId="LiveId" clId="{6F088ACA-42D3-4D9A-AF08-F0C2B04481DE}" dt="2024-05-22T07:54:32.700" v="65" actId="26606"/>
          <ac:picMkLst>
            <pc:docMk/>
            <pc:sldMk cId="3010011839" sldId="476"/>
            <ac:picMk id="32" creationId="{D5E3CF8B-6090-4FFC-B9BE-6FF60AEE4B71}"/>
          </ac:picMkLst>
        </pc:picChg>
        <pc:cxnChg chg="add del">
          <ac:chgData name="bernard busschaert" userId="3712a37b8b467b77" providerId="LiveId" clId="{6F088ACA-42D3-4D9A-AF08-F0C2B04481DE}" dt="2024-05-22T07:54:15.843" v="63" actId="26606"/>
          <ac:cxnSpMkLst>
            <pc:docMk/>
            <pc:sldMk cId="3010011839" sldId="476"/>
            <ac:cxnSpMk id="20" creationId="{F444405B-FBD8-46A8-84D6-CE72780146FE}"/>
          </ac:cxnSpMkLst>
        </pc:cxnChg>
        <pc:cxnChg chg="add del">
          <ac:chgData name="bernard busschaert" userId="3712a37b8b467b77" providerId="LiveId" clId="{6F088ACA-42D3-4D9A-AF08-F0C2B04481DE}" dt="2024-05-22T07:54:32.700" v="65" actId="26606"/>
          <ac:cxnSpMkLst>
            <pc:docMk/>
            <pc:sldMk cId="3010011839" sldId="476"/>
            <ac:cxnSpMk id="24" creationId="{B48BEE9B-A2F4-4BF3-9EAD-16E1A7FC2DC6}"/>
          </ac:cxnSpMkLst>
        </pc:cxnChg>
        <pc:cxnChg chg="add del">
          <ac:chgData name="bernard busschaert" userId="3712a37b8b467b77" providerId="LiveId" clId="{6F088ACA-42D3-4D9A-AF08-F0C2B04481DE}" dt="2024-05-22T07:54:15.843" v="63" actId="26606"/>
          <ac:cxnSpMkLst>
            <pc:docMk/>
            <pc:sldMk cId="3010011839" sldId="476"/>
            <ac:cxnSpMk id="30" creationId="{5F310D7E-8F1E-4C2F-8824-E43E043DD851}"/>
          </ac:cxnSpMkLst>
        </pc:cxnChg>
        <pc:cxnChg chg="add del">
          <ac:chgData name="bernard busschaert" userId="3712a37b8b467b77" providerId="LiveId" clId="{6F088ACA-42D3-4D9A-AF08-F0C2B04481DE}" dt="2024-05-22T07:54:32.700" v="65" actId="26606"/>
          <ac:cxnSpMkLst>
            <pc:docMk/>
            <pc:sldMk cId="3010011839" sldId="476"/>
            <ac:cxnSpMk id="33" creationId="{F444405B-FBD8-46A8-84D6-CE72780146FE}"/>
          </ac:cxnSpMkLst>
        </pc:cxnChg>
      </pc:sldChg>
      <pc:sldChg chg="modSp mod">
        <pc:chgData name="bernard busschaert" userId="3712a37b8b467b77" providerId="LiveId" clId="{6F088ACA-42D3-4D9A-AF08-F0C2B04481DE}" dt="2024-05-22T07:39:42.456" v="51" actId="20577"/>
        <pc:sldMkLst>
          <pc:docMk/>
          <pc:sldMk cId="3360552643" sldId="483"/>
        </pc:sldMkLst>
        <pc:spChg chg="mod">
          <ac:chgData name="bernard busschaert" userId="3712a37b8b467b77" providerId="LiveId" clId="{6F088ACA-42D3-4D9A-AF08-F0C2B04481DE}" dt="2024-05-22T07:39:42.456" v="51" actId="20577"/>
          <ac:spMkLst>
            <pc:docMk/>
            <pc:sldMk cId="3360552643" sldId="483"/>
            <ac:spMk id="6" creationId="{6BE79924-D0E0-66B7-36E4-BA79CF060A9E}"/>
          </ac:spMkLst>
        </pc:spChg>
      </pc:sldChg>
      <pc:sldChg chg="addSp delSp modSp mod">
        <pc:chgData name="bernard busschaert" userId="3712a37b8b467b77" providerId="LiveId" clId="{6F088ACA-42D3-4D9A-AF08-F0C2B04481DE}" dt="2024-05-22T09:10:36.300" v="1216" actId="14100"/>
        <pc:sldMkLst>
          <pc:docMk/>
          <pc:sldMk cId="3361792553" sldId="496"/>
        </pc:sldMkLst>
        <pc:picChg chg="del">
          <ac:chgData name="bernard busschaert" userId="3712a37b8b467b77" providerId="LiveId" clId="{6F088ACA-42D3-4D9A-AF08-F0C2B04481DE}" dt="2024-05-22T09:10:10.390" v="1210" actId="478"/>
          <ac:picMkLst>
            <pc:docMk/>
            <pc:sldMk cId="3361792553" sldId="496"/>
            <ac:picMk id="6" creationId="{0F16A14D-773B-5BB1-9A46-7353FE6F9640}"/>
          </ac:picMkLst>
        </pc:picChg>
        <pc:picChg chg="add mod">
          <ac:chgData name="bernard busschaert" userId="3712a37b8b467b77" providerId="LiveId" clId="{6F088ACA-42D3-4D9A-AF08-F0C2B04481DE}" dt="2024-05-22T09:10:36.300" v="1216" actId="14100"/>
          <ac:picMkLst>
            <pc:docMk/>
            <pc:sldMk cId="3361792553" sldId="496"/>
            <ac:picMk id="7" creationId="{5DD3FC13-FE1D-A0A7-F8D5-67B08D56C248}"/>
          </ac:picMkLst>
        </pc:picChg>
        <pc:picChg chg="del">
          <ac:chgData name="bernard busschaert" userId="3712a37b8b467b77" providerId="LiveId" clId="{6F088ACA-42D3-4D9A-AF08-F0C2B04481DE}" dt="2024-05-22T09:10:11.395" v="1211" actId="478"/>
          <ac:picMkLst>
            <pc:docMk/>
            <pc:sldMk cId="3361792553" sldId="496"/>
            <ac:picMk id="35" creationId="{758E7037-6C48-3829-DE8D-97792C641EB9}"/>
          </ac:picMkLst>
        </pc:picChg>
      </pc:sldChg>
      <pc:sldChg chg="addSp delSp modSp mod">
        <pc:chgData name="bernard busschaert" userId="3712a37b8b467b77" providerId="LiveId" clId="{6F088ACA-42D3-4D9A-AF08-F0C2B04481DE}" dt="2024-05-22T07:53:16.423" v="61" actId="14100"/>
        <pc:sldMkLst>
          <pc:docMk/>
          <pc:sldMk cId="2221993874" sldId="505"/>
        </pc:sldMkLst>
        <pc:picChg chg="add del mod ord">
          <ac:chgData name="bernard busschaert" userId="3712a37b8b467b77" providerId="LiveId" clId="{6F088ACA-42D3-4D9A-AF08-F0C2B04481DE}" dt="2024-05-22T07:53:06.468" v="59" actId="478"/>
          <ac:picMkLst>
            <pc:docMk/>
            <pc:sldMk cId="2221993874" sldId="505"/>
            <ac:picMk id="3" creationId="{C93A90CA-156A-74EC-B0E5-5B04310ADC5E}"/>
          </ac:picMkLst>
        </pc:picChg>
        <pc:picChg chg="del">
          <ac:chgData name="bernard busschaert" userId="3712a37b8b467b77" providerId="LiveId" clId="{6F088ACA-42D3-4D9A-AF08-F0C2B04481DE}" dt="2024-05-22T07:52:23.542" v="52" actId="478"/>
          <ac:picMkLst>
            <pc:docMk/>
            <pc:sldMk cId="2221993874" sldId="505"/>
            <ac:picMk id="7" creationId="{C022A7B2-61DB-0757-9C2F-D0010354C7EB}"/>
          </ac:picMkLst>
        </pc:picChg>
        <pc:picChg chg="add mod">
          <ac:chgData name="bernard busschaert" userId="3712a37b8b467b77" providerId="LiveId" clId="{6F088ACA-42D3-4D9A-AF08-F0C2B04481DE}" dt="2024-05-22T07:53:16.423" v="61" actId="14100"/>
          <ac:picMkLst>
            <pc:docMk/>
            <pc:sldMk cId="2221993874" sldId="505"/>
            <ac:picMk id="9" creationId="{E1BAE39C-398E-D4B5-8244-B5FAA592A5B0}"/>
          </ac:picMkLst>
        </pc:picChg>
      </pc:sldChg>
      <pc:sldChg chg="addSp delSp modSp mod">
        <pc:chgData name="bernard busschaert" userId="3712a37b8b467b77" providerId="LiveId" clId="{6F088ACA-42D3-4D9A-AF08-F0C2B04481DE}" dt="2024-05-22T08:19:49.065" v="802" actId="20577"/>
        <pc:sldMkLst>
          <pc:docMk/>
          <pc:sldMk cId="3112061064" sldId="512"/>
        </pc:sldMkLst>
        <pc:spChg chg="add mod">
          <ac:chgData name="bernard busschaert" userId="3712a37b8b467b77" providerId="LiveId" clId="{6F088ACA-42D3-4D9A-AF08-F0C2B04481DE}" dt="2024-05-22T08:19:49.065" v="802" actId="20577"/>
          <ac:spMkLst>
            <pc:docMk/>
            <pc:sldMk cId="3112061064" sldId="512"/>
            <ac:spMk id="7" creationId="{0048F25D-5A4C-1092-D10B-8BC34D27E0A2}"/>
          </ac:spMkLst>
        </pc:spChg>
        <pc:picChg chg="add mod">
          <ac:chgData name="bernard busschaert" userId="3712a37b8b467b77" providerId="LiveId" clId="{6F088ACA-42D3-4D9A-AF08-F0C2B04481DE}" dt="2024-05-22T08:18:21.181" v="649" actId="1076"/>
          <ac:picMkLst>
            <pc:docMk/>
            <pc:sldMk cId="3112061064" sldId="512"/>
            <ac:picMk id="3" creationId="{A9D0F55E-65BD-0C66-6BBD-0FC1C4EB8DDA}"/>
          </ac:picMkLst>
        </pc:picChg>
        <pc:picChg chg="del">
          <ac:chgData name="bernard busschaert" userId="3712a37b8b467b77" providerId="LiveId" clId="{6F088ACA-42D3-4D9A-AF08-F0C2B04481DE}" dt="2024-05-22T07:37:47.734" v="19" actId="478"/>
          <ac:picMkLst>
            <pc:docMk/>
            <pc:sldMk cId="3112061064" sldId="512"/>
            <ac:picMk id="6" creationId="{3B4089A4-AF30-602D-272B-89806172B816}"/>
          </ac:picMkLst>
        </pc:picChg>
      </pc:sldChg>
      <pc:sldChg chg="addSp delSp modSp mod modClrScheme chgLayout">
        <pc:chgData name="bernard busschaert" userId="3712a37b8b467b77" providerId="LiveId" clId="{6F088ACA-42D3-4D9A-AF08-F0C2B04481DE}" dt="2024-05-22T08:08:34.259" v="647" actId="6549"/>
        <pc:sldMkLst>
          <pc:docMk/>
          <pc:sldMk cId="3678347354" sldId="513"/>
        </pc:sldMkLst>
        <pc:spChg chg="add mod ord">
          <ac:chgData name="bernard busschaert" userId="3712a37b8b467b77" providerId="LiveId" clId="{6F088ACA-42D3-4D9A-AF08-F0C2B04481DE}" dt="2024-05-22T08:07:29.831" v="611" actId="207"/>
          <ac:spMkLst>
            <pc:docMk/>
            <pc:sldMk cId="3678347354" sldId="513"/>
            <ac:spMk id="2" creationId="{39C14AA1-92DF-EBA6-FA37-240B08C0660A}"/>
          </ac:spMkLst>
        </pc:spChg>
        <pc:spChg chg="add mod ord">
          <ac:chgData name="bernard busschaert" userId="3712a37b8b467b77" providerId="LiveId" clId="{6F088ACA-42D3-4D9A-AF08-F0C2B04481DE}" dt="2024-05-22T08:08:34.259" v="647" actId="6549"/>
          <ac:spMkLst>
            <pc:docMk/>
            <pc:sldMk cId="3678347354" sldId="513"/>
            <ac:spMk id="3" creationId="{D8E57B5F-6246-4202-89B8-AB4F951927F2}"/>
          </ac:spMkLst>
        </pc:spChg>
        <pc:spChg chg="mod ord">
          <ac:chgData name="bernard busschaert" userId="3712a37b8b467b77" providerId="LiveId" clId="{6F088ACA-42D3-4D9A-AF08-F0C2B04481DE}" dt="2024-05-22T08:04:55.463" v="345" actId="27636"/>
          <ac:spMkLst>
            <pc:docMk/>
            <pc:sldMk cId="3678347354" sldId="513"/>
            <ac:spMk id="4" creationId="{A4991409-489C-E75E-8452-88EB3B84B6C9}"/>
          </ac:spMkLst>
        </pc:spChg>
        <pc:spChg chg="mod ord">
          <ac:chgData name="bernard busschaert" userId="3712a37b8b467b77" providerId="LiveId" clId="{6F088ACA-42D3-4D9A-AF08-F0C2B04481DE}" dt="2024-05-22T08:04:55.462" v="344" actId="27636"/>
          <ac:spMkLst>
            <pc:docMk/>
            <pc:sldMk cId="3678347354" sldId="513"/>
            <ac:spMk id="5" creationId="{9EC6ECE6-383E-65EC-27E1-018C81F86A26}"/>
          </ac:spMkLst>
        </pc:spChg>
        <pc:spChg chg="del">
          <ac:chgData name="bernard busschaert" userId="3712a37b8b467b77" providerId="LiveId" clId="{6F088ACA-42D3-4D9A-AF08-F0C2B04481DE}" dt="2024-05-22T07:37:45.364" v="18" actId="478"/>
          <ac:spMkLst>
            <pc:docMk/>
            <pc:sldMk cId="3678347354" sldId="513"/>
            <ac:spMk id="7" creationId="{14AE69DF-3BD5-C577-43FE-3A3BECAF53B6}"/>
          </ac:spMkLst>
        </pc:spChg>
        <pc:picChg chg="del">
          <ac:chgData name="bernard busschaert" userId="3712a37b8b467b77" providerId="LiveId" clId="{6F088ACA-42D3-4D9A-AF08-F0C2B04481DE}" dt="2024-05-22T07:37:42.708" v="17" actId="478"/>
          <ac:picMkLst>
            <pc:docMk/>
            <pc:sldMk cId="3678347354" sldId="513"/>
            <ac:picMk id="6" creationId="{0B921DFC-DB8F-02C8-6F92-6DBF4904F33A}"/>
          </ac:picMkLst>
        </pc:picChg>
      </pc:sldChg>
      <pc:sldChg chg="addSp delSp modSp mod">
        <pc:chgData name="bernard busschaert" userId="3712a37b8b467b77" providerId="LiveId" clId="{6F088ACA-42D3-4D9A-AF08-F0C2B04481DE}" dt="2024-05-22T08:26:23.952" v="897" actId="1076"/>
        <pc:sldMkLst>
          <pc:docMk/>
          <pc:sldMk cId="3210804110" sldId="514"/>
        </pc:sldMkLst>
        <pc:spChg chg="del">
          <ac:chgData name="bernard busschaert" userId="3712a37b8b467b77" providerId="LiveId" clId="{6F088ACA-42D3-4D9A-AF08-F0C2B04481DE}" dt="2024-05-22T07:37:53.719" v="21" actId="478"/>
          <ac:spMkLst>
            <pc:docMk/>
            <pc:sldMk cId="3210804110" sldId="514"/>
            <ac:spMk id="8" creationId="{9BA5CA5B-39B3-A181-AFEE-2644453E7059}"/>
          </ac:spMkLst>
        </pc:spChg>
        <pc:spChg chg="add mod">
          <ac:chgData name="bernard busschaert" userId="3712a37b8b467b77" providerId="LiveId" clId="{6F088ACA-42D3-4D9A-AF08-F0C2B04481DE}" dt="2024-05-22T08:26:18.593" v="895" actId="1076"/>
          <ac:spMkLst>
            <pc:docMk/>
            <pc:sldMk cId="3210804110" sldId="514"/>
            <ac:spMk id="10" creationId="{7879878B-7928-DE09-81F6-9CD7069ED33F}"/>
          </ac:spMkLst>
        </pc:spChg>
        <pc:picChg chg="add del">
          <ac:chgData name="bernard busschaert" userId="3712a37b8b467b77" providerId="LiveId" clId="{6F088ACA-42D3-4D9A-AF08-F0C2B04481DE}" dt="2024-05-22T08:23:12.069" v="804" actId="478"/>
          <ac:picMkLst>
            <pc:docMk/>
            <pc:sldMk cId="3210804110" sldId="514"/>
            <ac:picMk id="3" creationId="{88CFDE3F-D375-EA1F-63D5-FB812CB7A098}"/>
          </ac:picMkLst>
        </pc:picChg>
        <pc:picChg chg="del">
          <ac:chgData name="bernard busschaert" userId="3712a37b8b467b77" providerId="LiveId" clId="{6F088ACA-42D3-4D9A-AF08-F0C2B04481DE}" dt="2024-05-22T07:37:50.073" v="20" actId="478"/>
          <ac:picMkLst>
            <pc:docMk/>
            <pc:sldMk cId="3210804110" sldId="514"/>
            <ac:picMk id="6" creationId="{71BD030E-DF7A-8172-FA76-123E20AEFA73}"/>
          </ac:picMkLst>
        </pc:picChg>
        <pc:picChg chg="add mod">
          <ac:chgData name="bernard busschaert" userId="3712a37b8b467b77" providerId="LiveId" clId="{6F088ACA-42D3-4D9A-AF08-F0C2B04481DE}" dt="2024-05-22T08:26:21.502" v="896" actId="1076"/>
          <ac:picMkLst>
            <pc:docMk/>
            <pc:sldMk cId="3210804110" sldId="514"/>
            <ac:picMk id="9" creationId="{A2BD7940-B730-D90E-C0CF-A34ABE294784}"/>
          </ac:picMkLst>
        </pc:picChg>
        <pc:picChg chg="add mod">
          <ac:chgData name="bernard busschaert" userId="3712a37b8b467b77" providerId="LiveId" clId="{6F088ACA-42D3-4D9A-AF08-F0C2B04481DE}" dt="2024-05-22T08:26:23.952" v="897" actId="1076"/>
          <ac:picMkLst>
            <pc:docMk/>
            <pc:sldMk cId="3210804110" sldId="514"/>
            <ac:picMk id="12" creationId="{1A956531-C6AF-FC70-CB03-CB0883721C5C}"/>
          </ac:picMkLst>
        </pc:picChg>
      </pc:sldChg>
      <pc:sldChg chg="del">
        <pc:chgData name="bernard busschaert" userId="3712a37b8b467b77" providerId="LiveId" clId="{6F088ACA-42D3-4D9A-AF08-F0C2B04481DE}" dt="2024-05-22T07:38:15.338" v="26" actId="47"/>
        <pc:sldMkLst>
          <pc:docMk/>
          <pc:sldMk cId="2754607852" sldId="516"/>
        </pc:sldMkLst>
      </pc:sldChg>
      <pc:sldChg chg="addSp delSp modSp mod">
        <pc:chgData name="bernard busschaert" userId="3712a37b8b467b77" providerId="LiveId" clId="{6F088ACA-42D3-4D9A-AF08-F0C2B04481DE}" dt="2024-05-22T07:58:26.231" v="327" actId="20577"/>
        <pc:sldMkLst>
          <pc:docMk/>
          <pc:sldMk cId="1487148353" sldId="518"/>
        </pc:sldMkLst>
        <pc:spChg chg="add mod">
          <ac:chgData name="bernard busschaert" userId="3712a37b8b467b77" providerId="LiveId" clId="{6F088ACA-42D3-4D9A-AF08-F0C2B04481DE}" dt="2024-05-22T07:58:26.231" v="327" actId="20577"/>
          <ac:spMkLst>
            <pc:docMk/>
            <pc:sldMk cId="1487148353" sldId="518"/>
            <ac:spMk id="2" creationId="{8EAD663F-39B9-F330-4673-F8049D89A1FD}"/>
          </ac:spMkLst>
        </pc:spChg>
        <pc:spChg chg="del">
          <ac:chgData name="bernard busschaert" userId="3712a37b8b467b77" providerId="LiveId" clId="{6F088ACA-42D3-4D9A-AF08-F0C2B04481DE}" dt="2024-05-22T07:55:01.077" v="69" actId="478"/>
          <ac:spMkLst>
            <pc:docMk/>
            <pc:sldMk cId="1487148353" sldId="518"/>
            <ac:spMk id="14" creationId="{6E76CE21-A53B-9212-5DA7-E435025604FB}"/>
          </ac:spMkLst>
        </pc:spChg>
        <pc:spChg chg="del">
          <ac:chgData name="bernard busschaert" userId="3712a37b8b467b77" providerId="LiveId" clId="{6F088ACA-42D3-4D9A-AF08-F0C2B04481DE}" dt="2024-05-22T07:54:54.384" v="67" actId="478"/>
          <ac:spMkLst>
            <pc:docMk/>
            <pc:sldMk cId="1487148353" sldId="518"/>
            <ac:spMk id="16" creationId="{A9060212-0B13-765D-2D17-020CC4F6BB43}"/>
          </ac:spMkLst>
        </pc:spChg>
        <pc:spChg chg="del">
          <ac:chgData name="bernard busschaert" userId="3712a37b8b467b77" providerId="LiveId" clId="{6F088ACA-42D3-4D9A-AF08-F0C2B04481DE}" dt="2024-05-22T07:54:58.006" v="68" actId="478"/>
          <ac:spMkLst>
            <pc:docMk/>
            <pc:sldMk cId="1487148353" sldId="518"/>
            <ac:spMk id="17" creationId="{67FB3A51-4A2A-416F-0D6B-7B1B91210B5C}"/>
          </ac:spMkLst>
        </pc:spChg>
        <pc:picChg chg="del">
          <ac:chgData name="bernard busschaert" userId="3712a37b8b467b77" providerId="LiveId" clId="{6F088ACA-42D3-4D9A-AF08-F0C2B04481DE}" dt="2024-05-22T07:54:50.298" v="66" actId="478"/>
          <ac:picMkLst>
            <pc:docMk/>
            <pc:sldMk cId="1487148353" sldId="518"/>
            <ac:picMk id="7" creationId="{4B464D57-B0CB-7569-63FF-84BF4361B6FD}"/>
          </ac:picMkLst>
        </pc:picChg>
      </pc:sldChg>
      <pc:sldChg chg="addSp delSp modSp mod">
        <pc:chgData name="bernard busschaert" userId="3712a37b8b467b77" providerId="LiveId" clId="{6F088ACA-42D3-4D9A-AF08-F0C2B04481DE}" dt="2024-05-22T08:48:08.508" v="937" actId="1076"/>
        <pc:sldMkLst>
          <pc:docMk/>
          <pc:sldMk cId="1025371867" sldId="519"/>
        </pc:sldMkLst>
        <pc:spChg chg="del">
          <ac:chgData name="bernard busschaert" userId="3712a37b8b467b77" providerId="LiveId" clId="{6F088ACA-42D3-4D9A-AF08-F0C2B04481DE}" dt="2024-05-22T08:47:42.053" v="901" actId="478"/>
          <ac:spMkLst>
            <pc:docMk/>
            <pc:sldMk cId="1025371867" sldId="519"/>
            <ac:spMk id="7" creationId="{E1747F09-8657-F539-37D2-1B4C663D415C}"/>
          </ac:spMkLst>
        </pc:spChg>
        <pc:spChg chg="add mod">
          <ac:chgData name="bernard busschaert" userId="3712a37b8b467b77" providerId="LiveId" clId="{6F088ACA-42D3-4D9A-AF08-F0C2B04481DE}" dt="2024-05-22T08:48:08.508" v="937" actId="1076"/>
          <ac:spMkLst>
            <pc:docMk/>
            <pc:sldMk cId="1025371867" sldId="519"/>
            <ac:spMk id="8" creationId="{91B884B2-4822-9AD7-09FF-E739D5998648}"/>
          </ac:spMkLst>
        </pc:spChg>
        <pc:picChg chg="del">
          <ac:chgData name="bernard busschaert" userId="3712a37b8b467b77" providerId="LiveId" clId="{6F088ACA-42D3-4D9A-AF08-F0C2B04481DE}" dt="2024-05-22T07:38:24.243" v="27" actId="478"/>
          <ac:picMkLst>
            <pc:docMk/>
            <pc:sldMk cId="1025371867" sldId="519"/>
            <ac:picMk id="3" creationId="{41A2963D-830B-13BF-2AE3-42FFC82779F7}"/>
          </ac:picMkLst>
        </pc:picChg>
        <pc:picChg chg="add mod">
          <ac:chgData name="bernard busschaert" userId="3712a37b8b467b77" providerId="LiveId" clId="{6F088ACA-42D3-4D9A-AF08-F0C2B04481DE}" dt="2024-05-22T08:47:49.925" v="904" actId="14100"/>
          <ac:picMkLst>
            <pc:docMk/>
            <pc:sldMk cId="1025371867" sldId="519"/>
            <ac:picMk id="6" creationId="{C5EBDDFE-D0F0-0D6C-00F9-022B7B95E20C}"/>
          </ac:picMkLst>
        </pc:picChg>
      </pc:sldChg>
      <pc:sldChg chg="addSp delSp modSp mod">
        <pc:chgData name="bernard busschaert" userId="3712a37b8b467b77" providerId="LiveId" clId="{6F088ACA-42D3-4D9A-AF08-F0C2B04481DE}" dt="2024-05-22T08:49:34.989" v="975" actId="1076"/>
        <pc:sldMkLst>
          <pc:docMk/>
          <pc:sldMk cId="1313813382" sldId="520"/>
        </pc:sldMkLst>
        <pc:spChg chg="del">
          <ac:chgData name="bernard busschaert" userId="3712a37b8b467b77" providerId="LiveId" clId="{6F088ACA-42D3-4D9A-AF08-F0C2B04481DE}" dt="2024-05-22T08:48:16.309" v="938" actId="478"/>
          <ac:spMkLst>
            <pc:docMk/>
            <pc:sldMk cId="1313813382" sldId="520"/>
            <ac:spMk id="8" creationId="{8EDF3329-6566-25CC-4C58-06AEFCF62A91}"/>
          </ac:spMkLst>
        </pc:spChg>
        <pc:spChg chg="add mod">
          <ac:chgData name="bernard busschaert" userId="3712a37b8b467b77" providerId="LiveId" clId="{6F088ACA-42D3-4D9A-AF08-F0C2B04481DE}" dt="2024-05-22T08:49:34.989" v="975" actId="1076"/>
          <ac:spMkLst>
            <pc:docMk/>
            <pc:sldMk cId="1313813382" sldId="520"/>
            <ac:spMk id="9" creationId="{48888920-D3DE-A992-8C3B-6D6FC374FFF1}"/>
          </ac:spMkLst>
        </pc:spChg>
        <pc:picChg chg="add mod">
          <ac:chgData name="bernard busschaert" userId="3712a37b8b467b77" providerId="LiveId" clId="{6F088ACA-42D3-4D9A-AF08-F0C2B04481DE}" dt="2024-05-22T08:49:10.577" v="941" actId="14100"/>
          <ac:picMkLst>
            <pc:docMk/>
            <pc:sldMk cId="1313813382" sldId="520"/>
            <ac:picMk id="3" creationId="{8A354388-90B7-CDA1-5581-63E8EEE02AED}"/>
          </ac:picMkLst>
        </pc:picChg>
        <pc:picChg chg="del">
          <ac:chgData name="bernard busschaert" userId="3712a37b8b467b77" providerId="LiveId" clId="{6F088ACA-42D3-4D9A-AF08-F0C2B04481DE}" dt="2024-05-22T07:38:27.023" v="28" actId="478"/>
          <ac:picMkLst>
            <pc:docMk/>
            <pc:sldMk cId="1313813382" sldId="520"/>
            <ac:picMk id="7" creationId="{D6B877BE-62D9-C31E-1666-E2CF3BB3D3CE}"/>
          </ac:picMkLst>
        </pc:picChg>
      </pc:sldChg>
      <pc:sldChg chg="delSp del mod">
        <pc:chgData name="bernard busschaert" userId="3712a37b8b467b77" providerId="LiveId" clId="{6F088ACA-42D3-4D9A-AF08-F0C2B04481DE}" dt="2024-05-22T08:57:45.492" v="1202" actId="47"/>
        <pc:sldMkLst>
          <pc:docMk/>
          <pc:sldMk cId="1379042822" sldId="523"/>
        </pc:sldMkLst>
        <pc:spChg chg="del">
          <ac:chgData name="bernard busschaert" userId="3712a37b8b467b77" providerId="LiveId" clId="{6F088ACA-42D3-4D9A-AF08-F0C2B04481DE}" dt="2024-05-22T07:39:22.421" v="45" actId="478"/>
          <ac:spMkLst>
            <pc:docMk/>
            <pc:sldMk cId="1379042822" sldId="523"/>
            <ac:spMk id="8" creationId="{3DD5463E-BB8C-56DC-0CD5-BC519EEDA046}"/>
          </ac:spMkLst>
        </pc:spChg>
        <pc:picChg chg="del">
          <ac:chgData name="bernard busschaert" userId="3712a37b8b467b77" providerId="LiveId" clId="{6F088ACA-42D3-4D9A-AF08-F0C2B04481DE}" dt="2024-05-22T07:39:19.818" v="44" actId="478"/>
          <ac:picMkLst>
            <pc:docMk/>
            <pc:sldMk cId="1379042822" sldId="523"/>
            <ac:picMk id="7" creationId="{A9A7D6B5-2857-B136-CCA0-BADAAADFEB50}"/>
          </ac:picMkLst>
        </pc:picChg>
      </pc:sldChg>
      <pc:sldChg chg="addSp delSp modSp mod">
        <pc:chgData name="bernard busschaert" userId="3712a37b8b467b77" providerId="LiveId" clId="{6F088ACA-42D3-4D9A-AF08-F0C2B04481DE}" dt="2024-05-22T08:57:40.415" v="1201" actId="1076"/>
        <pc:sldMkLst>
          <pc:docMk/>
          <pc:sldMk cId="3991770292" sldId="524"/>
        </pc:sldMkLst>
        <pc:spChg chg="del">
          <ac:chgData name="bernard busschaert" userId="3712a37b8b467b77" providerId="LiveId" clId="{6F088ACA-42D3-4D9A-AF08-F0C2B04481DE}" dt="2024-05-22T07:39:16.922" v="43" actId="478"/>
          <ac:spMkLst>
            <pc:docMk/>
            <pc:sldMk cId="3991770292" sldId="524"/>
            <ac:spMk id="8" creationId="{0E7C91DF-483F-B2E1-C901-974950A317EA}"/>
          </ac:spMkLst>
        </pc:spChg>
        <pc:spChg chg="add mod">
          <ac:chgData name="bernard busschaert" userId="3712a37b8b467b77" providerId="LiveId" clId="{6F088ACA-42D3-4D9A-AF08-F0C2B04481DE}" dt="2024-05-22T08:57:40.415" v="1201" actId="1076"/>
          <ac:spMkLst>
            <pc:docMk/>
            <pc:sldMk cId="3991770292" sldId="524"/>
            <ac:spMk id="9" creationId="{3F1ADA52-0F45-51D4-F9E7-6F31750E457C}"/>
          </ac:spMkLst>
        </pc:spChg>
        <pc:picChg chg="add mod">
          <ac:chgData name="bernard busschaert" userId="3712a37b8b467b77" providerId="LiveId" clId="{6F088ACA-42D3-4D9A-AF08-F0C2B04481DE}" dt="2024-05-22T08:57:38.111" v="1200" actId="1076"/>
          <ac:picMkLst>
            <pc:docMk/>
            <pc:sldMk cId="3991770292" sldId="524"/>
            <ac:picMk id="3" creationId="{DB899C02-B4C7-0EDC-D8C7-903ED304BCEC}"/>
          </ac:picMkLst>
        </pc:picChg>
        <pc:picChg chg="del">
          <ac:chgData name="bernard busschaert" userId="3712a37b8b467b77" providerId="LiveId" clId="{6F088ACA-42D3-4D9A-AF08-F0C2B04481DE}" dt="2024-05-22T07:39:11.399" v="42" actId="478"/>
          <ac:picMkLst>
            <pc:docMk/>
            <pc:sldMk cId="3991770292" sldId="524"/>
            <ac:picMk id="7" creationId="{FD8237F7-CC3C-45F0-696C-03DC24DF7494}"/>
          </ac:picMkLst>
        </pc:picChg>
      </pc:sldChg>
      <pc:sldChg chg="addSp delSp modSp mod">
        <pc:chgData name="bernard busschaert" userId="3712a37b8b467b77" providerId="LiveId" clId="{6F088ACA-42D3-4D9A-AF08-F0C2B04481DE}" dt="2024-05-22T08:55:20.435" v="1140" actId="1076"/>
        <pc:sldMkLst>
          <pc:docMk/>
          <pc:sldMk cId="2730743911" sldId="525"/>
        </pc:sldMkLst>
        <pc:spChg chg="del mod">
          <ac:chgData name="bernard busschaert" userId="3712a37b8b467b77" providerId="LiveId" clId="{6F088ACA-42D3-4D9A-AF08-F0C2B04481DE}" dt="2024-05-22T07:39:01.688" v="39" actId="478"/>
          <ac:spMkLst>
            <pc:docMk/>
            <pc:sldMk cId="2730743911" sldId="525"/>
            <ac:spMk id="8" creationId="{9E775158-335E-EA2D-096E-3482E0860981}"/>
          </ac:spMkLst>
        </pc:spChg>
        <pc:spChg chg="add mod">
          <ac:chgData name="bernard busschaert" userId="3712a37b8b467b77" providerId="LiveId" clId="{6F088ACA-42D3-4D9A-AF08-F0C2B04481DE}" dt="2024-05-22T08:55:20.435" v="1140" actId="1076"/>
          <ac:spMkLst>
            <pc:docMk/>
            <pc:sldMk cId="2730743911" sldId="525"/>
            <ac:spMk id="9" creationId="{4FE021A9-287A-C227-6B97-BC1B154A18B1}"/>
          </ac:spMkLst>
        </pc:spChg>
        <pc:picChg chg="add mod">
          <ac:chgData name="bernard busschaert" userId="3712a37b8b467b77" providerId="LiveId" clId="{6F088ACA-42D3-4D9A-AF08-F0C2B04481DE}" dt="2024-05-22T08:55:01.467" v="1112" actId="14100"/>
          <ac:picMkLst>
            <pc:docMk/>
            <pc:sldMk cId="2730743911" sldId="525"/>
            <ac:picMk id="3" creationId="{D4FB5474-C364-9B4C-E075-BF2B702F857B}"/>
          </ac:picMkLst>
        </pc:picChg>
        <pc:picChg chg="del">
          <ac:chgData name="bernard busschaert" userId="3712a37b8b467b77" providerId="LiveId" clId="{6F088ACA-42D3-4D9A-AF08-F0C2B04481DE}" dt="2024-05-22T07:38:53.881" v="37" actId="478"/>
          <ac:picMkLst>
            <pc:docMk/>
            <pc:sldMk cId="2730743911" sldId="525"/>
            <ac:picMk id="7" creationId="{8E012308-AA95-706E-7968-A02A8348AEE9}"/>
          </ac:picMkLst>
        </pc:picChg>
      </pc:sldChg>
      <pc:sldChg chg="addSp delSp modSp mod">
        <pc:chgData name="bernard busschaert" userId="3712a37b8b467b77" providerId="LiveId" clId="{6F088ACA-42D3-4D9A-AF08-F0C2B04481DE}" dt="2024-05-22T08:54:09.679" v="1109" actId="1076"/>
        <pc:sldMkLst>
          <pc:docMk/>
          <pc:sldMk cId="3205036490" sldId="526"/>
        </pc:sldMkLst>
        <pc:spChg chg="del">
          <ac:chgData name="bernard busschaert" userId="3712a37b8b467b77" providerId="LiveId" clId="{6F088ACA-42D3-4D9A-AF08-F0C2B04481DE}" dt="2024-05-22T07:38:51.592" v="36" actId="478"/>
          <ac:spMkLst>
            <pc:docMk/>
            <pc:sldMk cId="3205036490" sldId="526"/>
            <ac:spMk id="8" creationId="{E1EF4475-5961-500E-FB5D-7F7C3D7EAE13}"/>
          </ac:spMkLst>
        </pc:spChg>
        <pc:spChg chg="add mod">
          <ac:chgData name="bernard busschaert" userId="3712a37b8b467b77" providerId="LiveId" clId="{6F088ACA-42D3-4D9A-AF08-F0C2B04481DE}" dt="2024-05-22T08:54:09.679" v="1109" actId="1076"/>
          <ac:spMkLst>
            <pc:docMk/>
            <pc:sldMk cId="3205036490" sldId="526"/>
            <ac:spMk id="9" creationId="{BA9D9923-5E55-A5C8-688D-BAD75E8E4C30}"/>
          </ac:spMkLst>
        </pc:spChg>
        <pc:picChg chg="add mod">
          <ac:chgData name="bernard busschaert" userId="3712a37b8b467b77" providerId="LiveId" clId="{6F088ACA-42D3-4D9A-AF08-F0C2B04481DE}" dt="2024-05-22T08:53:52.954" v="1081" actId="14100"/>
          <ac:picMkLst>
            <pc:docMk/>
            <pc:sldMk cId="3205036490" sldId="526"/>
            <ac:picMk id="3" creationId="{558265D1-F3CA-AB73-9BBC-B238023BB3EC}"/>
          </ac:picMkLst>
        </pc:picChg>
        <pc:picChg chg="del">
          <ac:chgData name="bernard busschaert" userId="3712a37b8b467b77" providerId="LiveId" clId="{6F088ACA-42D3-4D9A-AF08-F0C2B04481DE}" dt="2024-05-22T07:38:47.336" v="35" actId="478"/>
          <ac:picMkLst>
            <pc:docMk/>
            <pc:sldMk cId="3205036490" sldId="526"/>
            <ac:picMk id="7" creationId="{7E626D9E-AEAA-5C15-BAC2-5DC4B6CDA2F3}"/>
          </ac:picMkLst>
        </pc:picChg>
      </pc:sldChg>
      <pc:sldChg chg="addSp delSp modSp mod">
        <pc:chgData name="bernard busschaert" userId="3712a37b8b467b77" providerId="LiveId" clId="{6F088ACA-42D3-4D9A-AF08-F0C2B04481DE}" dt="2024-05-22T08:53:24.914" v="1078" actId="1076"/>
        <pc:sldMkLst>
          <pc:docMk/>
          <pc:sldMk cId="785557789" sldId="528"/>
        </pc:sldMkLst>
        <pc:spChg chg="del">
          <ac:chgData name="bernard busschaert" userId="3712a37b8b467b77" providerId="LiveId" clId="{6F088ACA-42D3-4D9A-AF08-F0C2B04481DE}" dt="2024-05-22T07:38:44.687" v="34" actId="478"/>
          <ac:spMkLst>
            <pc:docMk/>
            <pc:sldMk cId="785557789" sldId="528"/>
            <ac:spMk id="7" creationId="{D416BAA7-5DAC-9B85-F6BA-EFD0B68157D6}"/>
          </ac:spMkLst>
        </pc:spChg>
        <pc:spChg chg="add mod">
          <ac:chgData name="bernard busschaert" userId="3712a37b8b467b77" providerId="LiveId" clId="{6F088ACA-42D3-4D9A-AF08-F0C2B04481DE}" dt="2024-05-22T08:53:24.914" v="1078" actId="1076"/>
          <ac:spMkLst>
            <pc:docMk/>
            <pc:sldMk cId="785557789" sldId="528"/>
            <ac:spMk id="8" creationId="{1AF772BA-4D1C-1E34-A2B3-B40FB6805D09}"/>
          </ac:spMkLst>
        </pc:spChg>
        <pc:picChg chg="add mod">
          <ac:chgData name="bernard busschaert" userId="3712a37b8b467b77" providerId="LiveId" clId="{6F088ACA-42D3-4D9A-AF08-F0C2B04481DE}" dt="2024-05-22T08:53:20.898" v="1077" actId="1076"/>
          <ac:picMkLst>
            <pc:docMk/>
            <pc:sldMk cId="785557789" sldId="528"/>
            <ac:picMk id="3" creationId="{1EA44D29-DACA-8C86-D3AF-A37B6DC28626}"/>
          </ac:picMkLst>
        </pc:picChg>
        <pc:picChg chg="del">
          <ac:chgData name="bernard busschaert" userId="3712a37b8b467b77" providerId="LiveId" clId="{6F088ACA-42D3-4D9A-AF08-F0C2B04481DE}" dt="2024-05-22T07:38:41.943" v="33" actId="478"/>
          <ac:picMkLst>
            <pc:docMk/>
            <pc:sldMk cId="785557789" sldId="528"/>
            <ac:picMk id="6" creationId="{84611154-884F-A1C7-90D5-EA00F54C5326}"/>
          </ac:picMkLst>
        </pc:picChg>
      </pc:sldChg>
      <pc:sldChg chg="addSp delSp modSp mod">
        <pc:chgData name="bernard busschaert" userId="3712a37b8b467b77" providerId="LiveId" clId="{6F088ACA-42D3-4D9A-AF08-F0C2B04481DE}" dt="2024-05-22T08:52:13.530" v="1046" actId="1076"/>
        <pc:sldMkLst>
          <pc:docMk/>
          <pc:sldMk cId="2269573402" sldId="529"/>
        </pc:sldMkLst>
        <pc:spChg chg="del">
          <ac:chgData name="bernard busschaert" userId="3712a37b8b467b77" providerId="LiveId" clId="{6F088ACA-42D3-4D9A-AF08-F0C2B04481DE}" dt="2024-05-22T07:38:39.770" v="32" actId="478"/>
          <ac:spMkLst>
            <pc:docMk/>
            <pc:sldMk cId="2269573402" sldId="529"/>
            <ac:spMk id="7" creationId="{2DF754E2-1531-9CAC-4488-10DAA0999DA1}"/>
          </ac:spMkLst>
        </pc:spChg>
        <pc:spChg chg="add mod">
          <ac:chgData name="bernard busschaert" userId="3712a37b8b467b77" providerId="LiveId" clId="{6F088ACA-42D3-4D9A-AF08-F0C2B04481DE}" dt="2024-05-22T08:52:13.530" v="1046" actId="1076"/>
          <ac:spMkLst>
            <pc:docMk/>
            <pc:sldMk cId="2269573402" sldId="529"/>
            <ac:spMk id="8" creationId="{347ED281-231D-4AA6-9C27-0B9587B7C075}"/>
          </ac:spMkLst>
        </pc:spChg>
        <pc:picChg chg="add mod">
          <ac:chgData name="bernard busschaert" userId="3712a37b8b467b77" providerId="LiveId" clId="{6F088ACA-42D3-4D9A-AF08-F0C2B04481DE}" dt="2024-05-22T08:51:50.225" v="1016" actId="14100"/>
          <ac:picMkLst>
            <pc:docMk/>
            <pc:sldMk cId="2269573402" sldId="529"/>
            <ac:picMk id="3" creationId="{F33E0AEB-0D90-FEB4-9E4E-63279B52D9E7}"/>
          </ac:picMkLst>
        </pc:picChg>
        <pc:picChg chg="del">
          <ac:chgData name="bernard busschaert" userId="3712a37b8b467b77" providerId="LiveId" clId="{6F088ACA-42D3-4D9A-AF08-F0C2B04481DE}" dt="2024-05-22T07:38:36.823" v="31" actId="478"/>
          <ac:picMkLst>
            <pc:docMk/>
            <pc:sldMk cId="2269573402" sldId="529"/>
            <ac:picMk id="6" creationId="{BC99F320-A536-14AE-C61F-44F221B1EDE2}"/>
          </ac:picMkLst>
        </pc:picChg>
      </pc:sldChg>
      <pc:sldChg chg="addSp delSp modSp mod">
        <pc:chgData name="bernard busschaert" userId="3712a37b8b467b77" providerId="LiveId" clId="{6F088ACA-42D3-4D9A-AF08-F0C2B04481DE}" dt="2024-05-22T08:51:02.638" v="1013" actId="1076"/>
        <pc:sldMkLst>
          <pc:docMk/>
          <pc:sldMk cId="3111055654" sldId="530"/>
        </pc:sldMkLst>
        <pc:spChg chg="del">
          <ac:chgData name="bernard busschaert" userId="3712a37b8b467b77" providerId="LiveId" clId="{6F088ACA-42D3-4D9A-AF08-F0C2B04481DE}" dt="2024-05-22T07:38:34.418" v="30" actId="478"/>
          <ac:spMkLst>
            <pc:docMk/>
            <pc:sldMk cId="3111055654" sldId="530"/>
            <ac:spMk id="8" creationId="{B33C5CC3-DFC4-7D31-FDDB-1351CE96A35F}"/>
          </ac:spMkLst>
        </pc:spChg>
        <pc:spChg chg="add mod">
          <ac:chgData name="bernard busschaert" userId="3712a37b8b467b77" providerId="LiveId" clId="{6F088ACA-42D3-4D9A-AF08-F0C2B04481DE}" dt="2024-05-22T08:51:02.638" v="1013" actId="1076"/>
          <ac:spMkLst>
            <pc:docMk/>
            <pc:sldMk cId="3111055654" sldId="530"/>
            <ac:spMk id="9" creationId="{696E12AE-D156-D4FB-1C5B-0726AA1E10BC}"/>
          </ac:spMkLst>
        </pc:spChg>
        <pc:picChg chg="add mod">
          <ac:chgData name="bernard busschaert" userId="3712a37b8b467b77" providerId="LiveId" clId="{6F088ACA-42D3-4D9A-AF08-F0C2B04481DE}" dt="2024-05-22T08:50:37.698" v="979" actId="1076"/>
          <ac:picMkLst>
            <pc:docMk/>
            <pc:sldMk cId="3111055654" sldId="530"/>
            <ac:picMk id="3" creationId="{BF5D34A4-99B0-947C-0BB8-912E8EB9BB24}"/>
          </ac:picMkLst>
        </pc:picChg>
        <pc:picChg chg="del">
          <ac:chgData name="bernard busschaert" userId="3712a37b8b467b77" providerId="LiveId" clId="{6F088ACA-42D3-4D9A-AF08-F0C2B04481DE}" dt="2024-05-22T07:38:29.050" v="29" actId="478"/>
          <ac:picMkLst>
            <pc:docMk/>
            <pc:sldMk cId="3111055654" sldId="530"/>
            <ac:picMk id="7" creationId="{6D01DA35-DB24-92AA-904E-E5D3C8407056}"/>
          </ac:picMkLst>
        </pc:picChg>
      </pc:sldChg>
      <pc:sldChg chg="addSp delSp modSp mod">
        <pc:chgData name="bernard busschaert" userId="3712a37b8b467b77" providerId="LiveId" clId="{6F088ACA-42D3-4D9A-AF08-F0C2B04481DE}" dt="2024-05-22T08:56:34.851" v="1170" actId="1076"/>
        <pc:sldMkLst>
          <pc:docMk/>
          <pc:sldMk cId="2693057557" sldId="536"/>
        </pc:sldMkLst>
        <pc:spChg chg="del">
          <ac:chgData name="bernard busschaert" userId="3712a37b8b467b77" providerId="LiveId" clId="{6F088ACA-42D3-4D9A-AF08-F0C2B04481DE}" dt="2024-05-22T07:39:08.037" v="41" actId="478"/>
          <ac:spMkLst>
            <pc:docMk/>
            <pc:sldMk cId="2693057557" sldId="536"/>
            <ac:spMk id="7" creationId="{9AAC36C9-B703-245B-79A4-57840353C102}"/>
          </ac:spMkLst>
        </pc:spChg>
        <pc:spChg chg="add mod">
          <ac:chgData name="bernard busschaert" userId="3712a37b8b467b77" providerId="LiveId" clId="{6F088ACA-42D3-4D9A-AF08-F0C2B04481DE}" dt="2024-05-22T08:56:34.851" v="1170" actId="1076"/>
          <ac:spMkLst>
            <pc:docMk/>
            <pc:sldMk cId="2693057557" sldId="536"/>
            <ac:spMk id="8" creationId="{53FCC64A-8D35-2AA1-3132-2EA5332AA266}"/>
          </ac:spMkLst>
        </pc:spChg>
        <pc:picChg chg="add mod">
          <ac:chgData name="bernard busschaert" userId="3712a37b8b467b77" providerId="LiveId" clId="{6F088ACA-42D3-4D9A-AF08-F0C2B04481DE}" dt="2024-05-22T08:56:13.599" v="1143" actId="14100"/>
          <ac:picMkLst>
            <pc:docMk/>
            <pc:sldMk cId="2693057557" sldId="536"/>
            <ac:picMk id="3" creationId="{FE1A6C7E-D393-349E-FA4C-2D8DC735AB41}"/>
          </ac:picMkLst>
        </pc:picChg>
        <pc:picChg chg="del">
          <ac:chgData name="bernard busschaert" userId="3712a37b8b467b77" providerId="LiveId" clId="{6F088ACA-42D3-4D9A-AF08-F0C2B04481DE}" dt="2024-05-22T07:39:04.741" v="40" actId="478"/>
          <ac:picMkLst>
            <pc:docMk/>
            <pc:sldMk cId="2693057557" sldId="536"/>
            <ac:picMk id="6" creationId="{1BB6D898-5A8D-0D6F-645A-587028AA0CC3}"/>
          </ac:picMkLst>
        </pc:picChg>
      </pc:sldChg>
      <pc:sldChg chg="addSp delSp modSp mod setBg">
        <pc:chgData name="bernard busschaert" userId="3712a37b8b467b77" providerId="LiveId" clId="{6F088ACA-42D3-4D9A-AF08-F0C2B04481DE}" dt="2024-05-22T08:27:52.581" v="899" actId="26606"/>
        <pc:sldMkLst>
          <pc:docMk/>
          <pc:sldMk cId="1542241120" sldId="538"/>
        </pc:sldMkLst>
        <pc:spChg chg="mod">
          <ac:chgData name="bernard busschaert" userId="3712a37b8b467b77" providerId="LiveId" clId="{6F088ACA-42D3-4D9A-AF08-F0C2B04481DE}" dt="2024-05-22T08:27:52.581" v="899" actId="26606"/>
          <ac:spMkLst>
            <pc:docMk/>
            <pc:sldMk cId="1542241120" sldId="538"/>
            <ac:spMk id="4" creationId="{F67BE782-54C5-5153-6FB7-2E695FC90698}"/>
          </ac:spMkLst>
        </pc:spChg>
        <pc:spChg chg="mod">
          <ac:chgData name="bernard busschaert" userId="3712a37b8b467b77" providerId="LiveId" clId="{6F088ACA-42D3-4D9A-AF08-F0C2B04481DE}" dt="2024-05-22T08:27:52.581" v="899" actId="26606"/>
          <ac:spMkLst>
            <pc:docMk/>
            <pc:sldMk cId="1542241120" sldId="538"/>
            <ac:spMk id="5" creationId="{525497CE-7643-F709-2EB8-8230F24BD2D2}"/>
          </ac:spMkLst>
        </pc:spChg>
        <pc:spChg chg="add">
          <ac:chgData name="bernard busschaert" userId="3712a37b8b467b77" providerId="LiveId" clId="{6F088ACA-42D3-4D9A-AF08-F0C2B04481DE}" dt="2024-05-22T08:27:52.581" v="899" actId="26606"/>
          <ac:spMkLst>
            <pc:docMk/>
            <pc:sldMk cId="1542241120" sldId="538"/>
            <ac:spMk id="17" creationId="{4434DCA8-BC57-40AE-94D7-754460957E7F}"/>
          </ac:spMkLst>
        </pc:spChg>
        <pc:spChg chg="add">
          <ac:chgData name="bernard busschaert" userId="3712a37b8b467b77" providerId="LiveId" clId="{6F088ACA-42D3-4D9A-AF08-F0C2B04481DE}" dt="2024-05-22T08:27:52.581" v="899" actId="26606"/>
          <ac:spMkLst>
            <pc:docMk/>
            <pc:sldMk cId="1542241120" sldId="538"/>
            <ac:spMk id="21" creationId="{D43CA6E1-DE85-4998-B1CA-2B617EDF60F8}"/>
          </ac:spMkLst>
        </pc:spChg>
        <pc:grpChg chg="add">
          <ac:chgData name="bernard busschaert" userId="3712a37b8b467b77" providerId="LiveId" clId="{6F088ACA-42D3-4D9A-AF08-F0C2B04481DE}" dt="2024-05-22T08:27:52.581" v="899" actId="26606"/>
          <ac:grpSpMkLst>
            <pc:docMk/>
            <pc:sldMk cId="1542241120" sldId="538"/>
            <ac:grpSpMk id="11" creationId="{B77576E5-E7DB-46C7-B0D9-A0AB18787301}"/>
          </ac:grpSpMkLst>
        </pc:grpChg>
        <pc:picChg chg="del">
          <ac:chgData name="bernard busschaert" userId="3712a37b8b467b77" providerId="LiveId" clId="{6F088ACA-42D3-4D9A-AF08-F0C2B04481DE}" dt="2024-05-22T07:37:56.577" v="22" actId="478"/>
          <ac:picMkLst>
            <pc:docMk/>
            <pc:sldMk cId="1542241120" sldId="538"/>
            <ac:picMk id="3" creationId="{46C11955-31E3-4CAD-C71C-B0E17A2F8FE6}"/>
          </ac:picMkLst>
        </pc:picChg>
        <pc:picChg chg="add mod ord">
          <ac:chgData name="bernard busschaert" userId="3712a37b8b467b77" providerId="LiveId" clId="{6F088ACA-42D3-4D9A-AF08-F0C2B04481DE}" dt="2024-05-22T08:27:52.581" v="899" actId="26606"/>
          <ac:picMkLst>
            <pc:docMk/>
            <pc:sldMk cId="1542241120" sldId="538"/>
            <ac:picMk id="6" creationId="{AD7D63A6-038C-238F-0583-AE4FF90C7A13}"/>
          </ac:picMkLst>
        </pc:picChg>
        <pc:picChg chg="add">
          <ac:chgData name="bernard busschaert" userId="3712a37b8b467b77" providerId="LiveId" clId="{6F088ACA-42D3-4D9A-AF08-F0C2B04481DE}" dt="2024-05-22T08:27:52.581" v="899" actId="26606"/>
          <ac:picMkLst>
            <pc:docMk/>
            <pc:sldMk cId="1542241120" sldId="538"/>
            <ac:picMk id="19" creationId="{E93A23A1-FB7B-4C57-8240-0B6015C11161}"/>
          </ac:picMkLst>
        </pc:picChg>
        <pc:picChg chg="add">
          <ac:chgData name="bernard busschaert" userId="3712a37b8b467b77" providerId="LiveId" clId="{6F088ACA-42D3-4D9A-AF08-F0C2B04481DE}" dt="2024-05-22T08:27:52.581" v="899" actId="26606"/>
          <ac:picMkLst>
            <pc:docMk/>
            <pc:sldMk cId="1542241120" sldId="538"/>
            <ac:picMk id="23" creationId="{AD162A3C-D7A8-4B2A-94B1-73192CBC573B}"/>
          </ac:picMkLst>
        </pc:picChg>
        <pc:picChg chg="add">
          <ac:chgData name="bernard busschaert" userId="3712a37b8b467b77" providerId="LiveId" clId="{6F088ACA-42D3-4D9A-AF08-F0C2B04481DE}" dt="2024-05-22T08:27:52.581" v="899" actId="26606"/>
          <ac:picMkLst>
            <pc:docMk/>
            <pc:sldMk cId="1542241120" sldId="538"/>
            <ac:picMk id="25" creationId="{6B8F1012-6DEE-4829-9F32-620A71109464}"/>
          </ac:picMkLst>
        </pc:picChg>
      </pc:sldChg>
      <pc:sldChg chg="addSp delSp modSp mod">
        <pc:chgData name="bernard busschaert" userId="3712a37b8b467b77" providerId="LiveId" clId="{6F088ACA-42D3-4D9A-AF08-F0C2B04481DE}" dt="2024-05-22T08:03:07.823" v="342" actId="14100"/>
        <pc:sldMkLst>
          <pc:docMk/>
          <pc:sldMk cId="1929878589" sldId="539"/>
        </pc:sldMkLst>
        <pc:spChg chg="mod">
          <ac:chgData name="bernard busschaert" userId="3712a37b8b467b77" providerId="LiveId" clId="{6F088ACA-42D3-4D9A-AF08-F0C2B04481DE}" dt="2024-05-22T08:02:06.902" v="334" actId="26606"/>
          <ac:spMkLst>
            <pc:docMk/>
            <pc:sldMk cId="1929878589" sldId="539"/>
            <ac:spMk id="4" creationId="{20F732AD-D72F-09F8-9360-DF04AFDB2DB7}"/>
          </ac:spMkLst>
        </pc:spChg>
        <pc:spChg chg="mod">
          <ac:chgData name="bernard busschaert" userId="3712a37b8b467b77" providerId="LiveId" clId="{6F088ACA-42D3-4D9A-AF08-F0C2B04481DE}" dt="2024-05-22T08:02:06.902" v="334" actId="26606"/>
          <ac:spMkLst>
            <pc:docMk/>
            <pc:sldMk cId="1929878589" sldId="539"/>
            <ac:spMk id="5" creationId="{D768ADD1-2F14-B447-E3B6-9641F2706236}"/>
          </ac:spMkLst>
        </pc:spChg>
        <pc:spChg chg="add del">
          <ac:chgData name="bernard busschaert" userId="3712a37b8b467b77" providerId="LiveId" clId="{6F088ACA-42D3-4D9A-AF08-F0C2B04481DE}" dt="2024-05-22T08:02:06.917" v="335" actId="26606"/>
          <ac:spMkLst>
            <pc:docMk/>
            <pc:sldMk cId="1929878589" sldId="539"/>
            <ac:spMk id="17" creationId="{23E3CED3-8830-45C9-8D6C-F4ECADD4F114}"/>
          </ac:spMkLst>
        </pc:spChg>
        <pc:spChg chg="add del">
          <ac:chgData name="bernard busschaert" userId="3712a37b8b467b77" providerId="LiveId" clId="{6F088ACA-42D3-4D9A-AF08-F0C2B04481DE}" dt="2024-05-22T08:02:06.917" v="335" actId="26606"/>
          <ac:spMkLst>
            <pc:docMk/>
            <pc:sldMk cId="1929878589" sldId="539"/>
            <ac:spMk id="19" creationId="{66F2D62A-C66C-42DF-8C05-99B0B1A8BED0}"/>
          </ac:spMkLst>
        </pc:spChg>
        <pc:spChg chg="add del">
          <ac:chgData name="bernard busschaert" userId="3712a37b8b467b77" providerId="LiveId" clId="{6F088ACA-42D3-4D9A-AF08-F0C2B04481DE}" dt="2024-05-22T08:02:02.502" v="330" actId="26606"/>
          <ac:spMkLst>
            <pc:docMk/>
            <pc:sldMk cId="1929878589" sldId="539"/>
            <ac:spMk id="30" creationId="{F733538D-5433-42E7-AA08-DC5FDEDA47A7}"/>
          </ac:spMkLst>
        </pc:spChg>
        <pc:spChg chg="add del">
          <ac:chgData name="bernard busschaert" userId="3712a37b8b467b77" providerId="LiveId" clId="{6F088ACA-42D3-4D9A-AF08-F0C2B04481DE}" dt="2024-05-22T08:02:04.609" v="332" actId="26606"/>
          <ac:spMkLst>
            <pc:docMk/>
            <pc:sldMk cId="1929878589" sldId="539"/>
            <ac:spMk id="32" creationId="{B7E4A740-3A69-42A5-8AC0-3905D518F419}"/>
          </ac:spMkLst>
        </pc:spChg>
        <pc:spChg chg="add del">
          <ac:chgData name="bernard busschaert" userId="3712a37b8b467b77" providerId="LiveId" clId="{6F088ACA-42D3-4D9A-AF08-F0C2B04481DE}" dt="2024-05-22T08:02:04.609" v="332" actId="26606"/>
          <ac:spMkLst>
            <pc:docMk/>
            <pc:sldMk cId="1929878589" sldId="539"/>
            <ac:spMk id="40" creationId="{544958B8-57B6-4B37-8A18-D54A32EC2D37}"/>
          </ac:spMkLst>
        </pc:spChg>
        <pc:spChg chg="add del">
          <ac:chgData name="bernard busschaert" userId="3712a37b8b467b77" providerId="LiveId" clId="{6F088ACA-42D3-4D9A-AF08-F0C2B04481DE}" dt="2024-05-22T08:02:06.902" v="334" actId="26606"/>
          <ac:spMkLst>
            <pc:docMk/>
            <pc:sldMk cId="1929878589" sldId="539"/>
            <ac:spMk id="43" creationId="{DEB4B82D-A989-40D8-A457-F1D9C0345509}"/>
          </ac:spMkLst>
        </pc:spChg>
        <pc:spChg chg="add">
          <ac:chgData name="bernard busschaert" userId="3712a37b8b467b77" providerId="LiveId" clId="{6F088ACA-42D3-4D9A-AF08-F0C2B04481DE}" dt="2024-05-22T08:02:06.917" v="335" actId="26606"/>
          <ac:spMkLst>
            <pc:docMk/>
            <pc:sldMk cId="1929878589" sldId="539"/>
            <ac:spMk id="51" creationId="{23E3CED3-8830-45C9-8D6C-F4ECADD4F114}"/>
          </ac:spMkLst>
        </pc:spChg>
        <pc:spChg chg="add">
          <ac:chgData name="bernard busschaert" userId="3712a37b8b467b77" providerId="LiveId" clId="{6F088ACA-42D3-4D9A-AF08-F0C2B04481DE}" dt="2024-05-22T08:02:06.917" v="335" actId="26606"/>
          <ac:spMkLst>
            <pc:docMk/>
            <pc:sldMk cId="1929878589" sldId="539"/>
            <ac:spMk id="52" creationId="{66F2D62A-C66C-42DF-8C05-99B0B1A8BED0}"/>
          </ac:spMkLst>
        </pc:spChg>
        <pc:grpChg chg="add del">
          <ac:chgData name="bernard busschaert" userId="3712a37b8b467b77" providerId="LiveId" clId="{6F088ACA-42D3-4D9A-AF08-F0C2B04481DE}" dt="2024-05-22T08:02:06.917" v="335" actId="26606"/>
          <ac:grpSpMkLst>
            <pc:docMk/>
            <pc:sldMk cId="1929878589" sldId="539"/>
            <ac:grpSpMk id="8" creationId="{B77576E5-E7DB-46C7-B0D9-A0AB18787301}"/>
          </ac:grpSpMkLst>
        </pc:grpChg>
        <pc:grpChg chg="add del">
          <ac:chgData name="bernard busschaert" userId="3712a37b8b467b77" providerId="LiveId" clId="{6F088ACA-42D3-4D9A-AF08-F0C2B04481DE}" dt="2024-05-22T08:02:02.502" v="330" actId="26606"/>
          <ac:grpSpMkLst>
            <pc:docMk/>
            <pc:sldMk cId="1929878589" sldId="539"/>
            <ac:grpSpMk id="24" creationId="{5066F8AE-A5C7-4B3E-B1DA-D0B624059BED}"/>
          </ac:grpSpMkLst>
        </pc:grpChg>
        <pc:grpChg chg="add del">
          <ac:chgData name="bernard busschaert" userId="3712a37b8b467b77" providerId="LiveId" clId="{6F088ACA-42D3-4D9A-AF08-F0C2B04481DE}" dt="2024-05-22T08:02:04.609" v="332" actId="26606"/>
          <ac:grpSpMkLst>
            <pc:docMk/>
            <pc:sldMk cId="1929878589" sldId="539"/>
            <ac:grpSpMk id="33" creationId="{5066F8AE-A5C7-4B3E-B1DA-D0B624059BED}"/>
          </ac:grpSpMkLst>
        </pc:grpChg>
        <pc:grpChg chg="add del">
          <ac:chgData name="bernard busschaert" userId="3712a37b8b467b77" providerId="LiveId" clId="{6F088ACA-42D3-4D9A-AF08-F0C2B04481DE}" dt="2024-05-22T08:02:04.609" v="332" actId="26606"/>
          <ac:grpSpMkLst>
            <pc:docMk/>
            <pc:sldMk cId="1929878589" sldId="539"/>
            <ac:grpSpMk id="34" creationId="{8283C010-53D7-404B-9300-DB1BAE1EAE91}"/>
          </ac:grpSpMkLst>
        </pc:grpChg>
        <pc:grpChg chg="add del">
          <ac:chgData name="bernard busschaert" userId="3712a37b8b467b77" providerId="LiveId" clId="{6F088ACA-42D3-4D9A-AF08-F0C2B04481DE}" dt="2024-05-22T08:02:06.902" v="334" actId="26606"/>
          <ac:grpSpMkLst>
            <pc:docMk/>
            <pc:sldMk cId="1929878589" sldId="539"/>
            <ac:grpSpMk id="42" creationId="{B77576E5-E7DB-46C7-B0D9-A0AB18787301}"/>
          </ac:grpSpMkLst>
        </pc:grpChg>
        <pc:grpChg chg="add del">
          <ac:chgData name="bernard busschaert" userId="3712a37b8b467b77" providerId="LiveId" clId="{6F088ACA-42D3-4D9A-AF08-F0C2B04481DE}" dt="2024-05-22T08:02:06.902" v="334" actId="26606"/>
          <ac:grpSpMkLst>
            <pc:docMk/>
            <pc:sldMk cId="1929878589" sldId="539"/>
            <ac:grpSpMk id="45" creationId="{67034349-EB95-4DEC-941A-A5BEB23CCC1B}"/>
          </ac:grpSpMkLst>
        </pc:grpChg>
        <pc:grpChg chg="add">
          <ac:chgData name="bernard busschaert" userId="3712a37b8b467b77" providerId="LiveId" clId="{6F088ACA-42D3-4D9A-AF08-F0C2B04481DE}" dt="2024-05-22T08:02:06.917" v="335" actId="26606"/>
          <ac:grpSpMkLst>
            <pc:docMk/>
            <pc:sldMk cId="1929878589" sldId="539"/>
            <ac:grpSpMk id="49" creationId="{B77576E5-E7DB-46C7-B0D9-A0AB18787301}"/>
          </ac:grpSpMkLst>
        </pc:grpChg>
        <pc:picChg chg="add del mod ord">
          <ac:chgData name="bernard busschaert" userId="3712a37b8b467b77" providerId="LiveId" clId="{6F088ACA-42D3-4D9A-AF08-F0C2B04481DE}" dt="2024-05-22T08:02:29.289" v="339" actId="478"/>
          <ac:picMkLst>
            <pc:docMk/>
            <pc:sldMk cId="1929878589" sldId="539"/>
            <ac:picMk id="3" creationId="{8D51908A-2AAF-AB68-B4BD-410E357A3414}"/>
          </ac:picMkLst>
        </pc:picChg>
        <pc:picChg chg="del">
          <ac:chgData name="bernard busschaert" userId="3712a37b8b467b77" providerId="LiveId" clId="{6F088ACA-42D3-4D9A-AF08-F0C2B04481DE}" dt="2024-05-22T07:37:40.241" v="16" actId="478"/>
          <ac:picMkLst>
            <pc:docMk/>
            <pc:sldMk cId="1929878589" sldId="539"/>
            <ac:picMk id="6" creationId="{A7E7620B-1675-D31A-D8DD-9479503DB6C9}"/>
          </ac:picMkLst>
        </pc:picChg>
        <pc:picChg chg="add mod">
          <ac:chgData name="bernard busschaert" userId="3712a37b8b467b77" providerId="LiveId" clId="{6F088ACA-42D3-4D9A-AF08-F0C2B04481DE}" dt="2024-05-22T08:03:07.823" v="342" actId="14100"/>
          <ac:picMkLst>
            <pc:docMk/>
            <pc:sldMk cId="1929878589" sldId="539"/>
            <ac:picMk id="9" creationId="{C5726246-4154-2EB0-2F76-BA0FCE1686D5}"/>
          </ac:picMkLst>
        </pc:picChg>
        <pc:picChg chg="add del">
          <ac:chgData name="bernard busschaert" userId="3712a37b8b467b77" providerId="LiveId" clId="{6F088ACA-42D3-4D9A-AF08-F0C2B04481DE}" dt="2024-05-22T08:02:06.902" v="334" actId="26606"/>
          <ac:picMkLst>
            <pc:docMk/>
            <pc:sldMk cId="1929878589" sldId="539"/>
            <ac:picMk id="44" creationId="{14E99EC7-4ECA-46FD-A4EE-C28A8AC67373}"/>
          </ac:picMkLst>
        </pc:picChg>
      </pc:sldChg>
      <pc:sldChg chg="delSp del mod">
        <pc:chgData name="bernard busschaert" userId="3712a37b8b467b77" providerId="LiveId" clId="{6F088ACA-42D3-4D9A-AF08-F0C2B04481DE}" dt="2024-05-22T08:57:47.194" v="1203" actId="47"/>
        <pc:sldMkLst>
          <pc:docMk/>
          <pc:sldMk cId="1189948567" sldId="540"/>
        </pc:sldMkLst>
        <pc:spChg chg="del">
          <ac:chgData name="bernard busschaert" userId="3712a37b8b467b77" providerId="LiveId" clId="{6F088ACA-42D3-4D9A-AF08-F0C2B04481DE}" dt="2024-05-22T07:39:30.329" v="47" actId="478"/>
          <ac:spMkLst>
            <pc:docMk/>
            <pc:sldMk cId="1189948567" sldId="540"/>
            <ac:spMk id="8" creationId="{9F16C164-E695-AB79-8776-C76EF729096A}"/>
          </ac:spMkLst>
        </pc:spChg>
        <pc:picChg chg="del">
          <ac:chgData name="bernard busschaert" userId="3712a37b8b467b77" providerId="LiveId" clId="{6F088ACA-42D3-4D9A-AF08-F0C2B04481DE}" dt="2024-05-22T07:39:27.345" v="46" actId="478"/>
          <ac:picMkLst>
            <pc:docMk/>
            <pc:sldMk cId="1189948567" sldId="540"/>
            <ac:picMk id="7" creationId="{5502ACE6-676C-BA5F-41B8-9ED9CFA10A30}"/>
          </ac:picMkLst>
        </pc:picChg>
      </pc:sldChg>
      <pc:sldChg chg="addSp delSp modSp del mod">
        <pc:chgData name="bernard busschaert" userId="3712a37b8b467b77" providerId="LiveId" clId="{6F088ACA-42D3-4D9A-AF08-F0C2B04481DE}" dt="2024-05-22T08:30:22.522" v="900" actId="47"/>
        <pc:sldMkLst>
          <pc:docMk/>
          <pc:sldMk cId="47230980" sldId="541"/>
        </pc:sldMkLst>
        <pc:spChg chg="del">
          <ac:chgData name="bernard busschaert" userId="3712a37b8b467b77" providerId="LiveId" clId="{6F088ACA-42D3-4D9A-AF08-F0C2B04481DE}" dt="2024-05-22T07:38:03.949" v="25" actId="478"/>
          <ac:spMkLst>
            <pc:docMk/>
            <pc:sldMk cId="47230980" sldId="541"/>
            <ac:spMk id="2" creationId="{09625F64-2D43-9D76-2441-6F1EE5A0638A}"/>
          </ac:spMkLst>
        </pc:spChg>
        <pc:spChg chg="del mod">
          <ac:chgData name="bernard busschaert" userId="3712a37b8b467b77" providerId="LiveId" clId="{6F088ACA-42D3-4D9A-AF08-F0C2B04481DE}" dt="2024-05-22T07:38:01.670" v="24" actId="478"/>
          <ac:spMkLst>
            <pc:docMk/>
            <pc:sldMk cId="47230980" sldId="541"/>
            <ac:spMk id="3" creationId="{607FA505-4337-695A-F6E8-BE319E0FCBED}"/>
          </ac:spMkLst>
        </pc:spChg>
        <pc:spChg chg="add mod">
          <ac:chgData name="bernard busschaert" userId="3712a37b8b467b77" providerId="LiveId" clId="{6F088ACA-42D3-4D9A-AF08-F0C2B04481DE}" dt="2024-05-22T07:38:01.670" v="24" actId="478"/>
          <ac:spMkLst>
            <pc:docMk/>
            <pc:sldMk cId="47230980" sldId="541"/>
            <ac:spMk id="7" creationId="{B06F613C-2AD3-941E-2776-6CC838ADA251}"/>
          </ac:spMkLst>
        </pc:spChg>
        <pc:spChg chg="add mod">
          <ac:chgData name="bernard busschaert" userId="3712a37b8b467b77" providerId="LiveId" clId="{6F088ACA-42D3-4D9A-AF08-F0C2B04481DE}" dt="2024-05-22T07:38:03.949" v="25" actId="478"/>
          <ac:spMkLst>
            <pc:docMk/>
            <pc:sldMk cId="47230980" sldId="541"/>
            <ac:spMk id="9" creationId="{5E872D73-1F4A-E8B8-522B-574B9B503BF0}"/>
          </ac:spMkLst>
        </pc:spChg>
      </pc:sldChg>
      <pc:sldChg chg="delSp del mod">
        <pc:chgData name="bernard busschaert" userId="3712a37b8b467b77" providerId="LiveId" clId="{6F088ACA-42D3-4D9A-AF08-F0C2B04481DE}" dt="2024-05-22T08:58:40.803" v="1204" actId="47"/>
        <pc:sldMkLst>
          <pc:docMk/>
          <pc:sldMk cId="1189053855" sldId="542"/>
        </pc:sldMkLst>
        <pc:spChg chg="del">
          <ac:chgData name="bernard busschaert" userId="3712a37b8b467b77" providerId="LiveId" clId="{6F088ACA-42D3-4D9A-AF08-F0C2B04481DE}" dt="2024-05-22T07:39:36.777" v="49" actId="478"/>
          <ac:spMkLst>
            <pc:docMk/>
            <pc:sldMk cId="1189053855" sldId="542"/>
            <ac:spMk id="8" creationId="{C8152B30-3A4D-D7E8-C3FF-B87DE7B3A9FF}"/>
          </ac:spMkLst>
        </pc:spChg>
        <pc:picChg chg="del">
          <ac:chgData name="bernard busschaert" userId="3712a37b8b467b77" providerId="LiveId" clId="{6F088ACA-42D3-4D9A-AF08-F0C2B04481DE}" dt="2024-05-22T07:39:33.718" v="48" actId="478"/>
          <ac:picMkLst>
            <pc:docMk/>
            <pc:sldMk cId="1189053855" sldId="542"/>
            <ac:picMk id="7" creationId="{2B4F9634-5E0B-13FA-A94C-6A0B92C07A74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1DD5E8-2F51-4131-B3FA-7DD0A8A9C0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570A5A62-3B27-405E-B9F7-EC3ADCAC125B}">
      <dgm:prSet/>
      <dgm:spPr/>
      <dgm:t>
        <a:bodyPr/>
        <a:lstStyle/>
        <a:p>
          <a:r>
            <a:rPr lang="nl-BE" b="1" i="0" u="sng"/>
            <a:t>Hoe kan je online klant worden van      </a:t>
          </a:r>
          <a:br>
            <a:rPr lang="nl-BE" b="1" i="0" u="sng"/>
          </a:br>
          <a:r>
            <a:rPr lang="nl-BE" b="1" i="0" u="sng"/>
            <a:t>       ons kantoor knokke-heist</a:t>
          </a:r>
          <a:br>
            <a:rPr lang="nl-BE" b="1" i="0" u="sng"/>
          </a:br>
          <a:r>
            <a:rPr lang="nl-BE" b="1" i="0" u="sng"/>
            <a:t>      private portfolio masters</a:t>
          </a:r>
          <a:endParaRPr lang="nl-BE"/>
        </a:p>
      </dgm:t>
    </dgm:pt>
    <dgm:pt modelId="{905EA5BC-30EA-441F-A03C-9F6A848A7C3E}" type="parTrans" cxnId="{CF48F179-E38A-4542-AFFE-9801CAB6E1F2}">
      <dgm:prSet/>
      <dgm:spPr/>
      <dgm:t>
        <a:bodyPr/>
        <a:lstStyle/>
        <a:p>
          <a:endParaRPr lang="nl-BE"/>
        </a:p>
      </dgm:t>
    </dgm:pt>
    <dgm:pt modelId="{F765EE4B-9BF3-481F-96F2-7B3673E746D0}" type="sibTrans" cxnId="{CF48F179-E38A-4542-AFFE-9801CAB6E1F2}">
      <dgm:prSet/>
      <dgm:spPr/>
      <dgm:t>
        <a:bodyPr/>
        <a:lstStyle/>
        <a:p>
          <a:endParaRPr lang="nl-BE"/>
        </a:p>
      </dgm:t>
    </dgm:pt>
    <dgm:pt modelId="{9598498A-C740-4E9A-80F0-D89BA1C5CEB3}" type="pres">
      <dgm:prSet presAssocID="{861DD5E8-2F51-4131-B3FA-7DD0A8A9C076}" presName="linearFlow" presStyleCnt="0">
        <dgm:presLayoutVars>
          <dgm:dir/>
          <dgm:resizeHandles val="exact"/>
        </dgm:presLayoutVars>
      </dgm:prSet>
      <dgm:spPr/>
    </dgm:pt>
    <dgm:pt modelId="{D043840C-0DA5-4A8E-93A9-920F9885C34F}" type="pres">
      <dgm:prSet presAssocID="{570A5A62-3B27-405E-B9F7-EC3ADCAC125B}" presName="composite" presStyleCnt="0"/>
      <dgm:spPr/>
    </dgm:pt>
    <dgm:pt modelId="{01D3A83C-AF0A-4EBD-A424-F70CE5C9D12E}" type="pres">
      <dgm:prSet presAssocID="{570A5A62-3B27-405E-B9F7-EC3ADCAC125B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ad dat zich een weg door een grasveld kronkelt"/>
        </a:ext>
      </dgm:extLst>
    </dgm:pt>
    <dgm:pt modelId="{8923142F-6166-4469-A196-0107586AB9C7}" type="pres">
      <dgm:prSet presAssocID="{570A5A62-3B27-405E-B9F7-EC3ADCAC125B}" presName="txShp" presStyleLbl="node1" presStyleIdx="0" presStyleCnt="1">
        <dgm:presLayoutVars>
          <dgm:bulletEnabled val="1"/>
        </dgm:presLayoutVars>
      </dgm:prSet>
      <dgm:spPr/>
    </dgm:pt>
  </dgm:ptLst>
  <dgm:cxnLst>
    <dgm:cxn modelId="{FAD92F09-1A3E-444F-9D2F-79EDEAC5673E}" type="presOf" srcId="{570A5A62-3B27-405E-B9F7-EC3ADCAC125B}" destId="{8923142F-6166-4469-A196-0107586AB9C7}" srcOrd="0" destOrd="0" presId="urn:microsoft.com/office/officeart/2005/8/layout/vList3"/>
    <dgm:cxn modelId="{633B3E0A-675B-42CF-9604-96BBC16A0A5F}" type="presOf" srcId="{861DD5E8-2F51-4131-B3FA-7DD0A8A9C076}" destId="{9598498A-C740-4E9A-80F0-D89BA1C5CEB3}" srcOrd="0" destOrd="0" presId="urn:microsoft.com/office/officeart/2005/8/layout/vList3"/>
    <dgm:cxn modelId="{CF48F179-E38A-4542-AFFE-9801CAB6E1F2}" srcId="{861DD5E8-2F51-4131-B3FA-7DD0A8A9C076}" destId="{570A5A62-3B27-405E-B9F7-EC3ADCAC125B}" srcOrd="0" destOrd="0" parTransId="{905EA5BC-30EA-441F-A03C-9F6A848A7C3E}" sibTransId="{F765EE4B-9BF3-481F-96F2-7B3673E746D0}"/>
    <dgm:cxn modelId="{C2200E21-D6AC-421B-A7DA-38A1896BB653}" type="presParOf" srcId="{9598498A-C740-4E9A-80F0-D89BA1C5CEB3}" destId="{D043840C-0DA5-4A8E-93A9-920F9885C34F}" srcOrd="0" destOrd="0" presId="urn:microsoft.com/office/officeart/2005/8/layout/vList3"/>
    <dgm:cxn modelId="{A78BA390-23EF-4FC1-B87E-C1FBABE72591}" type="presParOf" srcId="{D043840C-0DA5-4A8E-93A9-920F9885C34F}" destId="{01D3A83C-AF0A-4EBD-A424-F70CE5C9D12E}" srcOrd="0" destOrd="0" presId="urn:microsoft.com/office/officeart/2005/8/layout/vList3"/>
    <dgm:cxn modelId="{2F5D579B-548C-4446-AEC3-F8EB1DB8B8CA}" type="presParOf" srcId="{D043840C-0DA5-4A8E-93A9-920F9885C34F}" destId="{8923142F-6166-4469-A196-0107586AB9C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E3F159-F1D6-4FE3-B33A-A6B592245C74}" type="doc">
      <dgm:prSet loTypeId="urn:microsoft.com/office/officeart/2005/8/layout/vList2" loCatId="list" qsTypeId="urn:microsoft.com/office/officeart/2005/8/quickstyle/simple4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56448D94-16A9-4895-8FAA-122E436DE52B}">
      <dgm:prSet/>
      <dgm:spPr/>
      <dgm:t>
        <a:bodyPr/>
        <a:lstStyle/>
        <a:p>
          <a:r>
            <a:rPr lang="nl-BE" b="1" dirty="0"/>
            <a:t>DE LAASTE 3000 JAAR IS ER MAAR WEINIG VERANDERD OP DEZE AARDE OM UW VERMOGEN AFTESCHERMEN  TEGEN KOOPKRACHTVERLIES</a:t>
          </a:r>
          <a:endParaRPr lang="en-US" dirty="0"/>
        </a:p>
      </dgm:t>
    </dgm:pt>
    <dgm:pt modelId="{A41C973D-D9A6-40F8-A8D5-5CC37CBFB4DE}" type="parTrans" cxnId="{852707AF-5BD2-4370-A85B-8198B1545D54}">
      <dgm:prSet/>
      <dgm:spPr/>
      <dgm:t>
        <a:bodyPr/>
        <a:lstStyle/>
        <a:p>
          <a:endParaRPr lang="en-US"/>
        </a:p>
      </dgm:t>
    </dgm:pt>
    <dgm:pt modelId="{B30CD43A-AD03-4B59-8F4A-17A751F5C3E4}" type="sibTrans" cxnId="{852707AF-5BD2-4370-A85B-8198B1545D54}">
      <dgm:prSet/>
      <dgm:spPr/>
      <dgm:t>
        <a:bodyPr/>
        <a:lstStyle/>
        <a:p>
          <a:endParaRPr lang="en-US"/>
        </a:p>
      </dgm:t>
    </dgm:pt>
    <dgm:pt modelId="{80A314BF-352E-4944-A88C-7AB0CBF31700}">
      <dgm:prSet/>
      <dgm:spPr/>
      <dgm:t>
        <a:bodyPr/>
        <a:lstStyle/>
        <a:p>
          <a:r>
            <a:rPr lang="nl-BE" b="1"/>
            <a:t>BEURZEN.OBLIGATIES ALLES ZAL IN WAARDE VERMINDEREN</a:t>
          </a:r>
          <a:endParaRPr lang="en-US"/>
        </a:p>
      </dgm:t>
    </dgm:pt>
    <dgm:pt modelId="{1660F85B-ED05-46D7-A7DF-27F5CB77A036}" type="parTrans" cxnId="{5BEA7884-0A9C-401C-BE42-8E8023EB0C80}">
      <dgm:prSet/>
      <dgm:spPr/>
      <dgm:t>
        <a:bodyPr/>
        <a:lstStyle/>
        <a:p>
          <a:endParaRPr lang="en-US"/>
        </a:p>
      </dgm:t>
    </dgm:pt>
    <dgm:pt modelId="{1E61E9A5-B69D-413A-8173-37940B8C1274}" type="sibTrans" cxnId="{5BEA7884-0A9C-401C-BE42-8E8023EB0C80}">
      <dgm:prSet/>
      <dgm:spPr/>
      <dgm:t>
        <a:bodyPr/>
        <a:lstStyle/>
        <a:p>
          <a:endParaRPr lang="en-US"/>
        </a:p>
      </dgm:t>
    </dgm:pt>
    <dgm:pt modelId="{978A7F72-9446-4607-B7F4-6767861DBBAB}">
      <dgm:prSet/>
      <dgm:spPr/>
      <dgm:t>
        <a:bodyPr/>
        <a:lstStyle/>
        <a:p>
          <a:r>
            <a:rPr lang="nl-BE" b="1" dirty="0"/>
            <a:t>UITSLUITEND FYSISCH GOUD KAN U BEHOEDEN VAN DIT VERLIES</a:t>
          </a:r>
          <a:endParaRPr lang="en-US" dirty="0"/>
        </a:p>
      </dgm:t>
    </dgm:pt>
    <dgm:pt modelId="{425BCEB9-41CA-4976-A1CD-9C97A8CCEFD4}" type="parTrans" cxnId="{25E7FE5C-F982-40F2-8FD7-309B10E138E1}">
      <dgm:prSet/>
      <dgm:spPr/>
      <dgm:t>
        <a:bodyPr/>
        <a:lstStyle/>
        <a:p>
          <a:endParaRPr lang="en-US"/>
        </a:p>
      </dgm:t>
    </dgm:pt>
    <dgm:pt modelId="{09AB4A42-4D58-49A7-BF8D-216D6042EAA5}" type="sibTrans" cxnId="{25E7FE5C-F982-40F2-8FD7-309B10E138E1}">
      <dgm:prSet/>
      <dgm:spPr/>
      <dgm:t>
        <a:bodyPr/>
        <a:lstStyle/>
        <a:p>
          <a:endParaRPr lang="en-US"/>
        </a:p>
      </dgm:t>
    </dgm:pt>
    <dgm:pt modelId="{53A3BC40-D848-42E8-B02C-D3435AFDD15F}">
      <dgm:prSet/>
      <dgm:spPr/>
      <dgm:t>
        <a:bodyPr/>
        <a:lstStyle/>
        <a:p>
          <a:r>
            <a:rPr lang="nl-BE" b="1"/>
            <a:t>GOUDSTAVEN BEHOUDEN AL SINDS 3000JAAR STEEDS HUN KOOPKRACHT</a:t>
          </a:r>
          <a:endParaRPr lang="en-US"/>
        </a:p>
      </dgm:t>
    </dgm:pt>
    <dgm:pt modelId="{B1D13018-ADB6-4DD5-8BF3-DB717D24E0D8}" type="parTrans" cxnId="{E53D022C-5CF2-4C59-9076-C266B037367C}">
      <dgm:prSet/>
      <dgm:spPr/>
      <dgm:t>
        <a:bodyPr/>
        <a:lstStyle/>
        <a:p>
          <a:endParaRPr lang="en-US"/>
        </a:p>
      </dgm:t>
    </dgm:pt>
    <dgm:pt modelId="{4EA068D1-CC97-405E-8545-6774E79844EF}" type="sibTrans" cxnId="{E53D022C-5CF2-4C59-9076-C266B037367C}">
      <dgm:prSet/>
      <dgm:spPr/>
      <dgm:t>
        <a:bodyPr/>
        <a:lstStyle/>
        <a:p>
          <a:endParaRPr lang="en-US"/>
        </a:p>
      </dgm:t>
    </dgm:pt>
    <dgm:pt modelId="{7B162C0D-8231-49A0-8533-B5A9CBD00339}">
      <dgm:prSet/>
      <dgm:spPr/>
      <dgm:t>
        <a:bodyPr/>
        <a:lstStyle/>
        <a:p>
          <a:r>
            <a:rPr lang="nl-BE" b="1"/>
            <a:t>EN JA AZIE EN CHINA GELOVEN MASSAAL DAARIN</a:t>
          </a:r>
          <a:endParaRPr lang="en-US"/>
        </a:p>
      </dgm:t>
    </dgm:pt>
    <dgm:pt modelId="{56CAD3E1-0086-4563-814A-B26440E031E9}" type="parTrans" cxnId="{351327F7-9782-48E3-9258-05E57D700BD8}">
      <dgm:prSet/>
      <dgm:spPr/>
      <dgm:t>
        <a:bodyPr/>
        <a:lstStyle/>
        <a:p>
          <a:endParaRPr lang="en-US"/>
        </a:p>
      </dgm:t>
    </dgm:pt>
    <dgm:pt modelId="{79D97740-C8C2-4C08-9ECB-7B5FA251EA49}" type="sibTrans" cxnId="{351327F7-9782-48E3-9258-05E57D700BD8}">
      <dgm:prSet/>
      <dgm:spPr/>
      <dgm:t>
        <a:bodyPr/>
        <a:lstStyle/>
        <a:p>
          <a:endParaRPr lang="en-US"/>
        </a:p>
      </dgm:t>
    </dgm:pt>
    <dgm:pt modelId="{07112140-1C35-4468-BBEE-3F86CCBB94A1}" type="pres">
      <dgm:prSet presAssocID="{0EE3F159-F1D6-4FE3-B33A-A6B592245C74}" presName="linear" presStyleCnt="0">
        <dgm:presLayoutVars>
          <dgm:animLvl val="lvl"/>
          <dgm:resizeHandles val="exact"/>
        </dgm:presLayoutVars>
      </dgm:prSet>
      <dgm:spPr/>
    </dgm:pt>
    <dgm:pt modelId="{7E41B242-1C41-4C10-8D84-36987FB16C55}" type="pres">
      <dgm:prSet presAssocID="{56448D94-16A9-4895-8FAA-122E436DE52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4BD79E6-D2EB-4041-9CF8-920DC0D6B14D}" type="pres">
      <dgm:prSet presAssocID="{B30CD43A-AD03-4B59-8F4A-17A751F5C3E4}" presName="spacer" presStyleCnt="0"/>
      <dgm:spPr/>
    </dgm:pt>
    <dgm:pt modelId="{73DA6E23-222E-4423-8948-6E9F4617F3DD}" type="pres">
      <dgm:prSet presAssocID="{80A314BF-352E-4944-A88C-7AB0CBF3170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61176B5-E0F4-45E2-B9CC-EFD3B789FC6D}" type="pres">
      <dgm:prSet presAssocID="{1E61E9A5-B69D-413A-8173-37940B8C1274}" presName="spacer" presStyleCnt="0"/>
      <dgm:spPr/>
    </dgm:pt>
    <dgm:pt modelId="{25FFA75A-14B9-4430-BF3A-8547943A3082}" type="pres">
      <dgm:prSet presAssocID="{978A7F72-9446-4607-B7F4-6767861DBBA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0C23378-6BE4-4B61-AF28-AEC502787224}" type="pres">
      <dgm:prSet presAssocID="{09AB4A42-4D58-49A7-BF8D-216D6042EAA5}" presName="spacer" presStyleCnt="0"/>
      <dgm:spPr/>
    </dgm:pt>
    <dgm:pt modelId="{295320C5-78FA-4109-9C97-D900B70013E4}" type="pres">
      <dgm:prSet presAssocID="{53A3BC40-D848-42E8-B02C-D3435AFDD15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426C956-4A97-4626-8865-3FBFAFE1EF2A}" type="pres">
      <dgm:prSet presAssocID="{4EA068D1-CC97-405E-8545-6774E79844EF}" presName="spacer" presStyleCnt="0"/>
      <dgm:spPr/>
    </dgm:pt>
    <dgm:pt modelId="{E096775B-7B39-4BF8-99D3-60B2B4E8F1F1}" type="pres">
      <dgm:prSet presAssocID="{7B162C0D-8231-49A0-8533-B5A9CBD0033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DEAD814-58BA-4AD8-B095-8EE123EB99A8}" type="presOf" srcId="{80A314BF-352E-4944-A88C-7AB0CBF31700}" destId="{73DA6E23-222E-4423-8948-6E9F4617F3DD}" srcOrd="0" destOrd="0" presId="urn:microsoft.com/office/officeart/2005/8/layout/vList2"/>
    <dgm:cxn modelId="{E53D022C-5CF2-4C59-9076-C266B037367C}" srcId="{0EE3F159-F1D6-4FE3-B33A-A6B592245C74}" destId="{53A3BC40-D848-42E8-B02C-D3435AFDD15F}" srcOrd="3" destOrd="0" parTransId="{B1D13018-ADB6-4DD5-8BF3-DB717D24E0D8}" sibTransId="{4EA068D1-CC97-405E-8545-6774E79844EF}"/>
    <dgm:cxn modelId="{25E7FE5C-F982-40F2-8FD7-309B10E138E1}" srcId="{0EE3F159-F1D6-4FE3-B33A-A6B592245C74}" destId="{978A7F72-9446-4607-B7F4-6767861DBBAB}" srcOrd="2" destOrd="0" parTransId="{425BCEB9-41CA-4976-A1CD-9C97A8CCEFD4}" sibTransId="{09AB4A42-4D58-49A7-BF8D-216D6042EAA5}"/>
    <dgm:cxn modelId="{BE8FBC73-E0A7-4F3E-853B-4753CF844624}" type="presOf" srcId="{56448D94-16A9-4895-8FAA-122E436DE52B}" destId="{7E41B242-1C41-4C10-8D84-36987FB16C55}" srcOrd="0" destOrd="0" presId="urn:microsoft.com/office/officeart/2005/8/layout/vList2"/>
    <dgm:cxn modelId="{3BDD6C7A-4D09-4657-ACD7-FB652499BFC4}" type="presOf" srcId="{7B162C0D-8231-49A0-8533-B5A9CBD00339}" destId="{E096775B-7B39-4BF8-99D3-60B2B4E8F1F1}" srcOrd="0" destOrd="0" presId="urn:microsoft.com/office/officeart/2005/8/layout/vList2"/>
    <dgm:cxn modelId="{5BEA7884-0A9C-401C-BE42-8E8023EB0C80}" srcId="{0EE3F159-F1D6-4FE3-B33A-A6B592245C74}" destId="{80A314BF-352E-4944-A88C-7AB0CBF31700}" srcOrd="1" destOrd="0" parTransId="{1660F85B-ED05-46D7-A7DF-27F5CB77A036}" sibTransId="{1E61E9A5-B69D-413A-8173-37940B8C1274}"/>
    <dgm:cxn modelId="{852707AF-5BD2-4370-A85B-8198B1545D54}" srcId="{0EE3F159-F1D6-4FE3-B33A-A6B592245C74}" destId="{56448D94-16A9-4895-8FAA-122E436DE52B}" srcOrd="0" destOrd="0" parTransId="{A41C973D-D9A6-40F8-A8D5-5CC37CBFB4DE}" sibTransId="{B30CD43A-AD03-4B59-8F4A-17A751F5C3E4}"/>
    <dgm:cxn modelId="{115406C9-48FB-4613-B9ED-EF54AAA98F04}" type="presOf" srcId="{53A3BC40-D848-42E8-B02C-D3435AFDD15F}" destId="{295320C5-78FA-4109-9C97-D900B70013E4}" srcOrd="0" destOrd="0" presId="urn:microsoft.com/office/officeart/2005/8/layout/vList2"/>
    <dgm:cxn modelId="{AD5427EB-115E-431C-93EF-B02564497395}" type="presOf" srcId="{978A7F72-9446-4607-B7F4-6767861DBBAB}" destId="{25FFA75A-14B9-4430-BF3A-8547943A3082}" srcOrd="0" destOrd="0" presId="urn:microsoft.com/office/officeart/2005/8/layout/vList2"/>
    <dgm:cxn modelId="{7A80C1F1-DCE9-4AF3-BA7C-10DAAE49EBF9}" type="presOf" srcId="{0EE3F159-F1D6-4FE3-B33A-A6B592245C74}" destId="{07112140-1C35-4468-BBEE-3F86CCBB94A1}" srcOrd="0" destOrd="0" presId="urn:microsoft.com/office/officeart/2005/8/layout/vList2"/>
    <dgm:cxn modelId="{351327F7-9782-48E3-9258-05E57D700BD8}" srcId="{0EE3F159-F1D6-4FE3-B33A-A6B592245C74}" destId="{7B162C0D-8231-49A0-8533-B5A9CBD00339}" srcOrd="4" destOrd="0" parTransId="{56CAD3E1-0086-4563-814A-B26440E031E9}" sibTransId="{79D97740-C8C2-4C08-9ECB-7B5FA251EA49}"/>
    <dgm:cxn modelId="{F23F2048-C16D-45BB-9BD4-D6EF248DF826}" type="presParOf" srcId="{07112140-1C35-4468-BBEE-3F86CCBB94A1}" destId="{7E41B242-1C41-4C10-8D84-36987FB16C55}" srcOrd="0" destOrd="0" presId="urn:microsoft.com/office/officeart/2005/8/layout/vList2"/>
    <dgm:cxn modelId="{C8B1A343-C3F5-42CE-A08F-432B24618DA2}" type="presParOf" srcId="{07112140-1C35-4468-BBEE-3F86CCBB94A1}" destId="{44BD79E6-D2EB-4041-9CF8-920DC0D6B14D}" srcOrd="1" destOrd="0" presId="urn:microsoft.com/office/officeart/2005/8/layout/vList2"/>
    <dgm:cxn modelId="{4F84EE4C-465E-430E-8BF3-272C9A1BE3D3}" type="presParOf" srcId="{07112140-1C35-4468-BBEE-3F86CCBB94A1}" destId="{73DA6E23-222E-4423-8948-6E9F4617F3DD}" srcOrd="2" destOrd="0" presId="urn:microsoft.com/office/officeart/2005/8/layout/vList2"/>
    <dgm:cxn modelId="{94E13DFF-F376-4B1E-8F76-C233DE5D1BDF}" type="presParOf" srcId="{07112140-1C35-4468-BBEE-3F86CCBB94A1}" destId="{B61176B5-E0F4-45E2-B9CC-EFD3B789FC6D}" srcOrd="3" destOrd="0" presId="urn:microsoft.com/office/officeart/2005/8/layout/vList2"/>
    <dgm:cxn modelId="{7697BE0D-5DE4-4537-83A9-61B668021739}" type="presParOf" srcId="{07112140-1C35-4468-BBEE-3F86CCBB94A1}" destId="{25FFA75A-14B9-4430-BF3A-8547943A3082}" srcOrd="4" destOrd="0" presId="urn:microsoft.com/office/officeart/2005/8/layout/vList2"/>
    <dgm:cxn modelId="{08001E95-D59E-4E02-81A2-D27FA0D88B06}" type="presParOf" srcId="{07112140-1C35-4468-BBEE-3F86CCBB94A1}" destId="{50C23378-6BE4-4B61-AF28-AEC502787224}" srcOrd="5" destOrd="0" presId="urn:microsoft.com/office/officeart/2005/8/layout/vList2"/>
    <dgm:cxn modelId="{5B081076-52FF-4D15-A56B-E32ACCD1071A}" type="presParOf" srcId="{07112140-1C35-4468-BBEE-3F86CCBB94A1}" destId="{295320C5-78FA-4109-9C97-D900B70013E4}" srcOrd="6" destOrd="0" presId="urn:microsoft.com/office/officeart/2005/8/layout/vList2"/>
    <dgm:cxn modelId="{C4419BD7-F80B-4E12-81D5-68A4AE0F778A}" type="presParOf" srcId="{07112140-1C35-4468-BBEE-3F86CCBB94A1}" destId="{2426C956-4A97-4626-8865-3FBFAFE1EF2A}" srcOrd="7" destOrd="0" presId="urn:microsoft.com/office/officeart/2005/8/layout/vList2"/>
    <dgm:cxn modelId="{76E48213-CA02-4DED-A0CE-BFFA0588666B}" type="presParOf" srcId="{07112140-1C35-4468-BBEE-3F86CCBB94A1}" destId="{E096775B-7B39-4BF8-99D3-60B2B4E8F1F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3142F-6166-4469-A196-0107586AB9C7}">
      <dsp:nvSpPr>
        <dsp:cNvPr id="0" name=""/>
        <dsp:cNvSpPr/>
      </dsp:nvSpPr>
      <dsp:spPr>
        <a:xfrm rot="10800000">
          <a:off x="1934041" y="0"/>
          <a:ext cx="6394902" cy="12931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0258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b="1" i="0" u="sng" kern="1200"/>
            <a:t>Hoe kan je online klant worden van      </a:t>
          </a:r>
          <a:br>
            <a:rPr lang="nl-BE" sz="2700" b="1" i="0" u="sng" kern="1200"/>
          </a:br>
          <a:r>
            <a:rPr lang="nl-BE" sz="2700" b="1" i="0" u="sng" kern="1200"/>
            <a:t>       ons kantoor knokke-heist</a:t>
          </a:r>
          <a:br>
            <a:rPr lang="nl-BE" sz="2700" b="1" i="0" u="sng" kern="1200"/>
          </a:br>
          <a:r>
            <a:rPr lang="nl-BE" sz="2700" b="1" i="0" u="sng" kern="1200"/>
            <a:t>      private portfolio masters</a:t>
          </a:r>
          <a:endParaRPr lang="nl-BE" sz="2700" kern="1200"/>
        </a:p>
      </dsp:txBody>
      <dsp:txXfrm rot="10800000">
        <a:off x="2257337" y="0"/>
        <a:ext cx="6071606" cy="1293184"/>
      </dsp:txXfrm>
    </dsp:sp>
    <dsp:sp modelId="{01D3A83C-AF0A-4EBD-A424-F70CE5C9D12E}">
      <dsp:nvSpPr>
        <dsp:cNvPr id="0" name=""/>
        <dsp:cNvSpPr/>
      </dsp:nvSpPr>
      <dsp:spPr>
        <a:xfrm>
          <a:off x="1287449" y="0"/>
          <a:ext cx="1293184" cy="129318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1B242-1C41-4C10-8D84-36987FB16C55}">
      <dsp:nvSpPr>
        <dsp:cNvPr id="0" name=""/>
        <dsp:cNvSpPr/>
      </dsp:nvSpPr>
      <dsp:spPr>
        <a:xfrm>
          <a:off x="0" y="430603"/>
          <a:ext cx="3448752" cy="5148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kern="1200" dirty="0"/>
            <a:t>DE LAASTE 3000 JAAR IS ER MAAR WEINIG VERANDERD OP DEZE AARDE OM UW VERMOGEN AFTESCHERMEN  TEGEN KOOPKRACHTVERLIES</a:t>
          </a:r>
          <a:endParaRPr lang="en-US" sz="1000" kern="1200" dirty="0"/>
        </a:p>
      </dsp:txBody>
      <dsp:txXfrm>
        <a:off x="25130" y="455733"/>
        <a:ext cx="3398492" cy="464540"/>
      </dsp:txXfrm>
    </dsp:sp>
    <dsp:sp modelId="{73DA6E23-222E-4423-8948-6E9F4617F3DD}">
      <dsp:nvSpPr>
        <dsp:cNvPr id="0" name=""/>
        <dsp:cNvSpPr/>
      </dsp:nvSpPr>
      <dsp:spPr>
        <a:xfrm>
          <a:off x="0" y="974203"/>
          <a:ext cx="3448752" cy="5148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kern="1200"/>
            <a:t>BEURZEN.OBLIGATIES ALLES ZAL IN WAARDE VERMINDEREN</a:t>
          </a:r>
          <a:endParaRPr lang="en-US" sz="1000" kern="1200"/>
        </a:p>
      </dsp:txBody>
      <dsp:txXfrm>
        <a:off x="25130" y="999333"/>
        <a:ext cx="3398492" cy="464540"/>
      </dsp:txXfrm>
    </dsp:sp>
    <dsp:sp modelId="{25FFA75A-14B9-4430-BF3A-8547943A3082}">
      <dsp:nvSpPr>
        <dsp:cNvPr id="0" name=""/>
        <dsp:cNvSpPr/>
      </dsp:nvSpPr>
      <dsp:spPr>
        <a:xfrm>
          <a:off x="0" y="1517803"/>
          <a:ext cx="3448752" cy="5148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kern="1200" dirty="0"/>
            <a:t>UITSLUITEND FYSISCH GOUD KAN U BEHOEDEN VAN DIT VERLIES</a:t>
          </a:r>
          <a:endParaRPr lang="en-US" sz="1000" kern="1200" dirty="0"/>
        </a:p>
      </dsp:txBody>
      <dsp:txXfrm>
        <a:off x="25130" y="1542933"/>
        <a:ext cx="3398492" cy="464540"/>
      </dsp:txXfrm>
    </dsp:sp>
    <dsp:sp modelId="{295320C5-78FA-4109-9C97-D900B70013E4}">
      <dsp:nvSpPr>
        <dsp:cNvPr id="0" name=""/>
        <dsp:cNvSpPr/>
      </dsp:nvSpPr>
      <dsp:spPr>
        <a:xfrm>
          <a:off x="0" y="2061403"/>
          <a:ext cx="3448752" cy="5148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kern="1200"/>
            <a:t>GOUDSTAVEN BEHOUDEN AL SINDS 3000JAAR STEEDS HUN KOOPKRACHT</a:t>
          </a:r>
          <a:endParaRPr lang="en-US" sz="1000" kern="1200"/>
        </a:p>
      </dsp:txBody>
      <dsp:txXfrm>
        <a:off x="25130" y="2086533"/>
        <a:ext cx="3398492" cy="464540"/>
      </dsp:txXfrm>
    </dsp:sp>
    <dsp:sp modelId="{E096775B-7B39-4BF8-99D3-60B2B4E8F1F1}">
      <dsp:nvSpPr>
        <dsp:cNvPr id="0" name=""/>
        <dsp:cNvSpPr/>
      </dsp:nvSpPr>
      <dsp:spPr>
        <a:xfrm>
          <a:off x="0" y="2605003"/>
          <a:ext cx="3448752" cy="5148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kern="1200"/>
            <a:t>EN JA AZIE EN CHINA GELOVEN MASSAAL DAARIN</a:t>
          </a:r>
          <a:endParaRPr lang="en-US" sz="1000" kern="1200"/>
        </a:p>
      </dsp:txBody>
      <dsp:txXfrm>
        <a:off x="25130" y="2630133"/>
        <a:ext cx="3398492" cy="464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4522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A3B7-C8ED-4794-95C0-F1362288985C}" type="datetimeFigureOut">
              <a:rPr lang="nl-BE" smtClean="0"/>
              <a:t>22/05/2024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3529" y="3272215"/>
            <a:ext cx="7942756" cy="26757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4522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BA92-AB3F-4EA2-AF65-EA623A794B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1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863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515900" cy="6475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3756" y="1767180"/>
            <a:ext cx="6439387" cy="1431337"/>
          </a:xfrm>
        </p:spPr>
        <p:txBody>
          <a:bodyPr anchor="b">
            <a:noAutofit/>
          </a:bodyPr>
          <a:lstStyle>
            <a:lvl1pPr algn="ctr">
              <a:defRPr sz="51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3756" y="3454397"/>
            <a:ext cx="6439387" cy="1247424"/>
          </a:xfrm>
        </p:spPr>
        <p:txBody>
          <a:bodyPr anchor="t">
            <a:normAutofit/>
          </a:bodyPr>
          <a:lstStyle>
            <a:lvl1pPr marL="0" indent="0" algn="ctr">
              <a:buNone/>
              <a:defRPr sz="1983">
                <a:solidFill>
                  <a:schemeClr val="tx1"/>
                </a:solidFill>
              </a:defRPr>
            </a:lvl1pPr>
            <a:lvl2pPr marL="431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3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5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8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0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2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4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2492" y="4757793"/>
            <a:ext cx="847919" cy="263878"/>
          </a:xfrm>
        </p:spPr>
        <p:txBody>
          <a:bodyPr/>
          <a:lstStyle/>
          <a:p>
            <a:fld id="{B0B4FE9D-F71D-4704-AE5B-400287031B1B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3755" y="4757793"/>
            <a:ext cx="4926744" cy="263878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2405" y="4757793"/>
            <a:ext cx="520738" cy="263878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43756" y="3326457"/>
            <a:ext cx="64393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9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4" y="4547892"/>
            <a:ext cx="9079132" cy="535253"/>
          </a:xfrm>
        </p:spPr>
        <p:txBody>
          <a:bodyPr anchor="b">
            <a:normAutofit/>
          </a:bodyPr>
          <a:lstStyle>
            <a:lvl1pPr algn="ctr">
              <a:defRPr sz="2267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3932" y="983544"/>
            <a:ext cx="9548038" cy="31505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11"/>
            </a:lvl1pPr>
            <a:lvl2pPr marL="431780" indent="0">
              <a:buNone/>
              <a:defRPr sz="1511"/>
            </a:lvl2pPr>
            <a:lvl3pPr marL="863559" indent="0">
              <a:buNone/>
              <a:defRPr sz="1511"/>
            </a:lvl3pPr>
            <a:lvl4pPr marL="1295339" indent="0">
              <a:buNone/>
              <a:defRPr sz="1511"/>
            </a:lvl4pPr>
            <a:lvl5pPr marL="1727119" indent="0">
              <a:buNone/>
              <a:defRPr sz="1511"/>
            </a:lvl5pPr>
            <a:lvl6pPr marL="2158898" indent="0">
              <a:buNone/>
              <a:defRPr sz="1511"/>
            </a:lvl6pPr>
            <a:lvl7pPr marL="2590678" indent="0">
              <a:buNone/>
              <a:defRPr sz="1511"/>
            </a:lvl7pPr>
            <a:lvl8pPr marL="3022458" indent="0">
              <a:buNone/>
              <a:defRPr sz="1511"/>
            </a:lvl8pPr>
            <a:lvl9pPr marL="3454237" indent="0">
              <a:buNone/>
              <a:defRPr sz="1511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3884" y="5083144"/>
            <a:ext cx="9079132" cy="466284"/>
          </a:xfrm>
        </p:spPr>
        <p:txBody>
          <a:bodyPr>
            <a:normAutofit/>
          </a:bodyPr>
          <a:lstStyle>
            <a:lvl1pPr marL="0" indent="0" algn="ctr">
              <a:buNone/>
              <a:defRPr sz="1322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7185153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884" y="927569"/>
            <a:ext cx="9063133" cy="2790709"/>
          </a:xfrm>
        </p:spPr>
        <p:txBody>
          <a:bodyPr anchor="ctr">
            <a:normAutofit/>
          </a:bodyPr>
          <a:lstStyle>
            <a:lvl1pPr algn="ctr">
              <a:defRPr sz="3022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1884" y="4102100"/>
            <a:ext cx="9063133" cy="14473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89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19089" y="3910188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624210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370" y="927569"/>
            <a:ext cx="8783159" cy="2238964"/>
          </a:xfrm>
        </p:spPr>
        <p:txBody>
          <a:bodyPr anchor="ctr">
            <a:normAutofit/>
          </a:bodyPr>
          <a:lstStyle>
            <a:lvl1pPr algn="ctr">
              <a:defRPr sz="3022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82349" y="3166534"/>
            <a:ext cx="8351204" cy="551744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89"/>
            </a:lvl1pPr>
            <a:lvl2pPr marL="431780" indent="0">
              <a:buFontTx/>
              <a:buNone/>
              <a:defRPr/>
            </a:lvl2pPr>
            <a:lvl3pPr marL="863559" indent="0">
              <a:buFontTx/>
              <a:buNone/>
              <a:defRPr/>
            </a:lvl3pPr>
            <a:lvl4pPr marL="1295339" indent="0">
              <a:buFontTx/>
              <a:buNone/>
              <a:defRPr/>
            </a:lvl4pPr>
            <a:lvl5pPr marL="1727119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4" y="4102100"/>
            <a:ext cx="9079132" cy="14473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89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814423" y="831075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15044" y="2670766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 algn="r"/>
            <a:r>
              <a:rPr lang="en-US" sz="755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19089" y="3910188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032509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5" y="3124771"/>
            <a:ext cx="9079134" cy="1387200"/>
          </a:xfrm>
        </p:spPr>
        <p:txBody>
          <a:bodyPr anchor="b">
            <a:normAutofit/>
          </a:bodyPr>
          <a:lstStyle>
            <a:lvl1pPr algn="l">
              <a:defRPr sz="3022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4" y="4511971"/>
            <a:ext cx="9079134" cy="812600"/>
          </a:xfrm>
        </p:spPr>
        <p:txBody>
          <a:bodyPr anchor="t">
            <a:normAutofit/>
          </a:bodyPr>
          <a:lstStyle>
            <a:lvl1pPr marL="0" indent="0" algn="l">
              <a:buNone/>
              <a:defRPr sz="1889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6503671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370" y="927569"/>
            <a:ext cx="8783159" cy="2119020"/>
          </a:xfrm>
        </p:spPr>
        <p:txBody>
          <a:bodyPr anchor="ctr">
            <a:normAutofit/>
          </a:bodyPr>
          <a:lstStyle>
            <a:lvl1pPr algn="ctr">
              <a:defRPr sz="3022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23884" y="3437128"/>
            <a:ext cx="9079134" cy="83769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67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4" y="4278019"/>
            <a:ext cx="9079134" cy="1271411"/>
          </a:xfrm>
        </p:spPr>
        <p:txBody>
          <a:bodyPr anchor="t">
            <a:normAutofit/>
          </a:bodyPr>
          <a:lstStyle>
            <a:lvl1pPr marL="0" indent="0" algn="l">
              <a:buNone/>
              <a:defRPr sz="1700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TextBox 11"/>
          <p:cNvSpPr txBox="1"/>
          <p:nvPr/>
        </p:nvSpPr>
        <p:spPr>
          <a:xfrm>
            <a:off x="814423" y="831075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15044" y="2454858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 algn="r"/>
            <a:r>
              <a:rPr lang="en-US" sz="755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19089" y="323850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307995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4" y="927569"/>
            <a:ext cx="9079132" cy="211902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23884" y="3428492"/>
            <a:ext cx="9079134" cy="79451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644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3" y="4222044"/>
            <a:ext cx="9079136" cy="1327386"/>
          </a:xfrm>
        </p:spPr>
        <p:txBody>
          <a:bodyPr anchor="t">
            <a:normAutofit/>
          </a:bodyPr>
          <a:lstStyle>
            <a:lvl1pPr marL="0" indent="0" algn="l">
              <a:buNone/>
              <a:defRPr sz="1700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19089" y="323850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267868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1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2517" y="927569"/>
            <a:ext cx="1786502" cy="462186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3882" y="927569"/>
            <a:ext cx="7022660" cy="462186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374529" y="935567"/>
            <a:ext cx="0" cy="4605867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5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97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821" y="1655239"/>
            <a:ext cx="7708260" cy="1721263"/>
          </a:xfrm>
        </p:spPr>
        <p:txBody>
          <a:bodyPr anchor="b">
            <a:normAutofit/>
          </a:bodyPr>
          <a:lstStyle>
            <a:lvl1pPr algn="ctr">
              <a:defRPr sz="4155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3819" y="3632382"/>
            <a:ext cx="7708262" cy="901517"/>
          </a:xfrm>
        </p:spPr>
        <p:txBody>
          <a:bodyPr anchor="t">
            <a:normAutofit/>
          </a:bodyPr>
          <a:lstStyle>
            <a:lvl1pPr marL="0" indent="0" algn="ctr">
              <a:buNone/>
              <a:defRPr sz="2267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3B1-1FA3-445A-8117-F3082D614776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901604" y="3504441"/>
            <a:ext cx="771269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03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6763" y="2418080"/>
            <a:ext cx="4457814" cy="312623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0082" y="2418080"/>
            <a:ext cx="4457814" cy="312623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321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3" y="2510837"/>
            <a:ext cx="4457814" cy="544247"/>
          </a:xfrm>
        </p:spPr>
        <p:txBody>
          <a:bodyPr anchor="b">
            <a:noAutofit/>
          </a:bodyPr>
          <a:lstStyle>
            <a:lvl1pPr marL="0" indent="0">
              <a:buNone/>
              <a:defRPr sz="2644" b="0">
                <a:solidFill>
                  <a:schemeClr val="accent1"/>
                </a:solidFill>
              </a:defRPr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3883" y="3063081"/>
            <a:ext cx="4457814" cy="248634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9447" y="2510837"/>
            <a:ext cx="4457814" cy="544247"/>
          </a:xfrm>
        </p:spPr>
        <p:txBody>
          <a:bodyPr anchor="b">
            <a:noAutofit/>
          </a:bodyPr>
          <a:lstStyle>
            <a:lvl1pPr marL="0" indent="0">
              <a:buNone/>
              <a:defRPr sz="2644" b="0">
                <a:solidFill>
                  <a:schemeClr val="accent1"/>
                </a:solidFill>
              </a:defRPr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9447" y="3063081"/>
            <a:ext cx="4457814" cy="248634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17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FB61-0851-432A-90B9-6A2DF6EE0513}" type="datetime1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76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5EB-B380-46AF-AE7E-0CBAA3B3C10D}" type="datetime1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046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2" y="1311393"/>
            <a:ext cx="3513165" cy="1295400"/>
          </a:xfrm>
        </p:spPr>
        <p:txBody>
          <a:bodyPr anchor="b">
            <a:normAutofit/>
          </a:bodyPr>
          <a:lstStyle>
            <a:lvl1pPr algn="ctr">
              <a:defRPr sz="2267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9512" y="927569"/>
            <a:ext cx="5167506" cy="4621861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2382" y="2862673"/>
            <a:ext cx="3513165" cy="2302937"/>
          </a:xfrm>
        </p:spPr>
        <p:txBody>
          <a:bodyPr anchor="t">
            <a:normAutofit/>
          </a:bodyPr>
          <a:lstStyle>
            <a:lvl1pPr marL="0" indent="0" algn="ctr">
              <a:buNone/>
              <a:defRPr sz="1511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19089" y="2750726"/>
            <a:ext cx="33204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56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2" y="1779175"/>
            <a:ext cx="5897216" cy="1295400"/>
          </a:xfrm>
        </p:spPr>
        <p:txBody>
          <a:bodyPr anchor="b">
            <a:normAutofit/>
          </a:bodyPr>
          <a:lstStyle>
            <a:lvl1pPr algn="ctr">
              <a:defRPr sz="2644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47929" y="983545"/>
            <a:ext cx="2894225" cy="450991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11"/>
            </a:lvl1pPr>
            <a:lvl2pPr marL="431780" indent="0">
              <a:buNone/>
              <a:defRPr sz="1511"/>
            </a:lvl2pPr>
            <a:lvl3pPr marL="863559" indent="0">
              <a:buNone/>
              <a:defRPr sz="1511"/>
            </a:lvl3pPr>
            <a:lvl4pPr marL="1295339" indent="0">
              <a:buNone/>
              <a:defRPr sz="1511"/>
            </a:lvl4pPr>
            <a:lvl5pPr marL="1727119" indent="0">
              <a:buNone/>
              <a:defRPr sz="1511"/>
            </a:lvl5pPr>
            <a:lvl6pPr marL="2158898" indent="0">
              <a:buNone/>
              <a:defRPr sz="1511"/>
            </a:lvl6pPr>
            <a:lvl7pPr marL="2590678" indent="0">
              <a:buNone/>
              <a:defRPr sz="1511"/>
            </a:lvl7pPr>
            <a:lvl8pPr marL="3022458" indent="0">
              <a:buNone/>
              <a:defRPr sz="1511"/>
            </a:lvl8pPr>
            <a:lvl9pPr marL="3454237" indent="0">
              <a:buNone/>
              <a:defRPr sz="1511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3882" y="3074575"/>
            <a:ext cx="5897216" cy="172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00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231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515900" cy="64753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3885" y="927570"/>
            <a:ext cx="9071130" cy="12314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4" y="2414880"/>
            <a:ext cx="9071130" cy="31345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98430" y="5637389"/>
            <a:ext cx="1511856" cy="26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4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127723-9AB6-4880-AA78-6BD21EBC34E1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3884" y="5637389"/>
            <a:ext cx="6902553" cy="26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4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82280" y="5637389"/>
            <a:ext cx="512736" cy="26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4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735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4" r:id="rId1"/>
    <p:sldLayoutId id="2147485065" r:id="rId2"/>
    <p:sldLayoutId id="2147485066" r:id="rId3"/>
    <p:sldLayoutId id="2147485067" r:id="rId4"/>
    <p:sldLayoutId id="2147485068" r:id="rId5"/>
    <p:sldLayoutId id="2147485069" r:id="rId6"/>
    <p:sldLayoutId id="2147485070" r:id="rId7"/>
    <p:sldLayoutId id="2147485071" r:id="rId8"/>
    <p:sldLayoutId id="2147485072" r:id="rId9"/>
    <p:sldLayoutId id="2147485073" r:id="rId10"/>
    <p:sldLayoutId id="2147485074" r:id="rId11"/>
    <p:sldLayoutId id="2147485075" r:id="rId12"/>
    <p:sldLayoutId id="2147485076" r:id="rId13"/>
    <p:sldLayoutId id="2147485077" r:id="rId14"/>
    <p:sldLayoutId id="2147485078" r:id="rId15"/>
    <p:sldLayoutId id="2147485079" r:id="rId16"/>
    <p:sldLayoutId id="2147485080" r:id="rId17"/>
    <p:sldLayoutId id="2147485081" r:id="rId18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txStyles>
    <p:titleStyle>
      <a:lvl1pPr algn="ctr" defTabSz="431780" rtl="0" eaLnBrk="1" latinLnBrk="0" hangingPunct="1">
        <a:spcBef>
          <a:spcPct val="0"/>
        </a:spcBef>
        <a:buNone/>
        <a:defRPr sz="4155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9862" indent="-269862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22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01642" indent="-269862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88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33422" indent="-269862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457256" indent="-161917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51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889036" indent="-161917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374788" indent="-215890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806568" indent="-215890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238348" indent="-215890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670127" indent="-215890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5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33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11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89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67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45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37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0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1.png"/><Relationship Id="rId9" Type="http://schemas.microsoft.com/office/2007/relationships/diagramDrawing" Target="../diagrams/drawing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ject 3"/>
          <p:cNvSpPr txBox="1"/>
          <p:nvPr/>
        </p:nvSpPr>
        <p:spPr>
          <a:xfrm>
            <a:off x="1212588" y="575732"/>
            <a:ext cx="9299390" cy="14910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+mj-lt"/>
                <a:ea typeface="+mj-ea"/>
                <a:cs typeface="+mj-cs"/>
              </a:rPr>
              <a:t>Beleggersadvies</a:t>
            </a:r>
            <a:endParaRPr lang="en-US" sz="3200" b="1" dirty="0">
              <a:latin typeface="+mj-lt"/>
              <a:ea typeface="+mj-ea"/>
              <a:cs typeface="+mj-cs"/>
            </a:endParaRP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+mj-lt"/>
                <a:ea typeface="+mj-ea"/>
                <a:cs typeface="+mj-cs"/>
              </a:rPr>
              <a:t>Uw</a:t>
            </a:r>
            <a:r>
              <a:rPr lang="en-US" sz="3200" b="1" dirty="0">
                <a:latin typeface="+mj-lt"/>
                <a:ea typeface="+mj-ea"/>
                <a:cs typeface="+mj-cs"/>
              </a:rPr>
              <a:t> docent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  <a:ea typeface="+mj-ea"/>
                <a:cs typeface="+mj-cs"/>
              </a:rPr>
              <a:t>B.BUSSCHAERT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bestuurder</a:t>
            </a:r>
            <a:r>
              <a:rPr lang="en-US" sz="3200" b="1" dirty="0"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Mexem</a:t>
            </a:r>
            <a:r>
              <a:rPr lang="en-US" sz="3200" b="1" dirty="0">
                <a:latin typeface="+mj-lt"/>
                <a:ea typeface="+mj-ea"/>
                <a:cs typeface="+mj-cs"/>
              </a:rPr>
              <a:t> be 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6C8654D-062A-49D2-844A-A7CD0537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C7C6A84-4328-493F-A9BC-6CC7A43A8B74}" type="datetime1">
              <a:rPr lang="en-US" sz="900"/>
              <a:pPr defTabSz="914400">
                <a:spcAft>
                  <a:spcPts val="600"/>
                </a:spcAft>
              </a:pPr>
              <a:t>5/22/2024</a:t>
            </a:fld>
            <a:endParaRPr lang="en-US" sz="900"/>
          </a:p>
        </p:txBody>
      </p:sp>
      <p:sp>
        <p:nvSpPr>
          <p:cNvPr id="4" name="object 4"/>
          <p:cNvSpPr txBox="1"/>
          <p:nvPr/>
        </p:nvSpPr>
        <p:spPr>
          <a:xfrm>
            <a:off x="6082749" y="482676"/>
            <a:ext cx="4786710" cy="5100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"/>
            </a:pPr>
            <a:endParaRPr lang="en-US" b="1" spc="-2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4914" y="2314349"/>
            <a:ext cx="3323392" cy="143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4" dirty="0">
                <a:solidFill>
                  <a:schemeClr val="tx2"/>
                </a:solidFill>
                <a:latin typeface="Arial Black"/>
                <a:cs typeface="Arial Black"/>
              </a:rPr>
              <a:t>Fondsen</a:t>
            </a:r>
            <a:r>
              <a:rPr sz="2300" spc="20" dirty="0">
                <a:solidFill>
                  <a:schemeClr val="tx2"/>
                </a:solidFill>
                <a:latin typeface="Arial Black"/>
                <a:cs typeface="Arial Black"/>
              </a:rPr>
              <a:t>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96"/>
              </a:spcBef>
              <a:spcAft>
                <a:spcPts val="0"/>
              </a:spcAft>
            </a:pPr>
            <a:r>
              <a:rPr sz="2300" dirty="0">
                <a:solidFill>
                  <a:schemeClr val="tx2"/>
                </a:solidFill>
                <a:latin typeface="Arial Black"/>
                <a:cs typeface="Arial Black"/>
              </a:rPr>
              <a:t>Obligaties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86"/>
              </a:spcBef>
              <a:spcAft>
                <a:spcPts val="0"/>
              </a:spcAft>
            </a:pPr>
            <a:r>
              <a:rPr sz="2300" dirty="0">
                <a:solidFill>
                  <a:schemeClr val="tx2"/>
                </a:solidFill>
                <a:latin typeface="Arial Black"/>
                <a:cs typeface="Arial Black"/>
              </a:rPr>
              <a:t>Aandelen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5996" y="2160265"/>
            <a:ext cx="6768752" cy="174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400" spc="-27" dirty="0">
                <a:highlight>
                  <a:srgbClr val="FFFF00"/>
                </a:highlight>
                <a:latin typeface="Arial Black"/>
                <a:cs typeface="Arial Black"/>
              </a:rPr>
              <a:t>Onze adviezen zijn geen aan/verkoop opdrachten </a:t>
            </a:r>
            <a:r>
              <a:rPr sz="2400" spc="-27" dirty="0" err="1">
                <a:highlight>
                  <a:srgbClr val="FFFF00"/>
                </a:highlight>
                <a:latin typeface="Arial Black"/>
                <a:cs typeface="Arial Black"/>
              </a:rPr>
              <a:t>voor</a:t>
            </a:r>
            <a:r>
              <a:rPr sz="2400" spc="37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persoonlijke vermogensbeheer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Maar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louter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informatie</a:t>
            </a:r>
            <a:r>
              <a:rPr lang="nl-NL" sz="2400" dirty="0">
                <a:highlight>
                  <a:srgbClr val="FFFF00"/>
                </a:highlight>
                <a:latin typeface="Arial Black"/>
                <a:cs typeface="Arial Black"/>
              </a:rPr>
              <a:t>  berichten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5954" y="4410266"/>
            <a:ext cx="9680080" cy="40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Met</a:t>
            </a:r>
            <a:r>
              <a:rPr sz="2400" spc="15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</a:t>
            </a:r>
            <a:r>
              <a:rPr sz="2400" spc="-11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de</a:t>
            </a:r>
            <a:r>
              <a:rPr sz="2400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hulp van</a:t>
            </a:r>
            <a:r>
              <a:rPr sz="2400" spc="51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</a:t>
            </a:r>
            <a:r>
              <a:rPr sz="2400" spc="-17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VECTOR</a:t>
            </a:r>
            <a:r>
              <a:rPr sz="2400" spc="25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VEST UNIVERSITY</a:t>
            </a:r>
            <a:r>
              <a:rPr sz="2400" spc="56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TRAINING</a:t>
            </a:r>
            <a:endParaRPr lang="nl-BE" sz="2400" dirty="0">
              <a:solidFill>
                <a:srgbClr val="FF3333"/>
              </a:solidFill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72751" y="5553505"/>
            <a:ext cx="8696707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600"/>
              </a:spcAft>
            </a:pP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UITGEVER 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MANON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BUSSCHAERT </a:t>
            </a:r>
            <a:r>
              <a:rPr sz="2800" b="1" dirty="0">
                <a:highlight>
                  <a:srgbClr val="00FF00"/>
                </a:highlight>
                <a:latin typeface="Arial Unicode MS"/>
                <a:cs typeface="Arial Unicode MS"/>
              </a:rPr>
              <a:t>PIERSLN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113 KNOKKE-HEIST</a:t>
            </a:r>
            <a:endParaRPr lang="nl-BE" sz="2000" b="1" dirty="0">
              <a:highlight>
                <a:srgbClr val="00FF00"/>
              </a:highlight>
              <a:latin typeface="Arial Unicode MS"/>
              <a:cs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C14AA1-92DF-EBA6-FA37-240B08C066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>
                <a:solidFill>
                  <a:srgbClr val="FF0000"/>
                </a:solidFill>
              </a:rPr>
              <a:t>Artificiele</a:t>
            </a:r>
            <a:r>
              <a:rPr lang="nl-BE" dirty="0">
                <a:solidFill>
                  <a:srgbClr val="FF0000"/>
                </a:solidFill>
              </a:rPr>
              <a:t> intelligentie</a:t>
            </a:r>
            <a:br>
              <a:rPr lang="nl-BE" dirty="0">
                <a:solidFill>
                  <a:srgbClr val="FF0000"/>
                </a:solidFill>
              </a:rPr>
            </a:br>
            <a:r>
              <a:rPr lang="nl-BE" dirty="0">
                <a:solidFill>
                  <a:srgbClr val="FF0000"/>
                </a:solidFill>
              </a:rPr>
              <a:t>is nieuw en prachtig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8E57B5F-6246-4202-89B8-AB4F951927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BE" dirty="0">
                <a:highlight>
                  <a:srgbClr val="FFFF00"/>
                </a:highlight>
              </a:rPr>
              <a:t>Maar na de eerste contacten is het voor mij eerder een evolutie dan een revolutie</a:t>
            </a:r>
          </a:p>
          <a:p>
            <a:r>
              <a:rPr lang="nl-BE" dirty="0">
                <a:highlight>
                  <a:srgbClr val="FFFF00"/>
                </a:highlight>
              </a:rPr>
              <a:t>Dus de beursnoteringen van de laatste maanden op al deze ai aandelen  is </a:t>
            </a:r>
            <a:r>
              <a:rPr lang="nl-BE" dirty="0" err="1">
                <a:highlight>
                  <a:srgbClr val="FFFF00"/>
                </a:highlight>
              </a:rPr>
              <a:t>overbought</a:t>
            </a:r>
            <a:endParaRPr lang="nl-BE" dirty="0">
              <a:highlight>
                <a:srgbClr val="FFFF00"/>
              </a:highlight>
            </a:endParaRPr>
          </a:p>
          <a:p>
            <a:r>
              <a:rPr lang="nl-BE" dirty="0">
                <a:highlight>
                  <a:srgbClr val="FFFF00"/>
                </a:highlight>
              </a:rPr>
              <a:t>Een daling zou normaal zijn nu/winstneming</a:t>
            </a:r>
          </a:p>
          <a:p>
            <a:r>
              <a:rPr lang="nl-BE" dirty="0">
                <a:highlight>
                  <a:srgbClr val="FFFF00"/>
                </a:highlight>
              </a:rPr>
              <a:t>Vermogensadviseur </a:t>
            </a:r>
            <a:r>
              <a:rPr lang="nl-BE" dirty="0" err="1">
                <a:highlight>
                  <a:srgbClr val="FFFF00"/>
                </a:highlight>
              </a:rPr>
              <a:t>B.Busschaert</a:t>
            </a:r>
            <a:endParaRPr lang="nl-BE" dirty="0">
              <a:highlight>
                <a:srgbClr val="FFFF00"/>
              </a:highlight>
            </a:endParaRPr>
          </a:p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991409-489C-E75E-8452-88EB3B84B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  <a:defRPr/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  <a:defRPr/>
              </a:pPr>
              <a:t>5/22/2024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C6ECE6-383E-65EC-27E1-018C81F8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80F073CC-40D5-4B23-8DF0-9BD0A0C12F2C}" type="slidenum">
              <a:rPr lang="en-US" sz="110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10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67834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914CBA-D69F-869B-2167-1C313AF652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5/22/2024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805719-F361-8756-4D2B-C099DE5B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000">
              <a:solidFill>
                <a:srgbClr val="FFFF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9D0F55E-65BD-0C66-6BBD-0FC1C4EB8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986" y="790228"/>
            <a:ext cx="7848600" cy="121920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0048F25D-5A4C-1092-D10B-8BC34D27E0A2}"/>
              </a:ext>
            </a:extLst>
          </p:cNvPr>
          <p:cNvSpPr/>
          <p:nvPr/>
        </p:nvSpPr>
        <p:spPr>
          <a:xfrm>
            <a:off x="388433" y="2776835"/>
            <a:ext cx="1074204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Helaas heeft onze welgekende jurist</a:t>
            </a:r>
          </a:p>
          <a:p>
            <a:pPr algn="ctr"/>
            <a:r>
              <a:rPr lang="nl-NL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Zich de laatste jaren meermaals</a:t>
            </a:r>
          </a:p>
          <a:p>
            <a:pPr algn="ctr"/>
            <a:r>
              <a:rPr lang="nl-N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Vergist omdat zij eerder politiek </a:t>
            </a:r>
          </a:p>
          <a:p>
            <a:pPr algn="ctr"/>
            <a:r>
              <a:rPr lang="nl-N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Denkt dan als econoom!!!</a:t>
            </a:r>
          </a:p>
        </p:txBody>
      </p:sp>
    </p:spTree>
    <p:extLst>
      <p:ext uri="{BB962C8B-B14F-4D97-AF65-F5344CB8AC3E}">
        <p14:creationId xmlns:p14="http://schemas.microsoft.com/office/powerpoint/2010/main" val="311206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24A0FE-13D2-DB45-089D-809119200D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942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5/22/2024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5503C23-6556-8FD5-5632-8BC9D907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9205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</a:pPr>
              <a:t>12</a:t>
            </a:fld>
            <a:endParaRPr lang="en-US" sz="120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2BD7940-B730-D90E-C0CF-A34ABE294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206" y="3382516"/>
            <a:ext cx="7381875" cy="196215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7879878B-7928-DE09-81F6-9CD7069ED33F}"/>
              </a:ext>
            </a:extLst>
          </p:cNvPr>
          <p:cNvSpPr txBox="1"/>
          <p:nvPr/>
        </p:nvSpPr>
        <p:spPr>
          <a:xfrm>
            <a:off x="3194548" y="554275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highlight>
                  <a:srgbClr val="FFFF00"/>
                </a:highlight>
              </a:rPr>
              <a:t>Uw beursadviseur  Busschaert raadt je dit aandeel al langer </a:t>
            </a:r>
            <a:r>
              <a:rPr lang="nl-BE" dirty="0" err="1">
                <a:highlight>
                  <a:srgbClr val="FFFF00"/>
                </a:highlight>
              </a:rPr>
              <a:t>aan,,kan</a:t>
            </a:r>
            <a:r>
              <a:rPr lang="nl-BE" dirty="0">
                <a:highlight>
                  <a:srgbClr val="FFFF00"/>
                </a:highlight>
              </a:rPr>
              <a:t> 500% stijgen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A956531-C6AF-FC70-CB03-CB0883721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14" y="428625"/>
            <a:ext cx="68103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0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434DCA8-BC57-40AE-94D7-754460957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565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93A23A1-FB7B-4C57-8240-0B6015C1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7" y="27329"/>
            <a:ext cx="11515900" cy="647531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43CA6E1-DE85-4998-B1CA-2B617EDF6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4584" y="633918"/>
            <a:ext cx="10333863" cy="5242879"/>
          </a:xfrm>
          <a:prstGeom prst="rect">
            <a:avLst/>
          </a:prstGeom>
          <a:noFill/>
          <a:ln w="22225" cap="flat">
            <a:solidFill>
              <a:srgbClr val="F4FA0C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D162A3C-D7A8-4B2A-94B1-73192CBC5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572" y="2997795"/>
            <a:ext cx="734329" cy="57273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D7D63A6-038C-238F-0583-AE4FF90C7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185" y="1311366"/>
            <a:ext cx="9358661" cy="39072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8F1012-6DEE-4829-9F32-620A71109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806504" y="2997795"/>
            <a:ext cx="734330" cy="572734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7BE782-54C5-5153-6FB7-2E695FC906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54551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5/22/2024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25497CE-7643-F709-2EB8-8230F24BD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54551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13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24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F86CD0-B6B2-4F13-95D0-2C51CD5E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9E3D-046A-4E0E-A8F6-516780ECFE19}" type="datetime1">
              <a:rPr lang="en-US" smtClean="0"/>
              <a:t>5/22/2024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1D39C-43DE-4685-9DD4-64EFE3D6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A679CB-0F50-4007-3EBE-38B57CA6C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942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5/22/2024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7444CC1-B56A-A9F5-5A91-A0D8EE989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9205" y="6003219"/>
            <a:ext cx="2591752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sz="11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4B2CA5A-8304-57ED-5717-C3BA6F288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171" y="0"/>
            <a:ext cx="7114557" cy="647700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1C1CCAF6-4215-F8D5-69C8-D14DAB5140DC}"/>
              </a:ext>
            </a:extLst>
          </p:cNvPr>
          <p:cNvSpPr/>
          <p:nvPr/>
        </p:nvSpPr>
        <p:spPr>
          <a:xfrm>
            <a:off x="5399410" y="475238"/>
            <a:ext cx="5284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Mooi koopsignaal</a:t>
            </a: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FD930786-2077-50AC-4D36-DEDB7100D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286189"/>
              </p:ext>
            </p:extLst>
          </p:nvPr>
        </p:nvGraphicFramePr>
        <p:xfrm>
          <a:off x="5061623" y="30067"/>
          <a:ext cx="4274022" cy="632460"/>
        </p:xfrm>
        <a:graphic>
          <a:graphicData uri="http://schemas.openxmlformats.org/drawingml/2006/table">
            <a:tbl>
              <a:tblPr/>
              <a:tblGrid>
                <a:gridCol w="2137011">
                  <a:extLst>
                    <a:ext uri="{9D8B030D-6E8A-4147-A177-3AD203B41FA5}">
                      <a16:colId xmlns:a16="http://schemas.microsoft.com/office/drawing/2014/main" val="122536167"/>
                    </a:ext>
                  </a:extLst>
                </a:gridCol>
                <a:gridCol w="2137011">
                  <a:extLst>
                    <a:ext uri="{9D8B030D-6E8A-4147-A177-3AD203B41FA5}">
                      <a16:colId xmlns:a16="http://schemas.microsoft.com/office/drawing/2014/main" val="41564294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br>
                        <a:rPr lang="nl-BE">
                          <a:effectLst/>
                          <a:latin typeface="Univers" panose="020B0503020202020204" pitchFamily="34" charset="0"/>
                        </a:rPr>
                      </a:br>
                      <a:r>
                        <a:rPr lang="nl-BE">
                          <a:effectLst/>
                          <a:latin typeface="Univers" panose="020B0503020202020204" pitchFamily="34" charset="0"/>
                        </a:rPr>
                        <a:t> </a:t>
                      </a:r>
                    </a:p>
                  </a:txBody>
                  <a:tcPr marT="57150" marB="571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dirty="0">
                          <a:effectLst/>
                          <a:latin typeface="Univers" panose="020B0503020202020204" pitchFamily="34" charset="0"/>
                        </a:rPr>
                        <a:t>LU0061385943</a:t>
                      </a:r>
                    </a:p>
                  </a:txBody>
                  <a:tcPr marT="57150" marB="571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382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4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366F8D-725C-797B-45A4-7A75241B0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5/22/2024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6C627DD-858C-44BE-FBEC-FFC77AD5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16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32D2169-E10E-9019-05A1-7B733B25B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187" y="757237"/>
            <a:ext cx="801052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4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2BC174E-0171-2019-0471-BC6DF09B9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0818"/>
          <a:stretch/>
        </p:blipFill>
        <p:spPr>
          <a:xfrm>
            <a:off x="20" y="1210"/>
            <a:ext cx="11518880" cy="647579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B6F23E-88F4-5AEA-F499-18C8AB41C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5/22/2024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2765A0F-EF5A-3094-FC53-E3109EF0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b="0" i="0">
                <a:solidFill>
                  <a:srgbClr val="FFFFFF"/>
                </a:solidFill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sz="11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057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9122E91-D051-D428-5578-6D0555C37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45" y="431800"/>
            <a:ext cx="8736808" cy="56134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D9F421-152E-4BD5-F87C-853F9886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 b="0" i="0">
                <a:solidFill>
                  <a:srgbClr val="FFFFFF"/>
                </a:solidFill>
                <a:effectLst/>
              </a:rPr>
              <a:pPr algn="r">
                <a:spcAft>
                  <a:spcPts val="600"/>
                </a:spcAft>
              </a:pPr>
              <a:t>5/22/2024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F9B99E1-FAB5-0900-4AFC-46FA2AC6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18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42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B12397A-6A74-262B-542D-040D95D26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87" y="607718"/>
            <a:ext cx="9032725" cy="526156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D2D2DC-72D3-4E92-9001-97F4F1F6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5/22/2024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7C529D-8FE6-4B35-A3C9-E3ADD134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b="0" i="0">
                <a:solidFill>
                  <a:srgbClr val="FFFFFF"/>
                </a:solidFill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 sz="11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20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89075D-6700-1C2E-5BD0-2BF84F676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  <a:defRPr/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  <a:defRPr/>
              </a:pPr>
              <a:t>5/22/2024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CCDB877-C85F-D070-97B0-8E549EC4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  <a:defRPr/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  <a:defRPr/>
              </a:pPr>
              <a:t>2</a:t>
            </a:fld>
            <a:endParaRPr lang="en-US" sz="120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2EA7710-46BB-38A2-8BD5-579AF387E5CA}"/>
              </a:ext>
            </a:extLst>
          </p:cNvPr>
          <p:cNvSpPr txBox="1"/>
          <p:nvPr/>
        </p:nvSpPr>
        <p:spPr>
          <a:xfrm>
            <a:off x="1521147" y="5548610"/>
            <a:ext cx="8457101" cy="4766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F154BA4-BC12-6057-0ED5-F7BB8FBA40E3}"/>
              </a:ext>
            </a:extLst>
          </p:cNvPr>
          <p:cNvSpPr/>
          <p:nvPr/>
        </p:nvSpPr>
        <p:spPr>
          <a:xfrm>
            <a:off x="3239170" y="5786914"/>
            <a:ext cx="5472608" cy="5611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>
                <a:solidFill>
                  <a:schemeClr val="tx1"/>
                </a:solidFill>
                <a:highlight>
                  <a:srgbClr val="FFFF00"/>
                </a:highlight>
              </a:rPr>
              <a:t>By</a:t>
            </a:r>
            <a:r>
              <a:rPr lang="nl-BE" dirty="0">
                <a:solidFill>
                  <a:schemeClr val="tx1"/>
                </a:solidFill>
                <a:highlight>
                  <a:srgbClr val="FFFF00"/>
                </a:highlight>
              </a:rPr>
              <a:t> BUSSCHAERT&amp;CO   </a:t>
            </a:r>
            <a:r>
              <a:rPr lang="nl-BE" sz="2000" b="1" dirty="0">
                <a:solidFill>
                  <a:srgbClr val="FF0000"/>
                </a:solidFill>
              </a:rPr>
              <a:t>mexem </a:t>
            </a:r>
            <a:r>
              <a:rPr lang="nl-BE" sz="2000" b="1" dirty="0" err="1">
                <a:solidFill>
                  <a:srgbClr val="FF0000"/>
                </a:solidFill>
              </a:rPr>
              <a:t>be</a:t>
            </a:r>
            <a:endParaRPr lang="nl-BE" b="1" dirty="0">
              <a:solidFill>
                <a:srgbClr val="FF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1BAE39C-398E-D4B5-8244-B5FAA592A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941"/>
            <a:ext cx="11518900" cy="552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9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68CA53D-AA37-C6A1-C710-F46FF3CA2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914" y="215900"/>
            <a:ext cx="7895077" cy="467783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1A989F-2487-A662-DAC6-EC0780B9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5/22/2024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EFDBE17-2CA7-30BE-5D04-27CBF722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b="0" i="0">
                <a:solidFill>
                  <a:srgbClr val="FFFFFF"/>
                </a:solidFill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en-US" sz="11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22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8539" y="4941103"/>
            <a:ext cx="2597316" cy="41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Bedrijfsobligaties</a:t>
            </a:r>
            <a:r>
              <a:rPr sz="2400" i="1" spc="4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in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€.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39" y="5407193"/>
            <a:ext cx="6996977" cy="883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Selectie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2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emissie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euro-obligaties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in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verschillende</a:t>
            </a:r>
            <a:r>
              <a:rPr sz="2400" i="1" spc="7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munten</a:t>
            </a:r>
          </a:p>
          <a:p>
            <a:pPr marL="0" marR="0">
              <a:lnSpc>
                <a:spcPts val="2974"/>
              </a:lnSpc>
              <a:spcBef>
                <a:spcPts val="705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Courtasy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by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Goldwasser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exchange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;luxembourg</a:t>
            </a:r>
            <a:r>
              <a:rPr sz="2400" i="1" spc="3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stock exchange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F5F9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B6CDDE-32B2-43E0-B68D-30F4F0E4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0FA9-D619-4A9B-BD42-A06B36CAB371}" type="datetime1">
              <a:rPr lang="en-US" smtClean="0"/>
              <a:t>5/22/2024</a:t>
            </a:fld>
            <a:endParaRPr lang="en-US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59BE715-56BA-49C5-A1D3-836E1C4C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41B1F-10FF-5A9F-0014-D7AA3E6E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742" y="1959120"/>
            <a:ext cx="2600401" cy="255876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Alle informatie op kantoor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FE9DCE-D8AD-2104-7344-9FD4F2AA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/>
              <a:pPr>
                <a:spcAft>
                  <a:spcPts val="600"/>
                </a:spcAft>
              </a:pPr>
              <a:t>5/22/2024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C8EA8D-8418-B3C0-C354-FC8AB390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657" y="6003219"/>
            <a:ext cx="1582317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 sz="110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DD3FC13-FE1D-A0A7-F8D5-67B08D56C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186" y="0"/>
            <a:ext cx="8287801" cy="631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9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7139" y="5208128"/>
            <a:ext cx="9692333" cy="95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Opgelet een koersdoel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is een hypothetische</a:t>
            </a:r>
            <a:r>
              <a:rPr sz="1900" spc="54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Arial Black"/>
                <a:cs typeface="Arial Black"/>
              </a:rPr>
              <a:t>cijfer</a:t>
            </a:r>
            <a:r>
              <a:rPr sz="1900" spc="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28" dirty="0">
                <a:solidFill>
                  <a:srgbClr val="C00000"/>
                </a:solidFill>
                <a:latin typeface="Arial Black"/>
                <a:cs typeface="Arial Black"/>
              </a:rPr>
              <a:t>dat</a:t>
            </a:r>
            <a:r>
              <a:rPr sz="1900" spc="3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wij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naar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37" dirty="0">
                <a:solidFill>
                  <a:srgbClr val="C00000"/>
                </a:solidFill>
                <a:latin typeface="Arial Black"/>
                <a:cs typeface="Arial Black"/>
              </a:rPr>
              <a:t>voor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schuiven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als streefdoel maar</a:t>
            </a:r>
            <a:r>
              <a:rPr sz="1900" spc="2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daarom niet altijd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bereikt zal</a:t>
            </a:r>
            <a:r>
              <a:rPr sz="1900" spc="18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worden!!</a:t>
            </a:r>
          </a:p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Let </a:t>
            </a:r>
            <a:r>
              <a:rPr sz="1900" spc="-17" dirty="0">
                <a:solidFill>
                  <a:srgbClr val="C00000"/>
                </a:solidFill>
                <a:latin typeface="Arial Black"/>
                <a:cs typeface="Arial Black"/>
              </a:rPr>
              <a:t>op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uw</a:t>
            </a:r>
            <a:r>
              <a:rPr sz="1900" spc="46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aankopen</a:t>
            </a:r>
            <a:r>
              <a:rPr sz="1900" spc="1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en </a:t>
            </a:r>
            <a:r>
              <a:rPr sz="1900" spc="-11" dirty="0">
                <a:solidFill>
                  <a:srgbClr val="C00000"/>
                </a:solidFill>
                <a:latin typeface="Arial Black"/>
                <a:cs typeface="Arial Black"/>
              </a:rPr>
              <a:t>verkopen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 steeds te bespreken met je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adviseur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23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CE50FF-178B-40E1-BADE-D6AE5DAC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962A-CB95-448E-8B92-D90A78C737B1}" type="datetime1">
              <a:rPr lang="en-US" smtClean="0"/>
              <a:t>5/22/2024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3BDAE-0B65-4E43-8051-7C163FE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5988170-760A-8731-BB17-241E261867F1}"/>
              </a:ext>
            </a:extLst>
          </p:cNvPr>
          <p:cNvSpPr/>
          <p:nvPr/>
        </p:nvSpPr>
        <p:spPr>
          <a:xfrm>
            <a:off x="607943" y="607717"/>
            <a:ext cx="3482797" cy="5221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Onze</a:t>
            </a:r>
            <a:r>
              <a:rPr lang="en-US" sz="4500" b="1" cap="all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koop</a:t>
            </a:r>
            <a:r>
              <a:rPr lang="en-US" sz="4500" b="1" cap="all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-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signalen</a:t>
            </a:r>
            <a:endParaRPr lang="en-US" sz="4500" b="1" cap="all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DB8716D-F4C8-344E-0C79-1E320DFF557F}"/>
              </a:ext>
            </a:extLst>
          </p:cNvPr>
          <p:cNvSpPr/>
          <p:nvPr/>
        </p:nvSpPr>
        <p:spPr>
          <a:xfrm>
            <a:off x="4721290" y="128940"/>
            <a:ext cx="6752558" cy="62977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5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Beste</a:t>
            </a:r>
            <a:r>
              <a:rPr lang="en-US" sz="5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aandelen</a:t>
            </a:r>
            <a:r>
              <a:rPr lang="en-US" sz="5400" b="1" dirty="0">
                <a:solidFill>
                  <a:srgbClr val="FF0000"/>
                </a:solidFill>
                <a:highlight>
                  <a:srgbClr val="FFFF00"/>
                </a:highlight>
              </a:rPr>
              <a:t> in</a:t>
            </a:r>
          </a:p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endParaRPr lang="en-US" sz="54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5400" b="1" dirty="0">
                <a:solidFill>
                  <a:srgbClr val="FF0000"/>
                </a:solidFill>
                <a:highlight>
                  <a:srgbClr val="FFFF00"/>
                </a:highlight>
              </a:rPr>
              <a:t> metal</a:t>
            </a:r>
          </a:p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endParaRPr lang="en-US" sz="54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5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slimme</a:t>
            </a:r>
            <a:r>
              <a:rPr lang="en-US" sz="5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beleggers</a:t>
            </a:r>
            <a:endParaRPr lang="en-US" sz="5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6B22A-F3EA-7F80-6B67-F5EC9FED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538" y="5924296"/>
            <a:ext cx="3092824" cy="3448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79EC0A4B-AE81-4AD7-86EA-9F753B2B1EB0}" type="datetime1"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l">
                <a:spcAft>
                  <a:spcPts val="600"/>
                </a:spcAft>
              </a:pPr>
              <a:t>5/22/2024</a:t>
            </a:fld>
            <a:endParaRPr lang="en-US" sz="11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46F76F-45D1-4394-AFF1-26D6D85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400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24</a:t>
            </a:fld>
            <a:endParaRPr lang="en-US" sz="1400" b="1" kern="120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EBB7476-A81E-1F9E-7F91-CB92FE8F291F}"/>
              </a:ext>
            </a:extLst>
          </p:cNvPr>
          <p:cNvSpPr/>
          <p:nvPr/>
        </p:nvSpPr>
        <p:spPr>
          <a:xfrm>
            <a:off x="7908254" y="0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nl-NL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10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234863-8167-C642-6E78-44E037C99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/>
              <a:pPr>
                <a:spcAft>
                  <a:spcPts val="600"/>
                </a:spcAft>
              </a:pPr>
              <a:t>5/22/2024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8688BB-CB10-507C-FD1B-DAE2853DF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smtClean="0"/>
              <a:pPr>
                <a:spcAft>
                  <a:spcPts val="600"/>
                </a:spcAft>
              </a:pPr>
              <a:t>25</a:t>
            </a:fld>
            <a:endParaRPr lang="en-US" sz="12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5EBDDFE-D0F0-0D6C-00F9-022B7B95E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433908"/>
            <a:ext cx="11514667" cy="7776864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91B884B2-4822-9AD7-09FF-E739D5998648}"/>
              </a:ext>
            </a:extLst>
          </p:cNvPr>
          <p:cNvSpPr/>
          <p:nvPr/>
        </p:nvSpPr>
        <p:spPr>
          <a:xfrm>
            <a:off x="4103266" y="862236"/>
            <a:ext cx="4290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Koersdoel 30$</a:t>
            </a:r>
          </a:p>
        </p:txBody>
      </p:sp>
    </p:spTree>
    <p:extLst>
      <p:ext uri="{BB962C8B-B14F-4D97-AF65-F5344CB8AC3E}">
        <p14:creationId xmlns:p14="http://schemas.microsoft.com/office/powerpoint/2010/main" val="102537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1EF27ED-3A03-25A6-AF27-A288FE0FD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1443DF-6AB2-A1C2-F428-CE4D4D0FED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5030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5/22/2024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B70A9CF-E0E6-6E33-4C2B-8306EE9C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3" y="6097016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26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A354388-90B7-CDA1-5581-63E8EEE02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721940"/>
            <a:ext cx="11514667" cy="7992888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48888920-D3DE-A992-8C3B-6D6FC374FFF1}"/>
              </a:ext>
            </a:extLst>
          </p:cNvPr>
          <p:cNvSpPr/>
          <p:nvPr/>
        </p:nvSpPr>
        <p:spPr>
          <a:xfrm>
            <a:off x="2663106" y="619955"/>
            <a:ext cx="4615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Koersdoel 275$</a:t>
            </a:r>
          </a:p>
        </p:txBody>
      </p:sp>
    </p:spTree>
    <p:extLst>
      <p:ext uri="{BB962C8B-B14F-4D97-AF65-F5344CB8AC3E}">
        <p14:creationId xmlns:p14="http://schemas.microsoft.com/office/powerpoint/2010/main" val="131381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A2A4BAE-1CE6-7DB5-F716-406831ABB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3972DB-B9D2-FFC7-E78C-44D226A9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5030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5/22/2024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C89352A-9055-D6C7-04DC-EE98D31B3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3" y="6097016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27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F5D34A4-99B0-947C-0BB8-912E8EB9B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0" y="-433908"/>
            <a:ext cx="11514667" cy="8352928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696E12AE-D156-D4FB-1C5B-0726AA1E10BC}"/>
              </a:ext>
            </a:extLst>
          </p:cNvPr>
          <p:cNvSpPr/>
          <p:nvPr/>
        </p:nvSpPr>
        <p:spPr>
          <a:xfrm>
            <a:off x="1195059" y="927570"/>
            <a:ext cx="4564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sz="5400" b="1" cap="none" spc="0" dirty="0">
                <a:ln/>
                <a:solidFill>
                  <a:schemeClr val="accent3"/>
                </a:solidFill>
                <a:effectLst/>
              </a:rPr>
              <a:t>Koersdoel 140$</a:t>
            </a:r>
          </a:p>
        </p:txBody>
      </p:sp>
    </p:spTree>
    <p:extLst>
      <p:ext uri="{BB962C8B-B14F-4D97-AF65-F5344CB8AC3E}">
        <p14:creationId xmlns:p14="http://schemas.microsoft.com/office/powerpoint/2010/main" val="31110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7205D3-D862-6A6A-CA7C-BEEFC96EB1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5030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5/22/2024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611209-F791-ADB2-A643-1F6E11CA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3" y="6097016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28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33E0AEB-0D90-FEB4-9E4E-63279B52D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433908"/>
            <a:ext cx="11514667" cy="8064896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347ED281-231D-4AA6-9C27-0B9587B7C075}"/>
              </a:ext>
            </a:extLst>
          </p:cNvPr>
          <p:cNvSpPr/>
          <p:nvPr/>
        </p:nvSpPr>
        <p:spPr>
          <a:xfrm>
            <a:off x="2735114" y="790228"/>
            <a:ext cx="3240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Target 95$</a:t>
            </a:r>
          </a:p>
        </p:txBody>
      </p:sp>
    </p:spTree>
    <p:extLst>
      <p:ext uri="{BB962C8B-B14F-4D97-AF65-F5344CB8AC3E}">
        <p14:creationId xmlns:p14="http://schemas.microsoft.com/office/powerpoint/2010/main" val="226957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8DD19B-A049-DF2D-93FC-D78C9E7B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819" y="6003219"/>
            <a:ext cx="1398724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5/22/2024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7747EAE-5ED6-4D92-1DD7-E8AC274D4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5836" y="6003219"/>
            <a:ext cx="52909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29</a:t>
            </a:fld>
            <a:endParaRPr lang="en-US" sz="1200">
              <a:solidFill>
                <a:srgbClr val="898989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EA44D29-DACA-8C86-D3AF-A37B6DC28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198" y="-793948"/>
            <a:ext cx="11514667" cy="7920880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1AF772BA-4D1C-1E34-A2B3-B40FB6805D09}"/>
              </a:ext>
            </a:extLst>
          </p:cNvPr>
          <p:cNvSpPr/>
          <p:nvPr/>
        </p:nvSpPr>
        <p:spPr>
          <a:xfrm>
            <a:off x="3239170" y="502196"/>
            <a:ext cx="2741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Doel 75$</a:t>
            </a:r>
          </a:p>
        </p:txBody>
      </p:sp>
    </p:spTree>
    <p:extLst>
      <p:ext uri="{BB962C8B-B14F-4D97-AF65-F5344CB8AC3E}">
        <p14:creationId xmlns:p14="http://schemas.microsoft.com/office/powerpoint/2010/main" val="78555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0E7122-9013-33C3-B4FB-B254DDE61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5/22/2024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5C57162-D58F-FBB9-16E1-DD6588B6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8D89D1D-F388-BA1E-758E-A2CF4326C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17459" cy="6477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E926E58-A8F2-9DA1-CAF2-94B6240536E2}"/>
              </a:ext>
            </a:extLst>
          </p:cNvPr>
          <p:cNvSpPr txBox="1"/>
          <p:nvPr/>
        </p:nvSpPr>
        <p:spPr>
          <a:xfrm>
            <a:off x="7199610" y="3958580"/>
            <a:ext cx="371121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BE" sz="2400" b="1"/>
              <a:t> 19 juni woensdag </a:t>
            </a:r>
            <a:endParaRPr lang="nl-BE" sz="2400" b="1" dirty="0"/>
          </a:p>
        </p:txBody>
      </p:sp>
    </p:spTree>
    <p:extLst>
      <p:ext uri="{BB962C8B-B14F-4D97-AF65-F5344CB8AC3E}">
        <p14:creationId xmlns:p14="http://schemas.microsoft.com/office/powerpoint/2010/main" val="30100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F2E40B5-A679-20B4-4B14-84C7BE370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2BC9C3-E28C-5C86-E620-AADE6FC556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5030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5/22/2024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5598ED-4F4C-2B75-AD4D-CE55A0C81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3" y="6097016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30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58265D1-F3CA-AB73-9BBC-B238023BB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361900"/>
            <a:ext cx="11514667" cy="7848872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BA9D9923-5E55-A5C8-688D-BAD75E8E4C30}"/>
              </a:ext>
            </a:extLst>
          </p:cNvPr>
          <p:cNvSpPr/>
          <p:nvPr/>
        </p:nvSpPr>
        <p:spPr>
          <a:xfrm>
            <a:off x="3311178" y="1202421"/>
            <a:ext cx="2741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Doel 30$</a:t>
            </a:r>
          </a:p>
        </p:txBody>
      </p:sp>
    </p:spTree>
    <p:extLst>
      <p:ext uri="{BB962C8B-B14F-4D97-AF65-F5344CB8AC3E}">
        <p14:creationId xmlns:p14="http://schemas.microsoft.com/office/powerpoint/2010/main" val="320503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939CDBF-4D6A-DAD6-595F-EA901E3E4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F05EC9-EF17-DC5E-9D98-DF5207466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 lnSpcReduction="10000"/>
          </a:bodyPr>
          <a:lstStyle/>
          <a:p>
            <a:pPr defTabSz="457200"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5/22/2024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BF08336-5954-046A-D390-294B0F755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lnSpcReduction="10000"/>
          </a:bodyPr>
          <a:lstStyle/>
          <a:p>
            <a:pPr defTabSz="457200"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31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4FB5474-C364-9B4C-E075-BF2B702F8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17884"/>
            <a:ext cx="11514667" cy="7848872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4FE021A9-287A-C227-6B97-BC1B154A18B1}"/>
              </a:ext>
            </a:extLst>
          </p:cNvPr>
          <p:cNvSpPr/>
          <p:nvPr/>
        </p:nvSpPr>
        <p:spPr>
          <a:xfrm>
            <a:off x="2015034" y="1081620"/>
            <a:ext cx="2741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Doel 50$</a:t>
            </a:r>
          </a:p>
        </p:txBody>
      </p:sp>
    </p:spTree>
    <p:extLst>
      <p:ext uri="{BB962C8B-B14F-4D97-AF65-F5344CB8AC3E}">
        <p14:creationId xmlns:p14="http://schemas.microsoft.com/office/powerpoint/2010/main" val="273074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F05EC9-EF17-DC5E-9D98-DF52074663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5030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5/22/2024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BF08336-5954-046A-D390-294B0F755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3" y="6097016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32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E1A6C7E-D393-349E-FA4C-2D8DC735A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89892"/>
            <a:ext cx="11514667" cy="7776864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53FCC64A-8D35-2AA1-3132-2EA5332AA266}"/>
              </a:ext>
            </a:extLst>
          </p:cNvPr>
          <p:cNvSpPr/>
          <p:nvPr/>
        </p:nvSpPr>
        <p:spPr>
          <a:xfrm>
            <a:off x="358850" y="1150268"/>
            <a:ext cx="2568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Doel30$</a:t>
            </a:r>
          </a:p>
        </p:txBody>
      </p:sp>
    </p:spTree>
    <p:extLst>
      <p:ext uri="{BB962C8B-B14F-4D97-AF65-F5344CB8AC3E}">
        <p14:creationId xmlns:p14="http://schemas.microsoft.com/office/powerpoint/2010/main" val="269305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A5E8B89-72A5-CEF3-8B77-31BB63C4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0974DD-AFD7-2B85-C22D-DE615B9D7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/>
              <a:pPr>
                <a:spcAft>
                  <a:spcPts val="600"/>
                </a:spcAft>
              </a:pPr>
              <a:t>5/22/2024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D8C63BD-6F5B-F196-1802-E464B42A9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smtClean="0"/>
              <a:pPr>
                <a:spcAft>
                  <a:spcPts val="600"/>
                </a:spcAft>
              </a:pPr>
              <a:t>33</a:t>
            </a:fld>
            <a:endParaRPr lang="en-US" sz="12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B899C02-B4C7-0EDC-D8C7-903ED304B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3908"/>
            <a:ext cx="11514667" cy="7488832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3F1ADA52-0F45-51D4-F9E7-6F31750E457C}"/>
              </a:ext>
            </a:extLst>
          </p:cNvPr>
          <p:cNvSpPr/>
          <p:nvPr/>
        </p:nvSpPr>
        <p:spPr>
          <a:xfrm>
            <a:off x="4751338" y="927570"/>
            <a:ext cx="2568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Doel75$</a:t>
            </a:r>
          </a:p>
        </p:txBody>
      </p:sp>
    </p:spTree>
    <p:extLst>
      <p:ext uri="{BB962C8B-B14F-4D97-AF65-F5344CB8AC3E}">
        <p14:creationId xmlns:p14="http://schemas.microsoft.com/office/powerpoint/2010/main" val="399177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739208-6D4B-BF9D-CE28-0EE546066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5/22/2024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5BE1319-B128-8467-680E-7AAB17E9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</a:pPr>
              <a:t>34</a:t>
            </a:fld>
            <a:endParaRPr lang="en-US" sz="120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BE79924-D0E0-66B7-36E4-BA79CF060A9E}"/>
              </a:ext>
            </a:extLst>
          </p:cNvPr>
          <p:cNvSpPr/>
          <p:nvPr/>
        </p:nvSpPr>
        <p:spPr>
          <a:xfrm>
            <a:off x="1134239" y="1590484"/>
            <a:ext cx="8081059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1 kg goud in 2000  10000€</a:t>
            </a:r>
          </a:p>
          <a:p>
            <a:pPr algn="ctr"/>
            <a:r>
              <a:rPr lang="nl-NL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Nu 72000€</a:t>
            </a:r>
            <a:endParaRPr lang="nl-NL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6055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>
            <a:extLst>
              <a:ext uri="{FF2B5EF4-FFF2-40B4-BE49-F238E27FC236}">
                <a16:creationId xmlns:a16="http://schemas.microsoft.com/office/drawing/2014/main" id="{5D8F53AE-5C0A-588B-8E4B-98459BFA8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55" y="530025"/>
            <a:ext cx="9384324" cy="1101218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500">
                <a:solidFill>
                  <a:srgbClr val="FFFFFF"/>
                </a:solidFill>
              </a:rPr>
              <a:t>Aan en verkoop goud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DCDFB1-6B69-0B6E-7A8F-673C77BFDC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5030" y="6096078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5/22/2024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48F29D-039E-B711-27FB-E08D41336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6078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35</a:t>
            </a:fld>
            <a:endParaRPr lang="en-US" sz="1000">
              <a:solidFill>
                <a:srgbClr val="FFFF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356D3EF-1F88-1218-3781-956C24136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6" y="1550082"/>
            <a:ext cx="3688617" cy="439220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FFEFFD6-9727-1A2B-78DE-138CF5998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575" y="1631243"/>
            <a:ext cx="6984846" cy="391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2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8F2B0-D785-CB20-AC4F-5292ED5E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81" y="609266"/>
            <a:ext cx="3448753" cy="11899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457200">
              <a:lnSpc>
                <a:spcPct val="90000"/>
              </a:lnSpc>
            </a:pPr>
            <a:r>
              <a:rPr lang="en-US" sz="2000" b="1"/>
              <a:t>HOE KAN MEN ZICH BESCHERMEN TEGEN DEFLATIE OF KOOPKRACHTCRASH ??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C75B4B-AB06-3713-A0A2-4BE6BFDA3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 smtClean="0"/>
              <a:pPr>
                <a:spcAft>
                  <a:spcPts val="600"/>
                </a:spcAft>
              </a:pPr>
              <a:t>5/22/2024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B41B69-48CF-1025-BDB0-0DC4F085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5" y="5792853"/>
            <a:ext cx="736717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 smtClean="0"/>
              <a:pPr>
                <a:lnSpc>
                  <a:spcPct val="90000"/>
                </a:lnSpc>
                <a:spcAft>
                  <a:spcPts val="600"/>
                </a:spcAft>
              </a:pPr>
              <a:t>36</a:t>
            </a:fld>
            <a:endParaRPr lang="en-US" sz="170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690B9D0-696E-1C88-C659-C5FA86028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759" y="215901"/>
            <a:ext cx="1197194" cy="532107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3176AEE-5010-0E29-F852-D0912BC00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339" y="3339386"/>
            <a:ext cx="3174663" cy="204765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50DEE98-3839-A933-D001-430BEFF14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952" y="604520"/>
            <a:ext cx="892971" cy="4960952"/>
          </a:xfrm>
          <a:prstGeom prst="rect">
            <a:avLst/>
          </a:prstGeom>
        </p:spPr>
      </p:pic>
      <p:graphicFrame>
        <p:nvGraphicFramePr>
          <p:cNvPr id="15" name="Tijdelijke aanduiding voor tekst 2">
            <a:extLst>
              <a:ext uri="{FF2B5EF4-FFF2-40B4-BE49-F238E27FC236}">
                <a16:creationId xmlns:a16="http://schemas.microsoft.com/office/drawing/2014/main" id="{68134E29-12B2-BC69-2E0B-5C01C3BDB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9824849"/>
              </p:ext>
            </p:extLst>
          </p:nvPr>
        </p:nvGraphicFramePr>
        <p:xfrm>
          <a:off x="613382" y="2015066"/>
          <a:ext cx="3448752" cy="3550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247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8DF6D64-DD47-A0CB-6424-7DA883B5EF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770" r="-1" b="7371"/>
          <a:stretch/>
        </p:blipFill>
        <p:spPr>
          <a:xfrm>
            <a:off x="20" y="10"/>
            <a:ext cx="5759430" cy="647699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020EAD-EC15-B627-1107-72298CBE0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5/22/2024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4F67D5E-447F-78A6-0790-2E0C2433E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smtClean="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37</a:t>
            </a:fld>
            <a:endParaRPr lang="en-US" sz="1100">
              <a:solidFill>
                <a:srgbClr val="FFFFFF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25751BF-F0A6-B9E6-E691-5F5DCD2890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873" r="2" b="2"/>
          <a:stretch/>
        </p:blipFill>
        <p:spPr>
          <a:xfrm>
            <a:off x="5759450" y="10"/>
            <a:ext cx="5759450" cy="647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9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6FF8049-EE45-4C07-8350-91C3999BF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r="2138" b="1"/>
          <a:stretch/>
        </p:blipFill>
        <p:spPr>
          <a:xfrm>
            <a:off x="5205" y="0"/>
            <a:ext cx="11513695" cy="6408274"/>
          </a:xfrm>
          <a:prstGeom prst="rect">
            <a:avLst/>
          </a:prstGeo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6A8E1-E017-4716-9178-F520C0D5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12883" y="6063434"/>
            <a:ext cx="406817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B4C56C-4014-4586-B22D-E38346270361}" type="datetime1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5/22/2024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1BD22-019F-4EE4-A664-4D978973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0851" y="6063434"/>
            <a:ext cx="64561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4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AC6BE28-9BD2-4B00-89FF-3BFDD9EE8D26}"/>
              </a:ext>
            </a:extLst>
          </p:cNvPr>
          <p:cNvSpPr txBox="1"/>
          <p:nvPr/>
        </p:nvSpPr>
        <p:spPr>
          <a:xfrm>
            <a:off x="534612" y="548376"/>
            <a:ext cx="493435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rgbClr val="FF0000"/>
                </a:solidFill>
              </a:rPr>
              <a:t>PRIVATE PORTFOLIO MASTERS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D48CD45-2A50-119D-82D1-5C7D78AC41B5}"/>
              </a:ext>
            </a:extLst>
          </p:cNvPr>
          <p:cNvSpPr/>
          <p:nvPr/>
        </p:nvSpPr>
        <p:spPr>
          <a:xfrm>
            <a:off x="5615434" y="548376"/>
            <a:ext cx="5112568" cy="6018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/>
              <a:t>UW GOUDBANK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E5022A-CF41-9E55-43A3-C50DF49D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/>
              <a:pPr>
                <a:spcAft>
                  <a:spcPts val="600"/>
                </a:spcAft>
              </a:pPr>
              <a:t>5/22/2024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599F4E3-A278-B6AE-3A1E-25381354E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smtClean="0"/>
              <a:pPr>
                <a:spcAft>
                  <a:spcPts val="600"/>
                </a:spcAft>
              </a:pPr>
              <a:t>5</a:t>
            </a:fld>
            <a:endParaRPr lang="en-US" sz="120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D63570C-A715-9FC9-6351-487F048C3ACD}"/>
              </a:ext>
            </a:extLst>
          </p:cNvPr>
          <p:cNvSpPr/>
          <p:nvPr/>
        </p:nvSpPr>
        <p:spPr>
          <a:xfrm>
            <a:off x="1510978" y="-71246"/>
            <a:ext cx="9062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Mexem </a:t>
            </a:r>
            <a:r>
              <a:rPr lang="nl-NL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be</a:t>
            </a:r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= </a:t>
            </a:r>
            <a:r>
              <a:rPr lang="nl-NL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interactive</a:t>
            </a:r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broker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EAD663F-39B9-F330-4673-F8049D89A1FD}"/>
              </a:ext>
            </a:extLst>
          </p:cNvPr>
          <p:cNvSpPr/>
          <p:nvPr/>
        </p:nvSpPr>
        <p:spPr>
          <a:xfrm>
            <a:off x="136961" y="934244"/>
            <a:ext cx="10768333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Breng nu je hele effectenrekening</a:t>
            </a:r>
          </a:p>
          <a:p>
            <a:pPr algn="ctr"/>
            <a:r>
              <a:rPr lang="nl-NL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over na ons</a:t>
            </a:r>
          </a:p>
          <a:p>
            <a:pPr algn="ctr"/>
            <a:r>
              <a:rPr lang="nl-NL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 kosten die je bank je aanrekent</a:t>
            </a:r>
          </a:p>
          <a:p>
            <a:pPr algn="ctr"/>
            <a:r>
              <a:rPr lang="nl-NL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Heb je op één jaar terug verdiend</a:t>
            </a:r>
          </a:p>
          <a:p>
            <a:pPr algn="ctr"/>
            <a:r>
              <a:rPr lang="nl-NL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Wij zijn de goedkoopste en toch één</a:t>
            </a:r>
          </a:p>
          <a:p>
            <a:pPr algn="ctr"/>
            <a:r>
              <a:rPr lang="nl-NL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Der aller veiligste op de wereld</a:t>
            </a:r>
          </a:p>
        </p:txBody>
      </p:sp>
    </p:spTree>
    <p:extLst>
      <p:ext uri="{BB962C8B-B14F-4D97-AF65-F5344CB8AC3E}">
        <p14:creationId xmlns:p14="http://schemas.microsoft.com/office/powerpoint/2010/main" val="148714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C5F9C-02F1-82FA-DAB7-652DFF93C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742" y="307292"/>
            <a:ext cx="4127419" cy="18481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100"/>
              <a:t>Mexem be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2A56A2-D664-66F4-0DB8-78A557496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742" y="2713293"/>
            <a:ext cx="4009307" cy="313618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defTabSz="914400"/>
            <a:r>
              <a:rPr lang="en-US" sz="1600" dirty="0" err="1"/>
              <a:t>Wij</a:t>
            </a:r>
            <a:r>
              <a:rPr lang="en-US" sz="1600" dirty="0"/>
              <a:t> </a:t>
            </a:r>
            <a:r>
              <a:rPr lang="en-US" sz="1600" dirty="0" err="1"/>
              <a:t>zoeken</a:t>
            </a:r>
            <a:r>
              <a:rPr lang="en-US" sz="1600" dirty="0"/>
              <a:t> advisors(</a:t>
            </a:r>
            <a:r>
              <a:rPr lang="en-US" sz="1600" dirty="0" err="1"/>
              <a:t>zelfstandigen</a:t>
            </a:r>
            <a:r>
              <a:rPr lang="en-US" sz="1600" dirty="0"/>
              <a:t>) in </a:t>
            </a:r>
            <a:r>
              <a:rPr lang="en-US" sz="1600" dirty="0" err="1"/>
              <a:t>deze</a:t>
            </a:r>
            <a:r>
              <a:rPr lang="en-US" sz="1600" dirty="0"/>
              <a:t> </a:t>
            </a:r>
            <a:r>
              <a:rPr lang="en-US" sz="1600" dirty="0" err="1"/>
              <a:t>steden</a:t>
            </a:r>
            <a:endParaRPr lang="en-US" sz="1600" dirty="0"/>
          </a:p>
          <a:p>
            <a:pPr indent="-228600" defTabSz="914400"/>
            <a:r>
              <a:rPr lang="en-US" sz="1600" dirty="0"/>
              <a:t>Je </a:t>
            </a:r>
            <a:r>
              <a:rPr lang="en-US" sz="1600" dirty="0" err="1"/>
              <a:t>moet</a:t>
            </a:r>
            <a:r>
              <a:rPr lang="en-US" sz="1600" dirty="0"/>
              <a:t> </a:t>
            </a:r>
            <a:r>
              <a:rPr lang="en-US" sz="1600" dirty="0" err="1"/>
              <a:t>een</a:t>
            </a:r>
            <a:r>
              <a:rPr lang="en-US" sz="1600" dirty="0"/>
              <a:t> bachelor </a:t>
            </a:r>
            <a:r>
              <a:rPr lang="en-US" sz="1600" dirty="0" err="1"/>
              <a:t>hebben</a:t>
            </a:r>
            <a:r>
              <a:rPr lang="en-US" sz="1600" dirty="0"/>
              <a:t> of master in </a:t>
            </a:r>
            <a:r>
              <a:rPr lang="en-US" sz="1600" dirty="0" err="1"/>
              <a:t>een</a:t>
            </a:r>
            <a:r>
              <a:rPr lang="en-US" sz="1600" dirty="0"/>
              <a:t> </a:t>
            </a:r>
            <a:r>
              <a:rPr lang="en-US" sz="1600" dirty="0" err="1"/>
              <a:t>financiele</a:t>
            </a:r>
            <a:r>
              <a:rPr lang="en-US" sz="1600" dirty="0"/>
              <a:t> </a:t>
            </a:r>
            <a:r>
              <a:rPr lang="en-US" sz="1600" dirty="0" err="1"/>
              <a:t>opleiding</a:t>
            </a:r>
            <a:endParaRPr lang="en-US" sz="1600" dirty="0"/>
          </a:p>
          <a:p>
            <a:pPr indent="-228600" defTabSz="914400"/>
            <a:r>
              <a:rPr lang="en-US" sz="1600" dirty="0"/>
              <a:t>Of </a:t>
            </a:r>
            <a:r>
              <a:rPr lang="en-US" sz="1600" dirty="0" err="1"/>
              <a:t>nog</a:t>
            </a:r>
            <a:r>
              <a:rPr lang="en-US" sz="1600" dirty="0"/>
              <a:t> </a:t>
            </a:r>
            <a:r>
              <a:rPr lang="en-US" sz="1600" dirty="0" err="1"/>
              <a:t>beter</a:t>
            </a:r>
            <a:r>
              <a:rPr lang="en-US" sz="1600" dirty="0"/>
              <a:t> </a:t>
            </a:r>
            <a:r>
              <a:rPr lang="en-US" sz="1600" dirty="0" err="1"/>
              <a:t>gebeten</a:t>
            </a:r>
            <a:r>
              <a:rPr lang="en-US" sz="1600" dirty="0"/>
              <a:t> </a:t>
            </a:r>
            <a:r>
              <a:rPr lang="en-US" sz="1600" dirty="0" err="1"/>
              <a:t>voor</a:t>
            </a:r>
            <a:r>
              <a:rPr lang="en-US" sz="1600" dirty="0"/>
              <a:t> </a:t>
            </a:r>
            <a:r>
              <a:rPr lang="en-US" sz="1600" dirty="0" err="1"/>
              <a:t>beleggingen</a:t>
            </a:r>
            <a:endParaRPr lang="en-US" sz="1600" dirty="0"/>
          </a:p>
          <a:p>
            <a:pPr indent="-228600" defTabSz="914400"/>
            <a:r>
              <a:rPr lang="en-US" sz="1600" dirty="0" err="1"/>
              <a:t>Uw</a:t>
            </a:r>
            <a:r>
              <a:rPr lang="en-US" sz="1600" dirty="0"/>
              <a:t> eigen advisor </a:t>
            </a:r>
            <a:r>
              <a:rPr lang="en-US" sz="1600" dirty="0" err="1"/>
              <a:t>kantoor</a:t>
            </a:r>
            <a:r>
              <a:rPr lang="en-US" sz="1600" dirty="0"/>
              <a:t> </a:t>
            </a:r>
            <a:r>
              <a:rPr lang="en-US" sz="1600" dirty="0" err="1"/>
              <a:t>runnen</a:t>
            </a:r>
            <a:r>
              <a:rPr lang="en-US" sz="1600" dirty="0"/>
              <a:t> </a:t>
            </a:r>
            <a:r>
              <a:rPr lang="en-US" sz="1600" dirty="0" err="1"/>
              <a:t>onder</a:t>
            </a:r>
            <a:r>
              <a:rPr lang="en-US" sz="1600" dirty="0"/>
              <a:t> </a:t>
            </a:r>
            <a:r>
              <a:rPr lang="en-US" sz="1600" dirty="0" err="1"/>
              <a:t>toezicht</a:t>
            </a:r>
            <a:r>
              <a:rPr lang="en-US" sz="1600" dirty="0"/>
              <a:t> van </a:t>
            </a:r>
            <a:r>
              <a:rPr lang="en-US" sz="1600" dirty="0" err="1"/>
              <a:t>mexem</a:t>
            </a:r>
            <a:r>
              <a:rPr lang="en-US" sz="1600" dirty="0"/>
              <a:t> be </a:t>
            </a:r>
          </a:p>
          <a:p>
            <a:pPr indent="-228600" defTabSz="914400"/>
            <a:r>
              <a:rPr lang="en-US" sz="1600" dirty="0" err="1"/>
              <a:t>Inlichtigen</a:t>
            </a:r>
            <a:r>
              <a:rPr lang="en-US" sz="1600" dirty="0"/>
              <a:t> op </a:t>
            </a:r>
            <a:r>
              <a:rPr lang="en-US" sz="1600" dirty="0" err="1"/>
              <a:t>kantoor</a:t>
            </a:r>
            <a:r>
              <a:rPr lang="en-US" sz="1600" dirty="0"/>
              <a:t> </a:t>
            </a:r>
            <a:r>
              <a:rPr lang="en-US" sz="1600" dirty="0" err="1"/>
              <a:t>knokke</a:t>
            </a:r>
            <a:endParaRPr lang="en-US" sz="1600" dirty="0"/>
          </a:p>
          <a:p>
            <a:pPr indent="-228600" defTabSz="914400"/>
            <a:r>
              <a:rPr lang="en-US" sz="1600" dirty="0"/>
              <a:t>050344777   of 050150012</a:t>
            </a:r>
          </a:p>
          <a:p>
            <a:pPr indent="-228600" defTabSz="914400"/>
            <a:r>
              <a:rPr lang="en-US" sz="1600" dirty="0"/>
              <a:t>bernard@busschaert.eu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43386B-C2E5-41B3-0D05-BD6988A04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  <a:defRPr/>
            </a:pPr>
            <a:fld id="{79EC0A4B-AE81-4AD7-86EA-9F753B2B1EB0}" type="datetime1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5/22/2024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60F7B1A-2A39-19E4-01BC-AC7BA0A6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63058" y="6003219"/>
            <a:ext cx="863917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0F073CC-40D5-4B23-8DF0-9BD0A0C12F2C}" type="slidenum">
              <a:rPr lang="en-US" sz="1200" smtClean="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DF4289B-BCBC-F4CA-75A5-6B7A5E2EE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84" r="6381" b="-2"/>
          <a:stretch/>
        </p:blipFill>
        <p:spPr>
          <a:xfrm>
            <a:off x="5018451" y="10"/>
            <a:ext cx="6499010" cy="6476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1152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60D6A5D-63AC-0101-5E77-A95504BAA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379880"/>
              </p:ext>
            </p:extLst>
          </p:nvPr>
        </p:nvGraphicFramePr>
        <p:xfrm>
          <a:off x="1182574" y="361141"/>
          <a:ext cx="9616394" cy="1293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705028-0D55-54EF-5E78-FBF5B18B5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5782" y="5286912"/>
            <a:ext cx="1782499" cy="266515"/>
          </a:xfrm>
        </p:spPr>
        <p:txBody>
          <a:bodyPr>
            <a:normAutofit/>
          </a:bodyPr>
          <a:lstStyle/>
          <a:p>
            <a:pPr defTabSz="365760">
              <a:spcAft>
                <a:spcPts val="480"/>
              </a:spcAft>
            </a:pPr>
            <a:fld id="{19127723-9AB6-4880-AA78-6BD21EBC34E1}" type="datetime1">
              <a:rPr lang="en-US" sz="9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pPr defTabSz="365760">
                <a:spcAft>
                  <a:spcPts val="480"/>
                </a:spcAft>
              </a:pPr>
              <a:t>5/22/2024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5EA531-4B05-DE93-FA47-4C469804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06184" y="5286912"/>
            <a:ext cx="2157156" cy="264475"/>
          </a:xfrm>
        </p:spPr>
        <p:txBody>
          <a:bodyPr>
            <a:normAutofit/>
          </a:bodyPr>
          <a:lstStyle/>
          <a:p>
            <a:pPr defTabSz="365760">
              <a:spcAft>
                <a:spcPts val="480"/>
              </a:spcAft>
            </a:pPr>
            <a:fld id="{B6F15528-21DE-4FAA-801E-634DDDAF4B2B}" type="slidenum">
              <a:rPr lang="nl-BE" sz="9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pPr defTabSz="365760">
                <a:spcAft>
                  <a:spcPts val="480"/>
                </a:spcAft>
              </a:pPr>
              <a:t>7</a:t>
            </a:fld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5922912-8078-D8B9-F195-722ECEC7AF19}"/>
              </a:ext>
            </a:extLst>
          </p:cNvPr>
          <p:cNvSpPr/>
          <p:nvPr/>
        </p:nvSpPr>
        <p:spPr>
          <a:xfrm>
            <a:off x="1582986" y="2662436"/>
            <a:ext cx="8928992" cy="3096344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5760">
              <a:spcAft>
                <a:spcPts val="600"/>
              </a:spcAft>
            </a:pPr>
            <a:r>
              <a:rPr lang="nl-BE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 </a:t>
            </a:r>
            <a:r>
              <a:rPr lang="nl-BE" sz="3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kantoor,,,,most</a:t>
            </a:r>
            <a:r>
              <a:rPr lang="nl-BE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easy iedere week openen nieuwe klanten rekeningen!!</a:t>
            </a:r>
            <a:endParaRPr lang="nl-BE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27113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4428217"/>
            <a:ext cx="9450866" cy="65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1" dirty="0">
                <a:solidFill>
                  <a:srgbClr val="FF0000"/>
                </a:solidFill>
                <a:latin typeface="Constantia"/>
                <a:cs typeface="Constantia"/>
              </a:rPr>
              <a:t>Technische</a:t>
            </a:r>
            <a:r>
              <a:rPr sz="2200" spc="-7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200" spc="-2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fundamentele</a:t>
            </a:r>
            <a:r>
              <a:rPr sz="2200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analyse</a:t>
            </a:r>
            <a:r>
              <a:rPr sz="2200" spc="-9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onstantia"/>
                <a:cs typeface="Constantia"/>
              </a:rPr>
              <a:t>van</a:t>
            </a:r>
            <a:r>
              <a:rPr sz="2200" spc="-6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onze</a:t>
            </a:r>
            <a:r>
              <a:rPr sz="2200" spc="-93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economie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;financiële</a:t>
            </a:r>
            <a:r>
              <a:rPr sz="22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8" dirty="0">
                <a:solidFill>
                  <a:srgbClr val="FF0000"/>
                </a:solidFill>
                <a:latin typeface="Constantia"/>
                <a:cs typeface="Constantia"/>
              </a:rPr>
              <a:t>wereld</a:t>
            </a:r>
            <a:r>
              <a:rPr sz="2200" spc="-3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</a:p>
          <a:p>
            <a:pPr marL="0" marR="0">
              <a:lnSpc>
                <a:spcPts val="2200"/>
              </a:lnSpc>
              <a:spcBef>
                <a:spcPts val="429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aandelen beurzen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1180" y="5961672"/>
            <a:ext cx="293662" cy="37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EFEFE"/>
                </a:solidFill>
                <a:latin typeface="Arial Unicode MS"/>
                <a:cs typeface="Arial Unicode MS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EFEFE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1D67BD-1B8E-40A3-9F02-50B4155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CD06-1599-46A3-927D-61B578B04A02}" type="datetime1">
              <a:rPr lang="en-US" smtClean="0"/>
              <a:t>5/22/2024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3C419D-B64D-44A1-8715-E7F6E1B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23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0" name="Rectangle 25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51" name="Rectangle 29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A7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31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2B7DD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F732AD-D72F-09F8-9360-DF04AFDB2D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5/22/2024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768ADD1-2F14-B447-E3B6-9641F2706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9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5726246-4154-2EB0-2F76-BA0FCE168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14" y="152400"/>
            <a:ext cx="6336704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7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TM02900743[[fn=Organisch]]</Template>
  <TotalTime>0</TotalTime>
  <Words>528</Words>
  <Application>Microsoft Office PowerPoint</Application>
  <PresentationFormat>Aangepast</PresentationFormat>
  <Paragraphs>158</Paragraphs>
  <Slides>37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7" baseType="lpstr">
      <vt:lpstr>Arial</vt:lpstr>
      <vt:lpstr>Calibri</vt:lpstr>
      <vt:lpstr>Arial Black</vt:lpstr>
      <vt:lpstr>LJQQAM+ITC Zapf Chancery Medium Italic</vt:lpstr>
      <vt:lpstr>Constantia</vt:lpstr>
      <vt:lpstr>Garamond</vt:lpstr>
      <vt:lpstr>Wingdings 3</vt:lpstr>
      <vt:lpstr>Arial Unicode MS</vt:lpstr>
      <vt:lpstr>Univers</vt:lpstr>
      <vt:lpstr>Organisch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Mexem be</vt:lpstr>
      <vt:lpstr>PowerPoint-presentatie</vt:lpstr>
      <vt:lpstr>PowerPoint-presentatie</vt:lpstr>
      <vt:lpstr>PowerPoint-presentatie</vt:lpstr>
      <vt:lpstr>Artificiele intelligentie is nieuw en prachtig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Alle informatie op kantoor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Aan en verkoop goud </vt:lpstr>
      <vt:lpstr>HOE KAN MEN ZICH BESCHERMEN TEGEN DEFLATIE OF KOOPKRACHTCRASH ??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bernard busschaert</dc:creator>
  <cp:lastModifiedBy>bernard busschaert</cp:lastModifiedBy>
  <cp:revision>131</cp:revision>
  <cp:lastPrinted>2023-12-06T10:58:29Z</cp:lastPrinted>
  <dcterms:modified xsi:type="dcterms:W3CDTF">2024-05-22T09:10:37Z</dcterms:modified>
</cp:coreProperties>
</file>