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42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41" r:id="rId10"/>
    <p:sldId id="512" r:id="rId11"/>
    <p:sldId id="514" r:id="rId12"/>
    <p:sldId id="538" r:id="rId13"/>
    <p:sldId id="264" r:id="rId14"/>
    <p:sldId id="515" r:id="rId15"/>
    <p:sldId id="466" r:id="rId16"/>
    <p:sldId id="465" r:id="rId17"/>
    <p:sldId id="404" r:id="rId18"/>
    <p:sldId id="336" r:id="rId19"/>
    <p:sldId id="462" r:id="rId20"/>
    <p:sldId id="272" r:id="rId21"/>
    <p:sldId id="496" r:id="rId22"/>
    <p:sldId id="516" r:id="rId23"/>
    <p:sldId id="274" r:id="rId24"/>
    <p:sldId id="380" r:id="rId25"/>
    <p:sldId id="519" r:id="rId26"/>
    <p:sldId id="520" r:id="rId27"/>
    <p:sldId id="530" r:id="rId28"/>
    <p:sldId id="529" r:id="rId29"/>
    <p:sldId id="528" r:id="rId30"/>
    <p:sldId id="526" r:id="rId31"/>
    <p:sldId id="525" r:id="rId32"/>
    <p:sldId id="536" r:id="rId33"/>
    <p:sldId id="524" r:id="rId34"/>
    <p:sldId id="523" r:id="rId35"/>
    <p:sldId id="540" r:id="rId36"/>
    <p:sldId id="542" r:id="rId37"/>
    <p:sldId id="483" r:id="rId38"/>
    <p:sldId id="535" r:id="rId39"/>
    <p:sldId id="400" r:id="rId40"/>
    <p:sldId id="534" r:id="rId41"/>
  </p:sldIdLst>
  <p:sldSz cx="11518900" cy="6477000"/>
  <p:notesSz cx="9929813" cy="6797675"/>
  <p:embeddedFontLst>
    <p:embeddedFont>
      <p:font typeface="Arial Black" panose="020B0A04020102020204" pitchFamily="34" charset="0"/>
      <p:bold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LJQQAM+ITC Zapf Chancery Medium Italic" panose="020B0604020202020204"/>
      <p:regular r:id="rId48"/>
    </p:embeddedFont>
    <p:embeddedFont>
      <p:font typeface="Univers" panose="020B0503020202020204" pitchFamily="34" charset="0"/>
      <p:regular r:id="rId49"/>
      <p:bold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41"/>
            <p14:sldId id="512"/>
            <p14:sldId id="514"/>
            <p14:sldId id="538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523"/>
            <p14:sldId id="540"/>
            <p14:sldId id="542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2C0D2-E459-42ED-8C44-874BDEA26E85}" v="20" dt="2024-05-08T08:17:49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3" autoAdjust="0"/>
    <p:restoredTop sz="96247" autoAdjust="0"/>
  </p:normalViewPr>
  <p:slideViewPr>
    <p:cSldViewPr>
      <p:cViewPr varScale="1">
        <p:scale>
          <a:sx n="107" d="100"/>
          <a:sy n="107" d="100"/>
        </p:scale>
        <p:origin x="126" y="312"/>
      </p:cViewPr>
      <p:guideLst>
        <p:guide orient="horz" pos="3168"/>
        <p:guide pos="2448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DE LAASTE 3000 JAAR IS ER MAAR WEINIG VERANDERD OP DEZE AARDE OM UW VERMOGEN AFTESCHERMEN  TEGEN KOOPKRACHTVERLIES</a:t>
          </a:r>
          <a:endParaRPr lang="en-US" sz="1200" kern="1200" dirty="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UITSLUITEND FYSISCH GOUD KAN U BEHOEDEN VAN DIT VERLIES</a:t>
          </a:r>
          <a:endParaRPr lang="en-US" sz="1200" kern="1200" dirty="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8/05/2024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5/8/2024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F8C6CF-318F-90F2-6822-CDE9842CC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284" y="51441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7" name="Rectangle 21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Rectangle 21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Rectangle 21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3" name="Rectangle 21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890D1F-8553-4606-FBAF-CF1A7707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71" y="431800"/>
            <a:ext cx="4757356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9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5" name="Freeform: Shape 309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1" name="Freeform: Shape 310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  <p:sp>
        <p:nvSpPr>
          <p:cNvPr id="3103" name="Isosceles Triangle 310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5" name="Isosceles Triangle 310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32B8092-75E1-C3F1-1B7B-49521FCB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34" y="0"/>
            <a:ext cx="630807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8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AC2D17-E05E-FD1B-0EAE-8888F9A84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170" y="607718"/>
            <a:ext cx="5466559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C02758-9231-35FA-FD03-DC049F9BE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4650" y="2933700"/>
            <a:ext cx="609600" cy="6096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1AAFA9-C530-ACDA-B91C-C8D6A7776C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24" y="49666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0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15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5/8/2024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0" name="Rectangle 17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: Shape 17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tekst, computer, computer, Personal computer&#10;&#10;Automatisch gegenereerde beschrijving">
            <a:extLst>
              <a:ext uri="{FF2B5EF4-FFF2-40B4-BE49-F238E27FC236}">
                <a16:creationId xmlns:a16="http://schemas.microsoft.com/office/drawing/2014/main" id="{C022A7B2-61DB-0757-9C2F-D0010354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78" y="215900"/>
            <a:ext cx="5471149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4EA729-565A-6EF1-E909-E31C5C1F2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02" y="5457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0813F6-8CDB-31EA-1D04-6F84A3436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07" y="43176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4" y="2014364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338CF9-E8CD-613A-D2B4-E4C2A59D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178" y="0"/>
            <a:ext cx="784887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5/8/2024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22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32936"/>
            <a:ext cx="11518900" cy="715104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5/8/2024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usa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goldmines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5/8/2024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E767F2-3C63-7FF2-CC38-382A0C615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082" y="403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85" y="2213694"/>
            <a:ext cx="4319587" cy="17272"/>
          </a:xfrm>
          <a:custGeom>
            <a:avLst/>
            <a:gdLst>
              <a:gd name="connsiteX0" fmla="*/ 0 w 4319587"/>
              <a:gd name="connsiteY0" fmla="*/ 0 h 17272"/>
              <a:gd name="connsiteX1" fmla="*/ 487496 w 4319587"/>
              <a:gd name="connsiteY1" fmla="*/ 0 h 17272"/>
              <a:gd name="connsiteX2" fmla="*/ 974992 w 4319587"/>
              <a:gd name="connsiteY2" fmla="*/ 0 h 17272"/>
              <a:gd name="connsiteX3" fmla="*/ 1548880 w 4319587"/>
              <a:gd name="connsiteY3" fmla="*/ 0 h 17272"/>
              <a:gd name="connsiteX4" fmla="*/ 2252356 w 4319587"/>
              <a:gd name="connsiteY4" fmla="*/ 0 h 17272"/>
              <a:gd name="connsiteX5" fmla="*/ 2783048 w 4319587"/>
              <a:gd name="connsiteY5" fmla="*/ 0 h 17272"/>
              <a:gd name="connsiteX6" fmla="*/ 3313740 w 4319587"/>
              <a:gd name="connsiteY6" fmla="*/ 0 h 17272"/>
              <a:gd name="connsiteX7" fmla="*/ 4319587 w 4319587"/>
              <a:gd name="connsiteY7" fmla="*/ 0 h 17272"/>
              <a:gd name="connsiteX8" fmla="*/ 4319587 w 4319587"/>
              <a:gd name="connsiteY8" fmla="*/ 17272 h 17272"/>
              <a:gd name="connsiteX9" fmla="*/ 3659307 w 4319587"/>
              <a:gd name="connsiteY9" fmla="*/ 17272 h 17272"/>
              <a:gd name="connsiteX10" fmla="*/ 3128615 w 4319587"/>
              <a:gd name="connsiteY10" fmla="*/ 17272 h 17272"/>
              <a:gd name="connsiteX11" fmla="*/ 2597923 w 4319587"/>
              <a:gd name="connsiteY11" fmla="*/ 17272 h 17272"/>
              <a:gd name="connsiteX12" fmla="*/ 1937643 w 4319587"/>
              <a:gd name="connsiteY12" fmla="*/ 17272 h 17272"/>
              <a:gd name="connsiteX13" fmla="*/ 1234168 w 4319587"/>
              <a:gd name="connsiteY13" fmla="*/ 17272 h 17272"/>
              <a:gd name="connsiteX14" fmla="*/ 746671 w 4319587"/>
              <a:gd name="connsiteY14" fmla="*/ 17272 h 17272"/>
              <a:gd name="connsiteX15" fmla="*/ 0 w 4319587"/>
              <a:gd name="connsiteY15" fmla="*/ 17272 h 17272"/>
              <a:gd name="connsiteX16" fmla="*/ 0 w 4319587"/>
              <a:gd name="connsiteY16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9587" h="17272" fill="none" extrusionOk="0">
                <a:moveTo>
                  <a:pt x="0" y="0"/>
                </a:moveTo>
                <a:cubicBezTo>
                  <a:pt x="186541" y="12979"/>
                  <a:pt x="265527" y="11376"/>
                  <a:pt x="487496" y="0"/>
                </a:cubicBezTo>
                <a:cubicBezTo>
                  <a:pt x="709465" y="-11376"/>
                  <a:pt x="803322" y="612"/>
                  <a:pt x="974992" y="0"/>
                </a:cubicBezTo>
                <a:cubicBezTo>
                  <a:pt x="1146662" y="-612"/>
                  <a:pt x="1323788" y="-17649"/>
                  <a:pt x="1548880" y="0"/>
                </a:cubicBezTo>
                <a:cubicBezTo>
                  <a:pt x="1773972" y="17649"/>
                  <a:pt x="2072534" y="-3206"/>
                  <a:pt x="2252356" y="0"/>
                </a:cubicBezTo>
                <a:cubicBezTo>
                  <a:pt x="2432178" y="3206"/>
                  <a:pt x="2617382" y="-17286"/>
                  <a:pt x="2783048" y="0"/>
                </a:cubicBezTo>
                <a:cubicBezTo>
                  <a:pt x="2948714" y="17286"/>
                  <a:pt x="3146686" y="24149"/>
                  <a:pt x="3313740" y="0"/>
                </a:cubicBezTo>
                <a:cubicBezTo>
                  <a:pt x="3480794" y="-24149"/>
                  <a:pt x="3979591" y="-47144"/>
                  <a:pt x="4319587" y="0"/>
                </a:cubicBezTo>
                <a:cubicBezTo>
                  <a:pt x="4319416" y="4009"/>
                  <a:pt x="4320413" y="10170"/>
                  <a:pt x="4319587" y="17272"/>
                </a:cubicBezTo>
                <a:cubicBezTo>
                  <a:pt x="4017565" y="36737"/>
                  <a:pt x="3850559" y="34745"/>
                  <a:pt x="3659307" y="17272"/>
                </a:cubicBezTo>
                <a:cubicBezTo>
                  <a:pt x="3468055" y="-201"/>
                  <a:pt x="3301609" y="43689"/>
                  <a:pt x="3128615" y="17272"/>
                </a:cubicBezTo>
                <a:cubicBezTo>
                  <a:pt x="2955621" y="-9145"/>
                  <a:pt x="2856805" y="2722"/>
                  <a:pt x="2597923" y="17272"/>
                </a:cubicBezTo>
                <a:cubicBezTo>
                  <a:pt x="2339041" y="31822"/>
                  <a:pt x="2217406" y="31101"/>
                  <a:pt x="1937643" y="17272"/>
                </a:cubicBezTo>
                <a:cubicBezTo>
                  <a:pt x="1657880" y="3443"/>
                  <a:pt x="1414567" y="45816"/>
                  <a:pt x="1234168" y="17272"/>
                </a:cubicBezTo>
                <a:cubicBezTo>
                  <a:pt x="1053770" y="-11272"/>
                  <a:pt x="972760" y="25121"/>
                  <a:pt x="746671" y="17272"/>
                </a:cubicBezTo>
                <a:cubicBezTo>
                  <a:pt x="520582" y="9423"/>
                  <a:pt x="332941" y="-7494"/>
                  <a:pt x="0" y="17272"/>
                </a:cubicBezTo>
                <a:cubicBezTo>
                  <a:pt x="-280" y="11070"/>
                  <a:pt x="-761" y="6203"/>
                  <a:pt x="0" y="0"/>
                </a:cubicBezTo>
                <a:close/>
              </a:path>
              <a:path w="4319587" h="17272" stroke="0" extrusionOk="0">
                <a:moveTo>
                  <a:pt x="0" y="0"/>
                </a:moveTo>
                <a:cubicBezTo>
                  <a:pt x="201619" y="-15754"/>
                  <a:pt x="328912" y="-6482"/>
                  <a:pt x="530692" y="0"/>
                </a:cubicBezTo>
                <a:cubicBezTo>
                  <a:pt x="732472" y="6482"/>
                  <a:pt x="789284" y="-6537"/>
                  <a:pt x="1018188" y="0"/>
                </a:cubicBezTo>
                <a:cubicBezTo>
                  <a:pt x="1247092" y="6537"/>
                  <a:pt x="1412079" y="19341"/>
                  <a:pt x="1548880" y="0"/>
                </a:cubicBezTo>
                <a:cubicBezTo>
                  <a:pt x="1685681" y="-19341"/>
                  <a:pt x="1911277" y="20210"/>
                  <a:pt x="2165964" y="0"/>
                </a:cubicBezTo>
                <a:cubicBezTo>
                  <a:pt x="2420651" y="-20210"/>
                  <a:pt x="2581163" y="21530"/>
                  <a:pt x="2826244" y="0"/>
                </a:cubicBezTo>
                <a:cubicBezTo>
                  <a:pt x="3071325" y="-21530"/>
                  <a:pt x="3240078" y="-9644"/>
                  <a:pt x="3529720" y="0"/>
                </a:cubicBezTo>
                <a:cubicBezTo>
                  <a:pt x="3819362" y="9644"/>
                  <a:pt x="4156089" y="-4058"/>
                  <a:pt x="4319587" y="0"/>
                </a:cubicBezTo>
                <a:cubicBezTo>
                  <a:pt x="4320402" y="4974"/>
                  <a:pt x="4319642" y="9661"/>
                  <a:pt x="4319587" y="17272"/>
                </a:cubicBezTo>
                <a:cubicBezTo>
                  <a:pt x="4057082" y="-11970"/>
                  <a:pt x="3922616" y="-12394"/>
                  <a:pt x="3659307" y="17272"/>
                </a:cubicBezTo>
                <a:cubicBezTo>
                  <a:pt x="3395998" y="46938"/>
                  <a:pt x="3128902" y="-14359"/>
                  <a:pt x="2955832" y="17272"/>
                </a:cubicBezTo>
                <a:cubicBezTo>
                  <a:pt x="2782762" y="48903"/>
                  <a:pt x="2527547" y="35533"/>
                  <a:pt x="2252356" y="17272"/>
                </a:cubicBezTo>
                <a:cubicBezTo>
                  <a:pt x="1977165" y="-989"/>
                  <a:pt x="1981456" y="12042"/>
                  <a:pt x="1764860" y="17272"/>
                </a:cubicBezTo>
                <a:cubicBezTo>
                  <a:pt x="1548264" y="22502"/>
                  <a:pt x="1416425" y="19445"/>
                  <a:pt x="1104580" y="17272"/>
                </a:cubicBezTo>
                <a:cubicBezTo>
                  <a:pt x="792735" y="15099"/>
                  <a:pt x="790399" y="34464"/>
                  <a:pt x="530692" y="17272"/>
                </a:cubicBezTo>
                <a:cubicBezTo>
                  <a:pt x="270985" y="80"/>
                  <a:pt x="129289" y="2987"/>
                  <a:pt x="0" y="17272"/>
                </a:cubicBezTo>
                <a:cubicBezTo>
                  <a:pt x="-301" y="11226"/>
                  <a:pt x="305" y="828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25</a:t>
            </a:fld>
            <a:endParaRPr lang="en-US" sz="12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74F99E0-25C6-70EC-CC54-55D30C80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" y="0"/>
            <a:ext cx="11514667" cy="647700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03FC63-C364-EB11-C250-DAFDF7A29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58" y="1006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1EF27ED-3A03-25A6-AF27-A288FE0F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highlight>
                  <a:srgbClr val="FFFF00"/>
                </a:highlight>
              </a:rPr>
              <a:t>Europese aandelen met hoge </a:t>
            </a:r>
            <a:r>
              <a:rPr lang="nl-BE" dirty="0" err="1">
                <a:highlight>
                  <a:srgbClr val="FFFF00"/>
                </a:highlight>
              </a:rPr>
              <a:t>value</a:t>
            </a:r>
            <a:r>
              <a:rPr lang="nl-BE" dirty="0">
                <a:highlight>
                  <a:srgbClr val="FFFF00"/>
                </a:highlight>
              </a:rPr>
              <a:t> en veiligheid 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FF5332-2F55-3A1F-ECA4-888EC4D68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74" y="4894684"/>
            <a:ext cx="609600" cy="609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56984A2-EA5E-9283-B9FB-DE7C42B89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126" y="1596762"/>
            <a:ext cx="8192643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2A4BAE-1CE6-7DB5-F716-406831AB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C3E49EE-CA84-1341-20EA-0BBD4F98C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40ADD88-EB05-627B-891B-90DAE61B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2391" cy="6477000"/>
          </a:xfrm>
          <a:prstGeom prst="rect">
            <a:avLst/>
          </a:prstGeom>
          <a:solidFill>
            <a:srgbClr val="3D6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812128-EBC8-1DC5-4AE5-7E363630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623601" y="2613377"/>
            <a:ext cx="2721782" cy="2901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24 mei woensdag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56" y="644306"/>
            <a:ext cx="6826826" cy="518838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760A87-9BD5-82BD-6A19-2997E247BFAC}"/>
              </a:ext>
            </a:extLst>
          </p:cNvPr>
          <p:cNvSpPr txBox="1"/>
          <p:nvPr/>
        </p:nvSpPr>
        <p:spPr>
          <a:xfrm>
            <a:off x="8491479" y="38145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24 mei woensdag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662A28-8ABC-00A1-55C5-46EC15772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00" y="5319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F2E40B5-A679-20B4-4B14-84C7BE37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92CD07-1D47-2FDA-3CCB-081FD587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24578"/>
            <a:ext cx="11518900" cy="69563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50761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94026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5/8/2024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39CDBF-4D6A-DAD6-595F-EA901E3E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A16C3F-4622-B514-98D3-CCABE044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5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A92948-6DE2-3D47-3766-18251A34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271795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4796" y="1655862"/>
            <a:ext cx="4009308" cy="17272"/>
          </a:xfrm>
          <a:custGeom>
            <a:avLst/>
            <a:gdLst>
              <a:gd name="connsiteX0" fmla="*/ 0 w 4009308"/>
              <a:gd name="connsiteY0" fmla="*/ 0 h 17272"/>
              <a:gd name="connsiteX1" fmla="*/ 748404 w 4009308"/>
              <a:gd name="connsiteY1" fmla="*/ 0 h 17272"/>
              <a:gd name="connsiteX2" fmla="*/ 1456715 w 4009308"/>
              <a:gd name="connsiteY2" fmla="*/ 0 h 17272"/>
              <a:gd name="connsiteX3" fmla="*/ 2165026 w 4009308"/>
              <a:gd name="connsiteY3" fmla="*/ 0 h 17272"/>
              <a:gd name="connsiteX4" fmla="*/ 2712965 w 4009308"/>
              <a:gd name="connsiteY4" fmla="*/ 0 h 17272"/>
              <a:gd name="connsiteX5" fmla="*/ 3300997 w 4009308"/>
              <a:gd name="connsiteY5" fmla="*/ 0 h 17272"/>
              <a:gd name="connsiteX6" fmla="*/ 4009308 w 4009308"/>
              <a:gd name="connsiteY6" fmla="*/ 0 h 17272"/>
              <a:gd name="connsiteX7" fmla="*/ 4009308 w 4009308"/>
              <a:gd name="connsiteY7" fmla="*/ 17272 h 17272"/>
              <a:gd name="connsiteX8" fmla="*/ 3341090 w 4009308"/>
              <a:gd name="connsiteY8" fmla="*/ 17272 h 17272"/>
              <a:gd name="connsiteX9" fmla="*/ 2793151 w 4009308"/>
              <a:gd name="connsiteY9" fmla="*/ 17272 h 17272"/>
              <a:gd name="connsiteX10" fmla="*/ 2245212 w 4009308"/>
              <a:gd name="connsiteY10" fmla="*/ 17272 h 17272"/>
              <a:gd name="connsiteX11" fmla="*/ 1536901 w 4009308"/>
              <a:gd name="connsiteY11" fmla="*/ 17272 h 17272"/>
              <a:gd name="connsiteX12" fmla="*/ 948870 w 4009308"/>
              <a:gd name="connsiteY12" fmla="*/ 17272 h 17272"/>
              <a:gd name="connsiteX13" fmla="*/ 0 w 4009308"/>
              <a:gd name="connsiteY13" fmla="*/ 17272 h 17272"/>
              <a:gd name="connsiteX14" fmla="*/ 0 w 4009308"/>
              <a:gd name="connsiteY14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09308" h="17272" fill="none" extrusionOk="0">
                <a:moveTo>
                  <a:pt x="0" y="0"/>
                </a:moveTo>
                <a:cubicBezTo>
                  <a:pt x="335603" y="-11262"/>
                  <a:pt x="417879" y="34680"/>
                  <a:pt x="748404" y="0"/>
                </a:cubicBezTo>
                <a:cubicBezTo>
                  <a:pt x="1078929" y="-34680"/>
                  <a:pt x="1202062" y="-17843"/>
                  <a:pt x="1456715" y="0"/>
                </a:cubicBezTo>
                <a:cubicBezTo>
                  <a:pt x="1711368" y="17843"/>
                  <a:pt x="1943221" y="-7972"/>
                  <a:pt x="2165026" y="0"/>
                </a:cubicBezTo>
                <a:cubicBezTo>
                  <a:pt x="2386831" y="7972"/>
                  <a:pt x="2486088" y="19925"/>
                  <a:pt x="2712965" y="0"/>
                </a:cubicBezTo>
                <a:cubicBezTo>
                  <a:pt x="2939842" y="-19925"/>
                  <a:pt x="3101071" y="-5341"/>
                  <a:pt x="3300997" y="0"/>
                </a:cubicBezTo>
                <a:cubicBezTo>
                  <a:pt x="3500923" y="5341"/>
                  <a:pt x="3685488" y="-8619"/>
                  <a:pt x="4009308" y="0"/>
                </a:cubicBezTo>
                <a:cubicBezTo>
                  <a:pt x="4009062" y="4817"/>
                  <a:pt x="4009874" y="9659"/>
                  <a:pt x="4009308" y="17272"/>
                </a:cubicBezTo>
                <a:cubicBezTo>
                  <a:pt x="3800673" y="32988"/>
                  <a:pt x="3481655" y="46614"/>
                  <a:pt x="3341090" y="17272"/>
                </a:cubicBezTo>
                <a:cubicBezTo>
                  <a:pt x="3200525" y="-12070"/>
                  <a:pt x="3019352" y="42930"/>
                  <a:pt x="2793151" y="17272"/>
                </a:cubicBezTo>
                <a:cubicBezTo>
                  <a:pt x="2566950" y="-8386"/>
                  <a:pt x="2517080" y="3883"/>
                  <a:pt x="2245212" y="17272"/>
                </a:cubicBezTo>
                <a:cubicBezTo>
                  <a:pt x="1973344" y="30661"/>
                  <a:pt x="1730194" y="15528"/>
                  <a:pt x="1536901" y="17272"/>
                </a:cubicBezTo>
                <a:cubicBezTo>
                  <a:pt x="1343608" y="19016"/>
                  <a:pt x="1116264" y="26349"/>
                  <a:pt x="948870" y="17272"/>
                </a:cubicBezTo>
                <a:cubicBezTo>
                  <a:pt x="781476" y="8195"/>
                  <a:pt x="263656" y="-8652"/>
                  <a:pt x="0" y="17272"/>
                </a:cubicBezTo>
                <a:cubicBezTo>
                  <a:pt x="632" y="9426"/>
                  <a:pt x="774" y="5995"/>
                  <a:pt x="0" y="0"/>
                </a:cubicBezTo>
                <a:close/>
              </a:path>
              <a:path w="4009308" h="17272" stroke="0" extrusionOk="0">
                <a:moveTo>
                  <a:pt x="0" y="0"/>
                </a:moveTo>
                <a:cubicBezTo>
                  <a:pt x="222962" y="-19719"/>
                  <a:pt x="350237" y="11788"/>
                  <a:pt x="628125" y="0"/>
                </a:cubicBezTo>
                <a:cubicBezTo>
                  <a:pt x="906014" y="-11788"/>
                  <a:pt x="905703" y="-11628"/>
                  <a:pt x="1176064" y="0"/>
                </a:cubicBezTo>
                <a:cubicBezTo>
                  <a:pt x="1446425" y="11628"/>
                  <a:pt x="1697829" y="12776"/>
                  <a:pt x="1924468" y="0"/>
                </a:cubicBezTo>
                <a:cubicBezTo>
                  <a:pt x="2151107" y="-12776"/>
                  <a:pt x="2397039" y="-19718"/>
                  <a:pt x="2552593" y="0"/>
                </a:cubicBezTo>
                <a:cubicBezTo>
                  <a:pt x="2708148" y="19718"/>
                  <a:pt x="2907506" y="587"/>
                  <a:pt x="3180718" y="0"/>
                </a:cubicBezTo>
                <a:cubicBezTo>
                  <a:pt x="3453931" y="-587"/>
                  <a:pt x="3624719" y="22433"/>
                  <a:pt x="4009308" y="0"/>
                </a:cubicBezTo>
                <a:cubicBezTo>
                  <a:pt x="4009985" y="6708"/>
                  <a:pt x="4009528" y="13628"/>
                  <a:pt x="4009308" y="17272"/>
                </a:cubicBezTo>
                <a:cubicBezTo>
                  <a:pt x="3797157" y="25915"/>
                  <a:pt x="3672491" y="-987"/>
                  <a:pt x="3341090" y="17272"/>
                </a:cubicBezTo>
                <a:cubicBezTo>
                  <a:pt x="3009689" y="35531"/>
                  <a:pt x="2907213" y="21268"/>
                  <a:pt x="2793151" y="17272"/>
                </a:cubicBezTo>
                <a:cubicBezTo>
                  <a:pt x="2679089" y="13276"/>
                  <a:pt x="2358927" y="2614"/>
                  <a:pt x="2124933" y="17272"/>
                </a:cubicBezTo>
                <a:cubicBezTo>
                  <a:pt x="1890939" y="31930"/>
                  <a:pt x="1620920" y="39540"/>
                  <a:pt x="1456715" y="17272"/>
                </a:cubicBezTo>
                <a:cubicBezTo>
                  <a:pt x="1292510" y="-4996"/>
                  <a:pt x="1058979" y="12785"/>
                  <a:pt x="828590" y="17272"/>
                </a:cubicBezTo>
                <a:cubicBezTo>
                  <a:pt x="598202" y="21759"/>
                  <a:pt x="283960" y="52533"/>
                  <a:pt x="0" y="17272"/>
                </a:cubicBezTo>
                <a:cubicBezTo>
                  <a:pt x="216" y="13638"/>
                  <a:pt x="332" y="81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5E8B89-72A5-CEF3-8B77-31BB63C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9B7BFC-A9F7-4267-63E6-5EFF122B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FD6B714-92DF-482A-D6A4-6EC7B37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100072-7D80-80D1-142E-E2817F5D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137E0-1BA1-BC58-3A50-614AA2D3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01643E-784D-508C-B77F-252369FC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D0D10E-F0EB-25BD-47B5-13964B5C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145287-B793-1D4E-8A91-504F4F8A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549ACDB-DF5C-ED31-EFE2-B435B00F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E68F9-E342-2981-F918-169EB6D6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DCCB09-13E3-C3E4-D638-53C33C560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2949D3-D040-EFFD-1CAF-D78143F8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99260E-9810-5AFE-DFA5-0BBBF50A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37B3CFB-0577-DDE2-10C6-689AD36905EF}"/>
              </a:ext>
            </a:extLst>
          </p:cNvPr>
          <p:cNvSpPr txBox="1"/>
          <p:nvPr/>
        </p:nvSpPr>
        <p:spPr>
          <a:xfrm>
            <a:off x="6407522" y="8622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Verkopen en beter kopen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240EE8-94A0-D550-1DB0-1855B517A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74" y="4909102"/>
            <a:ext cx="609600" cy="6096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84E6D1-D633-28D7-5993-792FC5E97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721940"/>
            <a:ext cx="11514667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899" cy="64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4898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534" y="521296"/>
            <a:ext cx="10391831" cy="50999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3534" y="5978115"/>
            <a:ext cx="10392927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37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1834" y="1590484"/>
            <a:ext cx="8085868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</a:p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100 gr 7100 euro’s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F17EE4-847B-7C81-33B5-0ED5260B0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323" y="442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416"/>
            <a:ext cx="11518899" cy="6476999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379" y="-1416"/>
            <a:ext cx="7671644" cy="6477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760" y="-2833"/>
            <a:ext cx="11527653" cy="647841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116" y="0"/>
            <a:ext cx="11071162" cy="6477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727877"/>
            <a:ext cx="11530065" cy="374770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5/8/2024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5/8/2024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C20CD0-9319-5975-1CE1-1DCBE33E0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372" y="56262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5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5/8/2024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763" y="2430769"/>
            <a:ext cx="3075387" cy="17272"/>
          </a:xfrm>
          <a:custGeom>
            <a:avLst/>
            <a:gdLst>
              <a:gd name="connsiteX0" fmla="*/ 0 w 3075387"/>
              <a:gd name="connsiteY0" fmla="*/ 0 h 17272"/>
              <a:gd name="connsiteX1" fmla="*/ 584324 w 3075387"/>
              <a:gd name="connsiteY1" fmla="*/ 0 h 17272"/>
              <a:gd name="connsiteX2" fmla="*/ 1199401 w 3075387"/>
              <a:gd name="connsiteY2" fmla="*/ 0 h 17272"/>
              <a:gd name="connsiteX3" fmla="*/ 1845232 w 3075387"/>
              <a:gd name="connsiteY3" fmla="*/ 0 h 17272"/>
              <a:gd name="connsiteX4" fmla="*/ 2491063 w 3075387"/>
              <a:gd name="connsiteY4" fmla="*/ 0 h 17272"/>
              <a:gd name="connsiteX5" fmla="*/ 3075387 w 3075387"/>
              <a:gd name="connsiteY5" fmla="*/ 0 h 17272"/>
              <a:gd name="connsiteX6" fmla="*/ 3075387 w 3075387"/>
              <a:gd name="connsiteY6" fmla="*/ 17272 h 17272"/>
              <a:gd name="connsiteX7" fmla="*/ 2398802 w 3075387"/>
              <a:gd name="connsiteY7" fmla="*/ 17272 h 17272"/>
              <a:gd name="connsiteX8" fmla="*/ 1722217 w 3075387"/>
              <a:gd name="connsiteY8" fmla="*/ 17272 h 17272"/>
              <a:gd name="connsiteX9" fmla="*/ 1107139 w 3075387"/>
              <a:gd name="connsiteY9" fmla="*/ 17272 h 17272"/>
              <a:gd name="connsiteX10" fmla="*/ 0 w 3075387"/>
              <a:gd name="connsiteY10" fmla="*/ 17272 h 17272"/>
              <a:gd name="connsiteX11" fmla="*/ 0 w 3075387"/>
              <a:gd name="connsiteY11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5387" h="17272" fill="none" extrusionOk="0">
                <a:moveTo>
                  <a:pt x="0" y="0"/>
                </a:moveTo>
                <a:cubicBezTo>
                  <a:pt x="204195" y="-6926"/>
                  <a:pt x="365136" y="-19562"/>
                  <a:pt x="584324" y="0"/>
                </a:cubicBezTo>
                <a:cubicBezTo>
                  <a:pt x="803512" y="19562"/>
                  <a:pt x="1036233" y="15336"/>
                  <a:pt x="1199401" y="0"/>
                </a:cubicBezTo>
                <a:cubicBezTo>
                  <a:pt x="1362569" y="-15336"/>
                  <a:pt x="1614839" y="5859"/>
                  <a:pt x="1845232" y="0"/>
                </a:cubicBezTo>
                <a:cubicBezTo>
                  <a:pt x="2075625" y="-5859"/>
                  <a:pt x="2247706" y="-23889"/>
                  <a:pt x="2491063" y="0"/>
                </a:cubicBezTo>
                <a:cubicBezTo>
                  <a:pt x="2734420" y="23889"/>
                  <a:pt x="2916904" y="-1601"/>
                  <a:pt x="3075387" y="0"/>
                </a:cubicBezTo>
                <a:cubicBezTo>
                  <a:pt x="3075643" y="7982"/>
                  <a:pt x="3075330" y="9486"/>
                  <a:pt x="3075387" y="17272"/>
                </a:cubicBezTo>
                <a:cubicBezTo>
                  <a:pt x="2869660" y="34509"/>
                  <a:pt x="2637822" y="-8532"/>
                  <a:pt x="2398802" y="17272"/>
                </a:cubicBezTo>
                <a:cubicBezTo>
                  <a:pt x="2159783" y="43076"/>
                  <a:pt x="1871079" y="-1891"/>
                  <a:pt x="1722217" y="17272"/>
                </a:cubicBezTo>
                <a:cubicBezTo>
                  <a:pt x="1573356" y="36435"/>
                  <a:pt x="1277427" y="9342"/>
                  <a:pt x="1107139" y="17272"/>
                </a:cubicBezTo>
                <a:cubicBezTo>
                  <a:pt x="936851" y="25202"/>
                  <a:pt x="297402" y="21679"/>
                  <a:pt x="0" y="17272"/>
                </a:cubicBezTo>
                <a:cubicBezTo>
                  <a:pt x="-605" y="9938"/>
                  <a:pt x="51" y="7331"/>
                  <a:pt x="0" y="0"/>
                </a:cubicBezTo>
                <a:close/>
              </a:path>
              <a:path w="3075387" h="17272" stroke="0" extrusionOk="0">
                <a:moveTo>
                  <a:pt x="0" y="0"/>
                </a:moveTo>
                <a:cubicBezTo>
                  <a:pt x="268220" y="-25641"/>
                  <a:pt x="460490" y="-10445"/>
                  <a:pt x="584324" y="0"/>
                </a:cubicBezTo>
                <a:cubicBezTo>
                  <a:pt x="708158" y="10445"/>
                  <a:pt x="963156" y="24012"/>
                  <a:pt x="1107139" y="0"/>
                </a:cubicBezTo>
                <a:cubicBezTo>
                  <a:pt x="1251122" y="-24012"/>
                  <a:pt x="1515045" y="26037"/>
                  <a:pt x="1783724" y="0"/>
                </a:cubicBezTo>
                <a:cubicBezTo>
                  <a:pt x="2052403" y="-26037"/>
                  <a:pt x="2241927" y="25900"/>
                  <a:pt x="2368048" y="0"/>
                </a:cubicBezTo>
                <a:cubicBezTo>
                  <a:pt x="2494169" y="-25900"/>
                  <a:pt x="2767642" y="-5405"/>
                  <a:pt x="3075387" y="0"/>
                </a:cubicBezTo>
                <a:cubicBezTo>
                  <a:pt x="3074971" y="6906"/>
                  <a:pt x="3075517" y="10726"/>
                  <a:pt x="3075387" y="17272"/>
                </a:cubicBezTo>
                <a:cubicBezTo>
                  <a:pt x="2806961" y="8781"/>
                  <a:pt x="2763486" y="-12358"/>
                  <a:pt x="2460310" y="17272"/>
                </a:cubicBezTo>
                <a:cubicBezTo>
                  <a:pt x="2157134" y="46902"/>
                  <a:pt x="2077705" y="30114"/>
                  <a:pt x="1783724" y="17272"/>
                </a:cubicBezTo>
                <a:cubicBezTo>
                  <a:pt x="1489743" y="4430"/>
                  <a:pt x="1414051" y="19713"/>
                  <a:pt x="1260909" y="17272"/>
                </a:cubicBezTo>
                <a:cubicBezTo>
                  <a:pt x="1107768" y="14831"/>
                  <a:pt x="873170" y="8938"/>
                  <a:pt x="645831" y="17272"/>
                </a:cubicBezTo>
                <a:cubicBezTo>
                  <a:pt x="418492" y="25606"/>
                  <a:pt x="261584" y="33669"/>
                  <a:pt x="0" y="17272"/>
                </a:cubicBezTo>
                <a:cubicBezTo>
                  <a:pt x="81" y="9903"/>
                  <a:pt x="117" y="43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76CE21-A53B-9212-5DA7-E435025604FB}"/>
              </a:ext>
            </a:extLst>
          </p:cNvPr>
          <p:cNvSpPr txBox="1"/>
          <p:nvPr/>
        </p:nvSpPr>
        <p:spPr>
          <a:xfrm>
            <a:off x="8783786" y="2158380"/>
            <a:ext cx="792088" cy="401725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7FB3A51-4A2A-416F-0D6B-7B1B91210B5C}"/>
              </a:ext>
            </a:extLst>
          </p:cNvPr>
          <p:cNvSpPr/>
          <p:nvPr/>
        </p:nvSpPr>
        <p:spPr>
          <a:xfrm>
            <a:off x="2597999" y="3079284"/>
            <a:ext cx="288032" cy="1592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F0BA1D9-EFC3-4379-B9CE-69BB8C60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42" y="2443272"/>
            <a:ext cx="3282886" cy="17272"/>
          </a:xfrm>
          <a:custGeom>
            <a:avLst/>
            <a:gdLst>
              <a:gd name="connsiteX0" fmla="*/ 0 w 3282886"/>
              <a:gd name="connsiteY0" fmla="*/ 0 h 17272"/>
              <a:gd name="connsiteX1" fmla="*/ 656577 w 3282886"/>
              <a:gd name="connsiteY1" fmla="*/ 0 h 17272"/>
              <a:gd name="connsiteX2" fmla="*/ 1280326 w 3282886"/>
              <a:gd name="connsiteY2" fmla="*/ 0 h 17272"/>
              <a:gd name="connsiteX3" fmla="*/ 1904074 w 3282886"/>
              <a:gd name="connsiteY3" fmla="*/ 0 h 17272"/>
              <a:gd name="connsiteX4" fmla="*/ 2626309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26309 w 3282886"/>
              <a:gd name="connsiteY7" fmla="*/ 17272 h 17272"/>
              <a:gd name="connsiteX8" fmla="*/ 2068218 w 3282886"/>
              <a:gd name="connsiteY8" fmla="*/ 17272 h 17272"/>
              <a:gd name="connsiteX9" fmla="*/ 1444470 w 3282886"/>
              <a:gd name="connsiteY9" fmla="*/ 17272 h 17272"/>
              <a:gd name="connsiteX10" fmla="*/ 820722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  <a:gd name="connsiteX0" fmla="*/ 0 w 3282886"/>
              <a:gd name="connsiteY0" fmla="*/ 0 h 17272"/>
              <a:gd name="connsiteX1" fmla="*/ 590919 w 3282886"/>
              <a:gd name="connsiteY1" fmla="*/ 0 h 17272"/>
              <a:gd name="connsiteX2" fmla="*/ 1313154 w 3282886"/>
              <a:gd name="connsiteY2" fmla="*/ 0 h 17272"/>
              <a:gd name="connsiteX3" fmla="*/ 1871245 w 3282886"/>
              <a:gd name="connsiteY3" fmla="*/ 0 h 17272"/>
              <a:gd name="connsiteX4" fmla="*/ 2429336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59138 w 3282886"/>
              <a:gd name="connsiteY7" fmla="*/ 17272 h 17272"/>
              <a:gd name="connsiteX8" fmla="*/ 2035389 w 3282886"/>
              <a:gd name="connsiteY8" fmla="*/ 17272 h 17272"/>
              <a:gd name="connsiteX9" fmla="*/ 1411641 w 3282886"/>
              <a:gd name="connsiteY9" fmla="*/ 17272 h 17272"/>
              <a:gd name="connsiteX10" fmla="*/ 689406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886" h="17272" fill="none" extrusionOk="0">
                <a:moveTo>
                  <a:pt x="0" y="0"/>
                </a:moveTo>
                <a:cubicBezTo>
                  <a:pt x="147035" y="-2557"/>
                  <a:pt x="381072" y="-40795"/>
                  <a:pt x="656577" y="0"/>
                </a:cubicBezTo>
                <a:cubicBezTo>
                  <a:pt x="891074" y="-6695"/>
                  <a:pt x="1063979" y="-2221"/>
                  <a:pt x="1280326" y="0"/>
                </a:cubicBezTo>
                <a:cubicBezTo>
                  <a:pt x="1496860" y="-14627"/>
                  <a:pt x="1608538" y="-23872"/>
                  <a:pt x="1904074" y="0"/>
                </a:cubicBezTo>
                <a:cubicBezTo>
                  <a:pt x="2210875" y="26010"/>
                  <a:pt x="2476760" y="3705"/>
                  <a:pt x="2626309" y="0"/>
                </a:cubicBezTo>
                <a:cubicBezTo>
                  <a:pt x="2797723" y="23981"/>
                  <a:pt x="2971333" y="-12697"/>
                  <a:pt x="3282886" y="0"/>
                </a:cubicBezTo>
                <a:cubicBezTo>
                  <a:pt x="3283605" y="6116"/>
                  <a:pt x="3281367" y="12218"/>
                  <a:pt x="3282886" y="17272"/>
                </a:cubicBezTo>
                <a:cubicBezTo>
                  <a:pt x="3043644" y="4826"/>
                  <a:pt x="2873139" y="50995"/>
                  <a:pt x="2626309" y="17272"/>
                </a:cubicBezTo>
                <a:cubicBezTo>
                  <a:pt x="2363820" y="11223"/>
                  <a:pt x="2319589" y="24434"/>
                  <a:pt x="2068218" y="17272"/>
                </a:cubicBezTo>
                <a:cubicBezTo>
                  <a:pt x="1842468" y="24992"/>
                  <a:pt x="1621101" y="9976"/>
                  <a:pt x="1444470" y="17272"/>
                </a:cubicBezTo>
                <a:cubicBezTo>
                  <a:pt x="1245464" y="-9954"/>
                  <a:pt x="1011739" y="2618"/>
                  <a:pt x="820722" y="17272"/>
                </a:cubicBezTo>
                <a:cubicBezTo>
                  <a:pt x="599968" y="59943"/>
                  <a:pt x="349760" y="-14869"/>
                  <a:pt x="0" y="17272"/>
                </a:cubicBezTo>
                <a:cubicBezTo>
                  <a:pt x="-952" y="10569"/>
                  <a:pt x="1008" y="6972"/>
                  <a:pt x="0" y="0"/>
                </a:cubicBezTo>
                <a:close/>
              </a:path>
              <a:path w="3282886" h="17272" stroke="0" extrusionOk="0">
                <a:moveTo>
                  <a:pt x="0" y="0"/>
                </a:moveTo>
                <a:cubicBezTo>
                  <a:pt x="261610" y="1086"/>
                  <a:pt x="389444" y="2965"/>
                  <a:pt x="590919" y="0"/>
                </a:cubicBezTo>
                <a:cubicBezTo>
                  <a:pt x="796099" y="12463"/>
                  <a:pt x="1146958" y="29483"/>
                  <a:pt x="1313154" y="0"/>
                </a:cubicBezTo>
                <a:cubicBezTo>
                  <a:pt x="1462439" y="-59658"/>
                  <a:pt x="1762026" y="-31640"/>
                  <a:pt x="1871245" y="0"/>
                </a:cubicBezTo>
                <a:cubicBezTo>
                  <a:pt x="2014653" y="22257"/>
                  <a:pt x="2161199" y="-24613"/>
                  <a:pt x="2429336" y="0"/>
                </a:cubicBezTo>
                <a:cubicBezTo>
                  <a:pt x="2680597" y="62775"/>
                  <a:pt x="2974343" y="-13562"/>
                  <a:pt x="3282886" y="0"/>
                </a:cubicBezTo>
                <a:cubicBezTo>
                  <a:pt x="3282207" y="7681"/>
                  <a:pt x="3282934" y="12756"/>
                  <a:pt x="3282886" y="17272"/>
                </a:cubicBezTo>
                <a:cubicBezTo>
                  <a:pt x="3068170" y="51027"/>
                  <a:pt x="2801296" y="-12238"/>
                  <a:pt x="2659138" y="17272"/>
                </a:cubicBezTo>
                <a:cubicBezTo>
                  <a:pt x="2521133" y="29368"/>
                  <a:pt x="2299193" y="51069"/>
                  <a:pt x="2035389" y="17272"/>
                </a:cubicBezTo>
                <a:cubicBezTo>
                  <a:pt x="1741872" y="-8326"/>
                  <a:pt x="1706808" y="50917"/>
                  <a:pt x="1411641" y="17272"/>
                </a:cubicBezTo>
                <a:cubicBezTo>
                  <a:pt x="1133474" y="-32596"/>
                  <a:pt x="1040046" y="18350"/>
                  <a:pt x="689406" y="17272"/>
                </a:cubicBezTo>
                <a:cubicBezTo>
                  <a:pt x="512193" y="-13475"/>
                  <a:pt x="206555" y="6032"/>
                  <a:pt x="0" y="17272"/>
                </a:cubicBezTo>
                <a:cubicBezTo>
                  <a:pt x="-617" y="8901"/>
                  <a:pt x="-383" y="6094"/>
                  <a:pt x="0" y="0"/>
                </a:cubicBezTo>
                <a:close/>
              </a:path>
              <a:path w="3282886" h="17272" fill="none" stroke="0" extrusionOk="0">
                <a:moveTo>
                  <a:pt x="0" y="0"/>
                </a:moveTo>
                <a:cubicBezTo>
                  <a:pt x="168729" y="-44583"/>
                  <a:pt x="406754" y="17106"/>
                  <a:pt x="656577" y="0"/>
                </a:cubicBezTo>
                <a:cubicBezTo>
                  <a:pt x="916864" y="-16339"/>
                  <a:pt x="1036297" y="13983"/>
                  <a:pt x="1280326" y="0"/>
                </a:cubicBezTo>
                <a:cubicBezTo>
                  <a:pt x="1498062" y="-22429"/>
                  <a:pt x="1596680" y="-17624"/>
                  <a:pt x="1904074" y="0"/>
                </a:cubicBezTo>
                <a:cubicBezTo>
                  <a:pt x="2211190" y="49629"/>
                  <a:pt x="2426956" y="16987"/>
                  <a:pt x="2626309" y="0"/>
                </a:cubicBezTo>
                <a:cubicBezTo>
                  <a:pt x="2777332" y="-9996"/>
                  <a:pt x="2949484" y="20108"/>
                  <a:pt x="3282886" y="0"/>
                </a:cubicBezTo>
                <a:cubicBezTo>
                  <a:pt x="3283981" y="6802"/>
                  <a:pt x="3281953" y="12507"/>
                  <a:pt x="3282886" y="17272"/>
                </a:cubicBezTo>
                <a:cubicBezTo>
                  <a:pt x="3055284" y="24645"/>
                  <a:pt x="2872587" y="36804"/>
                  <a:pt x="2626309" y="17272"/>
                </a:cubicBezTo>
                <a:cubicBezTo>
                  <a:pt x="2370473" y="11398"/>
                  <a:pt x="2316751" y="21581"/>
                  <a:pt x="2068218" y="17272"/>
                </a:cubicBezTo>
                <a:cubicBezTo>
                  <a:pt x="1836951" y="7658"/>
                  <a:pt x="1640784" y="10895"/>
                  <a:pt x="1444470" y="17272"/>
                </a:cubicBezTo>
                <a:cubicBezTo>
                  <a:pt x="1243169" y="48599"/>
                  <a:pt x="1001619" y="11225"/>
                  <a:pt x="820722" y="17272"/>
                </a:cubicBezTo>
                <a:cubicBezTo>
                  <a:pt x="635422" y="-6151"/>
                  <a:pt x="275169" y="3120"/>
                  <a:pt x="0" y="17272"/>
                </a:cubicBezTo>
                <a:cubicBezTo>
                  <a:pt x="-830" y="10168"/>
                  <a:pt x="51" y="69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282886"/>
                      <a:gd name="connsiteY0" fmla="*/ 0 h 17272"/>
                      <a:gd name="connsiteX1" fmla="*/ 656577 w 3282886"/>
                      <a:gd name="connsiteY1" fmla="*/ 0 h 17272"/>
                      <a:gd name="connsiteX2" fmla="*/ 1280326 w 3282886"/>
                      <a:gd name="connsiteY2" fmla="*/ 0 h 17272"/>
                      <a:gd name="connsiteX3" fmla="*/ 1904074 w 3282886"/>
                      <a:gd name="connsiteY3" fmla="*/ 0 h 17272"/>
                      <a:gd name="connsiteX4" fmla="*/ 2626309 w 3282886"/>
                      <a:gd name="connsiteY4" fmla="*/ 0 h 17272"/>
                      <a:gd name="connsiteX5" fmla="*/ 3282886 w 3282886"/>
                      <a:gd name="connsiteY5" fmla="*/ 0 h 17272"/>
                      <a:gd name="connsiteX6" fmla="*/ 3282886 w 3282886"/>
                      <a:gd name="connsiteY6" fmla="*/ 17272 h 17272"/>
                      <a:gd name="connsiteX7" fmla="*/ 2626309 w 3282886"/>
                      <a:gd name="connsiteY7" fmla="*/ 17272 h 17272"/>
                      <a:gd name="connsiteX8" fmla="*/ 2068218 w 3282886"/>
                      <a:gd name="connsiteY8" fmla="*/ 17272 h 17272"/>
                      <a:gd name="connsiteX9" fmla="*/ 1444470 w 3282886"/>
                      <a:gd name="connsiteY9" fmla="*/ 17272 h 17272"/>
                      <a:gd name="connsiteX10" fmla="*/ 820722 w 3282886"/>
                      <a:gd name="connsiteY10" fmla="*/ 17272 h 17272"/>
                      <a:gd name="connsiteX11" fmla="*/ 0 w 3282886"/>
                      <a:gd name="connsiteY11" fmla="*/ 17272 h 17272"/>
                      <a:gd name="connsiteX12" fmla="*/ 0 w 3282886"/>
                      <a:gd name="connsiteY12" fmla="*/ 0 h 17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82886" h="17272" fill="none" extrusionOk="0">
                        <a:moveTo>
                          <a:pt x="0" y="0"/>
                        </a:moveTo>
                        <a:cubicBezTo>
                          <a:pt x="143490" y="-7112"/>
                          <a:pt x="412017" y="-6801"/>
                          <a:pt x="656577" y="0"/>
                        </a:cubicBezTo>
                        <a:cubicBezTo>
                          <a:pt x="901137" y="6801"/>
                          <a:pt x="1061353" y="15771"/>
                          <a:pt x="1280326" y="0"/>
                        </a:cubicBezTo>
                        <a:cubicBezTo>
                          <a:pt x="1499299" y="-15771"/>
                          <a:pt x="1598588" y="-21268"/>
                          <a:pt x="1904074" y="0"/>
                        </a:cubicBezTo>
                        <a:cubicBezTo>
                          <a:pt x="2209560" y="21268"/>
                          <a:pt x="2459108" y="14298"/>
                          <a:pt x="2626309" y="0"/>
                        </a:cubicBezTo>
                        <a:cubicBezTo>
                          <a:pt x="2793510" y="-14298"/>
                          <a:pt x="2959924" y="314"/>
                          <a:pt x="3282886" y="0"/>
                        </a:cubicBezTo>
                        <a:cubicBezTo>
                          <a:pt x="3283620" y="6835"/>
                          <a:pt x="3282064" y="12553"/>
                          <a:pt x="3282886" y="17272"/>
                        </a:cubicBezTo>
                        <a:cubicBezTo>
                          <a:pt x="3064883" y="15115"/>
                          <a:pt x="2889210" y="27154"/>
                          <a:pt x="2626309" y="17272"/>
                        </a:cubicBezTo>
                        <a:cubicBezTo>
                          <a:pt x="2363408" y="7390"/>
                          <a:pt x="2307316" y="22072"/>
                          <a:pt x="2068218" y="17272"/>
                        </a:cubicBezTo>
                        <a:cubicBezTo>
                          <a:pt x="1829120" y="12472"/>
                          <a:pt x="1661819" y="10919"/>
                          <a:pt x="1444470" y="17272"/>
                        </a:cubicBezTo>
                        <a:cubicBezTo>
                          <a:pt x="1227121" y="23625"/>
                          <a:pt x="1011233" y="-7689"/>
                          <a:pt x="820722" y="17272"/>
                        </a:cubicBezTo>
                        <a:cubicBezTo>
                          <a:pt x="630211" y="42233"/>
                          <a:pt x="326445" y="-16840"/>
                          <a:pt x="0" y="17272"/>
                        </a:cubicBezTo>
                        <a:cubicBezTo>
                          <a:pt x="-702" y="10576"/>
                          <a:pt x="523" y="7285"/>
                          <a:pt x="0" y="0"/>
                        </a:cubicBezTo>
                        <a:close/>
                      </a:path>
                      <a:path w="3282886" h="17272" stroke="0" extrusionOk="0">
                        <a:moveTo>
                          <a:pt x="0" y="0"/>
                        </a:moveTo>
                        <a:cubicBezTo>
                          <a:pt x="263641" y="11636"/>
                          <a:pt x="385854" y="4619"/>
                          <a:pt x="590919" y="0"/>
                        </a:cubicBezTo>
                        <a:cubicBezTo>
                          <a:pt x="795984" y="-4619"/>
                          <a:pt x="1164710" y="29335"/>
                          <a:pt x="1313154" y="0"/>
                        </a:cubicBezTo>
                        <a:cubicBezTo>
                          <a:pt x="1461599" y="-29335"/>
                          <a:pt x="1733577" y="-17253"/>
                          <a:pt x="1871245" y="0"/>
                        </a:cubicBezTo>
                        <a:cubicBezTo>
                          <a:pt x="2008913" y="17253"/>
                          <a:pt x="2156821" y="-7471"/>
                          <a:pt x="2429336" y="0"/>
                        </a:cubicBezTo>
                        <a:cubicBezTo>
                          <a:pt x="2701851" y="7471"/>
                          <a:pt x="2967083" y="4835"/>
                          <a:pt x="3282886" y="0"/>
                        </a:cubicBezTo>
                        <a:cubicBezTo>
                          <a:pt x="3282143" y="8623"/>
                          <a:pt x="3282441" y="12736"/>
                          <a:pt x="3282886" y="17272"/>
                        </a:cubicBezTo>
                        <a:cubicBezTo>
                          <a:pt x="3067567" y="38439"/>
                          <a:pt x="2788328" y="-9254"/>
                          <a:pt x="2659138" y="17272"/>
                        </a:cubicBezTo>
                        <a:cubicBezTo>
                          <a:pt x="2529948" y="43798"/>
                          <a:pt x="2327215" y="30166"/>
                          <a:pt x="2035389" y="17272"/>
                        </a:cubicBezTo>
                        <a:cubicBezTo>
                          <a:pt x="1743563" y="4378"/>
                          <a:pt x="1694715" y="47066"/>
                          <a:pt x="1411641" y="17272"/>
                        </a:cubicBezTo>
                        <a:cubicBezTo>
                          <a:pt x="1128567" y="-12522"/>
                          <a:pt x="1043159" y="18109"/>
                          <a:pt x="689406" y="17272"/>
                        </a:cubicBezTo>
                        <a:cubicBezTo>
                          <a:pt x="335654" y="16435"/>
                          <a:pt x="151315" y="18608"/>
                          <a:pt x="0" y="17272"/>
                        </a:cubicBezTo>
                        <a:cubicBezTo>
                          <a:pt x="-369" y="9049"/>
                          <a:pt x="-551" y="6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5/8/2024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A96D62-F5A0-00DA-4935-5EF30A7C8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066" y="5621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5/8/2024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31C0F3-0508-C872-B6C6-719E23BD0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2" y="528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5/8/2024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ED75819-D75A-ADED-FFEA-37CF5F17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901" y="431800"/>
            <a:ext cx="7243097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A6F417-395A-7333-2A06-B96FEB56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5/8/2024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9E880C-0CE0-81AA-B61A-CDBDE90C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424</Words>
  <Application>Microsoft Office PowerPoint</Application>
  <PresentationFormat>Aangepast</PresentationFormat>
  <Paragraphs>145</Paragraphs>
  <Slides>40</Slides>
  <Notes>1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0" baseType="lpstr">
      <vt:lpstr>Arial Black</vt:lpstr>
      <vt:lpstr>Arial Unicode MS</vt:lpstr>
      <vt:lpstr>Constantia</vt:lpstr>
      <vt:lpstr>Wingdings 3</vt:lpstr>
      <vt:lpstr>Calibri Light</vt:lpstr>
      <vt:lpstr>Univers</vt:lpstr>
      <vt:lpstr>LJQQAM+ITC Zapf Chancery Medium Italic</vt:lpstr>
      <vt:lpstr>Arial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Europese aandelen met hoge value en veiligheid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 15beursnieuws</dc:title>
  <dc:creator>bernard busschaert</dc:creator>
  <cp:keywords>beursnieuws</cp:keywords>
  <cp:lastModifiedBy>bernard busschaert</cp:lastModifiedBy>
  <cp:revision>133</cp:revision>
  <cp:lastPrinted>2023-12-06T10:58:29Z</cp:lastPrinted>
  <dcterms:modified xsi:type="dcterms:W3CDTF">2024-05-08T08:34:09Z</dcterms:modified>
</cp:coreProperties>
</file>