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0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14" r:id="rId14"/>
    <p:sldId id="540" r:id="rId15"/>
    <p:sldId id="264" r:id="rId16"/>
    <p:sldId id="515" r:id="rId17"/>
    <p:sldId id="466" r:id="rId18"/>
    <p:sldId id="465" r:id="rId19"/>
    <p:sldId id="404" r:id="rId20"/>
    <p:sldId id="336" r:id="rId21"/>
    <p:sldId id="462" r:id="rId22"/>
    <p:sldId id="272" r:id="rId23"/>
    <p:sldId id="496" r:id="rId24"/>
    <p:sldId id="274" r:id="rId25"/>
    <p:sldId id="380" r:id="rId26"/>
    <p:sldId id="519" r:id="rId27"/>
    <p:sldId id="520" r:id="rId28"/>
    <p:sldId id="530" r:id="rId29"/>
    <p:sldId id="526" r:id="rId30"/>
    <p:sldId id="529" r:id="rId31"/>
    <p:sldId id="528" r:id="rId32"/>
    <p:sldId id="525" r:id="rId33"/>
    <p:sldId id="536" r:id="rId34"/>
    <p:sldId id="524" r:id="rId35"/>
    <p:sldId id="483" r:id="rId36"/>
    <p:sldId id="535" r:id="rId37"/>
    <p:sldId id="400" r:id="rId38"/>
    <p:sldId id="534" r:id="rId39"/>
  </p:sldIdLst>
  <p:sldSz cx="11518900" cy="6477000"/>
  <p:notesSz cx="9929813" cy="6797675"/>
  <p:embeddedFontLst>
    <p:embeddedFont>
      <p:font typeface="Arial Unicode MS" panose="020B0604020202020204" charset="-128"/>
      <p:regular r:id="rId41"/>
    </p:embeddedFont>
    <p:embeddedFont>
      <p:font typeface="Arial Black" panose="020B0A04020102020204" pitchFamily="34" charset="0"/>
      <p:bold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LJQQAM+ITC Zapf Chancery Medium Italic" panose="020B0604020202020204"/>
      <p:regular r:id="rId51"/>
    </p:embeddedFont>
    <p:embeddedFont>
      <p:font typeface="Univers" panose="020B0503020202020204" pitchFamily="34" charset="0"/>
      <p:regular r:id="rId52"/>
      <p:bold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14"/>
            <p14:sldId id="540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7EF447-BA77-4DBA-812A-3FEA3DEF8603}" v="9" dt="2024-06-25T09:25:20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38" y="13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25/06/2024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402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300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6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6/25/2024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6483CD-A8D3-309A-B434-6885DC6D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592" y="200125"/>
            <a:ext cx="7491046" cy="60236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chemeClr val="accent1"/>
                </a:solidFill>
              </a:rPr>
              <a:pPr>
                <a:spcAft>
                  <a:spcPts val="600"/>
                </a:spcAft>
                <a:defRPr/>
              </a:pPr>
              <a:t>6/25/2024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6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E69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323A5D-FDF1-D1E4-D572-2D5CA1F8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33901"/>
            <a:ext cx="5750340" cy="5261562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F3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77DE907-DAC1-210D-37CA-1CA288E9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46" y="655152"/>
            <a:ext cx="6989885" cy="520746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 smtClean="0"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 smtClean="0">
                <a:effectLst/>
              </a:rPr>
              <a:pPr>
                <a:spcAft>
                  <a:spcPts val="600"/>
                </a:spcAft>
              </a:pPr>
              <a:t>13</a:t>
            </a:fld>
            <a:endParaRPr lang="en-US" sz="1200" b="0" i="0"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CF9E8D-0AB5-F9C7-3EAD-5BA807FD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138112"/>
            <a:ext cx="65913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08D89D-CF87-F1FD-270D-465919102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5769"/>
          <a:stretch/>
        </p:blipFill>
        <p:spPr>
          <a:xfrm>
            <a:off x="20" y="10"/>
            <a:ext cx="1151888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5A83E-5983-BCD0-F8EA-EC419226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A5DAAC-7553-524B-7AA2-9BBA93C5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7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6/25/2024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6/25/2024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>
                <a:solidFill>
                  <a:srgbClr val="FF0000"/>
                </a:solidFill>
              </a:rPr>
              <a:t>mexem </a:t>
            </a:r>
            <a:r>
              <a:rPr lang="nl-BE" sz="2000" b="1" err="1">
                <a:solidFill>
                  <a:srgbClr val="FF0000"/>
                </a:solidFill>
              </a:rPr>
              <a:t>be</a:t>
            </a: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6/25/2024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6/25/2024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CANADA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6/25/2024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F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22FD8D-1C16-49F3-21EC-3B6B6BA51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53915"/>
            <a:ext cx="11514667" cy="805375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D7DE74E-0A10-EDAD-5C59-98DEFC2A47DF}"/>
              </a:ext>
            </a:extLst>
          </p:cNvPr>
          <p:cNvSpPr/>
          <p:nvPr/>
        </p:nvSpPr>
        <p:spPr>
          <a:xfrm>
            <a:off x="690786" y="620231"/>
            <a:ext cx="2978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Doel 3,5$</a:t>
            </a:r>
          </a:p>
        </p:txBody>
      </p:sp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/>
              <a:pPr defTabSz="914400">
                <a:spcAft>
                  <a:spcPts val="600"/>
                </a:spcAft>
              </a:pPr>
              <a:t>27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BDAF6D2-62E2-CEC0-8103-F7E66858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57200"/>
            <a:ext cx="11514667" cy="8001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9B9D9AB-D687-041F-514C-315F349AB59B}"/>
              </a:ext>
            </a:extLst>
          </p:cNvPr>
          <p:cNvSpPr/>
          <p:nvPr/>
        </p:nvSpPr>
        <p:spPr>
          <a:xfrm>
            <a:off x="5886129" y="859642"/>
            <a:ext cx="2783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Doel 10$</a:t>
            </a:r>
          </a:p>
        </p:txBody>
      </p:sp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28</a:t>
            </a:fld>
            <a:endParaRPr lang="en-US" sz="12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AFD2F06-5A80-2371-CD2E-6E5093565FB1}"/>
              </a:ext>
            </a:extLst>
          </p:cNvPr>
          <p:cNvSpPr/>
          <p:nvPr/>
        </p:nvSpPr>
        <p:spPr>
          <a:xfrm>
            <a:off x="8347839" y="2776835"/>
            <a:ext cx="3171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Doel 280$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4A56F1-D16D-FC05-95E4-A084AF7EF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15461"/>
            <a:ext cx="11514667" cy="773723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9C05F38-95C6-FB3A-C074-56C787EDEDB3}"/>
              </a:ext>
            </a:extLst>
          </p:cNvPr>
          <p:cNvSpPr/>
          <p:nvPr/>
        </p:nvSpPr>
        <p:spPr>
          <a:xfrm>
            <a:off x="5607746" y="59435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Doel 5 $</a:t>
            </a:r>
          </a:p>
        </p:txBody>
      </p:sp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3193" y="233171"/>
            <a:ext cx="5537727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4989" y="3986312"/>
            <a:ext cx="398318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697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4772A74-C89F-8067-AB64-958F715C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148" y="-478434"/>
            <a:ext cx="11514667" cy="769326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2A09FBC-2F59-6FC0-845C-33A7A222E54B}"/>
              </a:ext>
            </a:extLst>
          </p:cNvPr>
          <p:cNvSpPr/>
          <p:nvPr/>
        </p:nvSpPr>
        <p:spPr>
          <a:xfrm>
            <a:off x="5384333" y="867619"/>
            <a:ext cx="3355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Doel 0,30$</a:t>
            </a:r>
          </a:p>
        </p:txBody>
      </p:sp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17 juli 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6/25/2024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47ED281-231D-4AA6-9C27-0B9587B7C075}"/>
              </a:ext>
            </a:extLst>
          </p:cNvPr>
          <p:cNvSpPr/>
          <p:nvPr/>
        </p:nvSpPr>
        <p:spPr>
          <a:xfrm>
            <a:off x="-52327" y="2280026"/>
            <a:ext cx="3328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Target 30€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96E38D4-7A8B-BE28-AA6F-47818A8F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1500"/>
            <a:ext cx="11514667" cy="807133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63E62E2-3A3E-A578-BDCA-85C4607DD072}"/>
              </a:ext>
            </a:extLst>
          </p:cNvPr>
          <p:cNvSpPr/>
          <p:nvPr/>
        </p:nvSpPr>
        <p:spPr>
          <a:xfrm>
            <a:off x="566538" y="835892"/>
            <a:ext cx="2949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Doel 19 $</a:t>
            </a:r>
          </a:p>
        </p:txBody>
      </p:sp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269" cy="6477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1" y="5878059"/>
            <a:ext cx="215597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110" y="5878059"/>
            <a:ext cx="564641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F63CA40-F644-9963-6CDB-8206FE8BF67B}"/>
              </a:ext>
            </a:extLst>
          </p:cNvPr>
          <p:cNvSpPr/>
          <p:nvPr/>
        </p:nvSpPr>
        <p:spPr>
          <a:xfrm>
            <a:off x="301581" y="2776835"/>
            <a:ext cx="2848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Doel 98$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5F264C-2903-7CCD-5256-FD1A6B22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27538"/>
            <a:ext cx="11514667" cy="800979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719CB4B-ECB1-90E5-60B5-80A862523740}"/>
              </a:ext>
            </a:extLst>
          </p:cNvPr>
          <p:cNvSpPr/>
          <p:nvPr/>
        </p:nvSpPr>
        <p:spPr>
          <a:xfrm>
            <a:off x="209703" y="906400"/>
            <a:ext cx="3319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Doel22,5 $</a:t>
            </a:r>
          </a:p>
        </p:txBody>
      </p:sp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18E2BDC-52A0-A87E-128A-671FD18FD01B}"/>
              </a:ext>
            </a:extLst>
          </p:cNvPr>
          <p:cNvSpPr/>
          <p:nvPr/>
        </p:nvSpPr>
        <p:spPr>
          <a:xfrm>
            <a:off x="793732" y="2776835"/>
            <a:ext cx="277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Doel 20$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A6339C-6F93-05BC-30F5-14FED2BBE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-215660"/>
            <a:ext cx="11514667" cy="7376746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A91C44-B91D-008E-5425-2305921FFED7}"/>
              </a:ext>
            </a:extLst>
          </p:cNvPr>
          <p:cNvSpPr/>
          <p:nvPr/>
        </p:nvSpPr>
        <p:spPr>
          <a:xfrm>
            <a:off x="445174" y="764558"/>
            <a:ext cx="3121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Doel 3,5 $</a:t>
            </a:r>
          </a:p>
        </p:txBody>
      </p:sp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3FCC64A-8D35-2AA1-3132-2EA5332AA266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all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+mj-ea"/>
                <a:cs typeface="+mj-cs"/>
              </a:rPr>
              <a:t>Doel 98$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4E6801-0C48-AB77-DCAE-121D936B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688" y="-608495"/>
            <a:ext cx="11514667" cy="813288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8F3D2E-41A8-AA50-3F97-39395261403A}"/>
              </a:ext>
            </a:extLst>
          </p:cNvPr>
          <p:cNvSpPr/>
          <p:nvPr/>
        </p:nvSpPr>
        <p:spPr>
          <a:xfrm>
            <a:off x="5182152" y="705227"/>
            <a:ext cx="3484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Doel 0,50 $</a:t>
            </a:r>
          </a:p>
        </p:txBody>
      </p:sp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F1ADA52-0F45-51D4-F9E7-6F31750E457C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Doel 10€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272247-5A05-FA3C-6038-27AE6193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85153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42F05B-2FDB-9988-70F4-B2868F125428}"/>
              </a:ext>
            </a:extLst>
          </p:cNvPr>
          <p:cNvSpPr/>
          <p:nvPr/>
        </p:nvSpPr>
        <p:spPr>
          <a:xfrm>
            <a:off x="1045379" y="713009"/>
            <a:ext cx="2906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Doel 15 $</a:t>
            </a:r>
          </a:p>
        </p:txBody>
      </p:sp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35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6/25/2024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5" y="0"/>
            <a:ext cx="3062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6/25/2024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38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6/25/2024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6/25/2024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6/25/2024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6/25/2024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6/25/2024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191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FDAB85-9D62-EA83-69BF-DA345146C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85" y="388488"/>
            <a:ext cx="6924053" cy="557022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6/25/2024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482</Words>
  <Application>Microsoft Office PowerPoint</Application>
  <PresentationFormat>Aangepast</PresentationFormat>
  <Paragraphs>159</Paragraphs>
  <Slides>38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8" baseType="lpstr">
      <vt:lpstr>Arial Black</vt:lpstr>
      <vt:lpstr>Univers</vt:lpstr>
      <vt:lpstr>Constantia</vt:lpstr>
      <vt:lpstr>Wingdings 3</vt:lpstr>
      <vt:lpstr>Arial Unicode MS</vt:lpstr>
      <vt:lpstr>Corbel</vt:lpstr>
      <vt:lpstr>LJQQAM+ITC Zapf Chancery Medium Italic</vt:lpstr>
      <vt:lpstr>Arial</vt:lpstr>
      <vt:lpstr>Calibri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2</cp:revision>
  <cp:lastPrinted>2023-12-06T10:58:29Z</cp:lastPrinted>
  <dcterms:modified xsi:type="dcterms:W3CDTF">2024-06-25T09:27:56Z</dcterms:modified>
</cp:coreProperties>
</file>