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0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39" r:id="rId10"/>
    <p:sldId id="513" r:id="rId11"/>
    <p:sldId id="538" r:id="rId12"/>
    <p:sldId id="512" r:id="rId13"/>
    <p:sldId id="540" r:id="rId14"/>
    <p:sldId id="264" r:id="rId15"/>
    <p:sldId id="515" r:id="rId16"/>
    <p:sldId id="466" r:id="rId17"/>
    <p:sldId id="465" r:id="rId18"/>
    <p:sldId id="404" r:id="rId19"/>
    <p:sldId id="336" r:id="rId20"/>
    <p:sldId id="462" r:id="rId21"/>
    <p:sldId id="272" r:id="rId22"/>
    <p:sldId id="496" r:id="rId23"/>
    <p:sldId id="274" r:id="rId24"/>
    <p:sldId id="380" r:id="rId25"/>
    <p:sldId id="519" r:id="rId26"/>
    <p:sldId id="520" r:id="rId27"/>
    <p:sldId id="530" r:id="rId28"/>
    <p:sldId id="526" r:id="rId29"/>
    <p:sldId id="529" r:id="rId30"/>
    <p:sldId id="528" r:id="rId31"/>
    <p:sldId id="525" r:id="rId32"/>
    <p:sldId id="536" r:id="rId33"/>
    <p:sldId id="524" r:id="rId34"/>
    <p:sldId id="541" r:id="rId35"/>
    <p:sldId id="483" r:id="rId36"/>
    <p:sldId id="535" r:id="rId37"/>
    <p:sldId id="400" r:id="rId38"/>
    <p:sldId id="534" r:id="rId39"/>
  </p:sldIdLst>
  <p:sldSz cx="11518900" cy="6477000"/>
  <p:notesSz cx="9929813" cy="6797675"/>
  <p:embeddedFontLst>
    <p:embeddedFont>
      <p:font typeface="Arial Unicode MS" panose="020B0604020202020204" charset="-128"/>
      <p:regular r:id="rId41"/>
    </p:embeddedFont>
    <p:embeddedFont>
      <p:font typeface="Arial Black" panose="020B0A04020102020204" pitchFamily="34" charset="0"/>
      <p:bold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  <p:embeddedFont>
      <p:font typeface="LJQQAM+ITC Zapf Chancery Medium Italic" panose="020B0604020202020204"/>
      <p:regular r:id="rId51"/>
    </p:embeddedFont>
    <p:embeddedFont>
      <p:font typeface="Univers" panose="020B0503020202020204" pitchFamily="34" charset="0"/>
      <p:regular r:id="rId52"/>
      <p:bold r:id="rId53"/>
    </p:embeddedFont>
    <p:embeddedFont>
      <p:font typeface="Wingdings 3" panose="05040102010807070707" pitchFamily="18" charset="2"/>
      <p:regular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13"/>
            <p14:sldId id="538"/>
            <p14:sldId id="512"/>
            <p14:sldId id="540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541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22872B-714C-4FCA-8798-7BBC0C487CEA}" v="11" dt="2024-07-17T08:21:02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9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19961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229145"/>
        <a:ext cx="3389696" cy="545834"/>
      </dsp:txXfrm>
    </dsp:sp>
    <dsp:sp modelId="{73DA6E23-222E-4423-8948-6E9F4617F3DD}">
      <dsp:nvSpPr>
        <dsp:cNvPr id="0" name=""/>
        <dsp:cNvSpPr/>
      </dsp:nvSpPr>
      <dsp:spPr>
        <a:xfrm>
          <a:off x="0" y="83618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865715"/>
        <a:ext cx="3389696" cy="545834"/>
      </dsp:txXfrm>
    </dsp:sp>
    <dsp:sp modelId="{25FFA75A-14B9-4430-BF3A-8547943A3082}">
      <dsp:nvSpPr>
        <dsp:cNvPr id="0" name=""/>
        <dsp:cNvSpPr/>
      </dsp:nvSpPr>
      <dsp:spPr>
        <a:xfrm>
          <a:off x="0" y="147275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502286"/>
        <a:ext cx="3389696" cy="545834"/>
      </dsp:txXfrm>
    </dsp:sp>
    <dsp:sp modelId="{295320C5-78FA-4109-9C97-D900B70013E4}">
      <dsp:nvSpPr>
        <dsp:cNvPr id="0" name=""/>
        <dsp:cNvSpPr/>
      </dsp:nvSpPr>
      <dsp:spPr>
        <a:xfrm>
          <a:off x="0" y="210932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138856"/>
        <a:ext cx="3389696" cy="545834"/>
      </dsp:txXfrm>
    </dsp:sp>
    <dsp:sp modelId="{E096775B-7B39-4BF8-99D3-60B2B4E8F1F1}">
      <dsp:nvSpPr>
        <dsp:cNvPr id="0" name=""/>
        <dsp:cNvSpPr/>
      </dsp:nvSpPr>
      <dsp:spPr>
        <a:xfrm>
          <a:off x="0" y="274589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775426"/>
        <a:ext cx="3389696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17/07/2024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4.png"/><Relationship Id="rId9" Type="http://schemas.microsoft.com/office/2007/relationships/diagramDrawing" Target="../diagrams/drawin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7/17/2024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chemeClr val="accent1"/>
                </a:solidFill>
              </a:rPr>
              <a:pPr>
                <a:spcAft>
                  <a:spcPts val="600"/>
                </a:spcAft>
                <a:defRPr/>
              </a:pPr>
              <a:t>7/17/2024</a:t>
            </a:fld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>
                <a:solidFill>
                  <a:schemeClr val="accent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100">
              <a:solidFill>
                <a:schemeClr val="accent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BC3E7E-B0DD-5580-364B-2696803B8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87" y="962025"/>
            <a:ext cx="72485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6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A0E00A-D6E0-75CF-E9D7-65B6758B1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085" y="534152"/>
            <a:ext cx="5807927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effectLst/>
              </a:rPr>
              <a:pPr>
                <a:spcAft>
                  <a:spcPts val="600"/>
                </a:spcAft>
              </a:pPr>
              <a:t>11</a:t>
            </a:fld>
            <a:endParaRPr lang="en-US" sz="120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B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777D54A-C95D-6A5E-312D-D15FD84904BB}"/>
              </a:ext>
            </a:extLst>
          </p:cNvPr>
          <p:cNvSpPr/>
          <p:nvPr/>
        </p:nvSpPr>
        <p:spPr>
          <a:xfrm>
            <a:off x="470386" y="856351"/>
            <a:ext cx="10169772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Dat zou goudmijnfondsen zoals</a:t>
            </a:r>
          </a:p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bevoorbeeld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placeuro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goldmines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Van 5€ naar 625€ brengen</a:t>
            </a:r>
          </a:p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=1250%</a:t>
            </a:r>
          </a:p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Zelfs </a:t>
            </a:r>
            <a:r>
              <a:rPr lang="nl-N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nvidea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of </a:t>
            </a:r>
            <a:r>
              <a:rPr lang="nl-N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aslm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doen dit niet</a:t>
            </a:r>
          </a:p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Dit is een nieuwe uitbraak sector</a:t>
            </a: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D3849-146D-3DF9-B6E5-5BF91236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416CB5-B2A8-45DF-6C4C-68CFEC7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8BCACB0-589F-695E-B31A-974DEACC2846}"/>
              </a:ext>
            </a:extLst>
          </p:cNvPr>
          <p:cNvSpPr txBox="1"/>
          <p:nvPr/>
        </p:nvSpPr>
        <p:spPr>
          <a:xfrm>
            <a:off x="1349406" y="699343"/>
            <a:ext cx="949910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voor alle inlichtingen over deze nieuwe 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Sector belegging met een winstpotentieel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Van 1250% kom je best op kantoor</a:t>
            </a:r>
          </a:p>
        </p:txBody>
      </p:sp>
    </p:spTree>
    <p:extLst>
      <p:ext uri="{BB962C8B-B14F-4D97-AF65-F5344CB8AC3E}">
        <p14:creationId xmlns:p14="http://schemas.microsoft.com/office/powerpoint/2010/main" val="9127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7/17/2024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16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7/17/2024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18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>
                <a:solidFill>
                  <a:srgbClr val="FF0000"/>
                </a:solidFill>
              </a:rPr>
              <a:t>mexem </a:t>
            </a:r>
            <a:r>
              <a:rPr lang="nl-BE" sz="2000" b="1" err="1">
                <a:solidFill>
                  <a:srgbClr val="FF0000"/>
                </a:solidFill>
              </a:rPr>
              <a:t>be</a:t>
            </a:r>
            <a:endParaRPr lang="nl-BE" b="1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627989"/>
            <a:ext cx="11518900" cy="505239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475933" y="166324"/>
            <a:ext cx="82358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Wij blijven de goedkoopste</a:t>
            </a: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7/17/2024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7/17/2024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comfort index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7/17/2024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A5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9DAE144-12ED-BD65-17C8-A2EC44F2F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97877"/>
            <a:ext cx="11514667" cy="829114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1D2DF93-0AF5-4AF7-A1BD-6C19C757DED9}"/>
              </a:ext>
            </a:extLst>
          </p:cNvPr>
          <p:cNvSpPr/>
          <p:nvPr/>
        </p:nvSpPr>
        <p:spPr>
          <a:xfrm>
            <a:off x="1341161" y="607718"/>
            <a:ext cx="4415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Koersdoel 18$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378" y="242287"/>
            <a:ext cx="11058144" cy="601161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515569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/>
              <a:pPr defTabSz="914400">
                <a:spcAft>
                  <a:spcPts val="600"/>
                </a:spcAft>
              </a:pPr>
              <a:t>26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64C607-8ECD-279F-6D0F-6990882B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77007"/>
            <a:ext cx="11514667" cy="797462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5408A70-B7A0-23CB-8E72-AA0351F6BDEC}"/>
              </a:ext>
            </a:extLst>
          </p:cNvPr>
          <p:cNvSpPr/>
          <p:nvPr/>
        </p:nvSpPr>
        <p:spPr>
          <a:xfrm>
            <a:off x="1869421" y="859642"/>
            <a:ext cx="406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Koersdoel 9$</a:t>
            </a:r>
          </a:p>
        </p:txBody>
      </p:sp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27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9E5E29-8D68-CAC3-562F-9F31CB69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0485"/>
            <a:ext cx="11514667" cy="780756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B1B41D6-90F9-F8E2-2A91-EB02BFCE3EC2}"/>
              </a:ext>
            </a:extLst>
          </p:cNvPr>
          <p:cNvSpPr/>
          <p:nvPr/>
        </p:nvSpPr>
        <p:spPr>
          <a:xfrm>
            <a:off x="1374501" y="1077432"/>
            <a:ext cx="2420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Doel 5$</a:t>
            </a:r>
          </a:p>
        </p:txBody>
      </p:sp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3193" y="233171"/>
            <a:ext cx="5537727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64989" y="3986312"/>
            <a:ext cx="398318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3697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83FF0E-C6BA-13B7-75A3-4516D0B9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27537"/>
            <a:ext cx="11514667" cy="8097714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61EDE55-3D61-09FF-F21D-C2602FEBDAEA}"/>
              </a:ext>
            </a:extLst>
          </p:cNvPr>
          <p:cNvSpPr/>
          <p:nvPr/>
        </p:nvSpPr>
        <p:spPr>
          <a:xfrm>
            <a:off x="841919" y="1086057"/>
            <a:ext cx="3202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10$</a:t>
            </a:r>
          </a:p>
        </p:txBody>
      </p:sp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7/17/2024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4933D8-2BFC-4304-C846-105B2FAA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0969"/>
            <a:ext cx="11514667" cy="816805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881B2A1-1932-ED2B-5553-372CAA10AC20}"/>
              </a:ext>
            </a:extLst>
          </p:cNvPr>
          <p:cNvSpPr/>
          <p:nvPr/>
        </p:nvSpPr>
        <p:spPr>
          <a:xfrm>
            <a:off x="1729179" y="206163"/>
            <a:ext cx="4030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Richting 30 $</a:t>
            </a:r>
          </a:p>
        </p:txBody>
      </p:sp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958580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17 juli en 21 augustus en 18/09+ 16/10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11269" cy="6477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1" y="5878059"/>
            <a:ext cx="215597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3110" y="5878059"/>
            <a:ext cx="564641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C9C350-470B-8265-B55D-858EDB609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80292"/>
            <a:ext cx="11514667" cy="808013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824DBBD-651B-4A97-74A3-3116D716F755}"/>
              </a:ext>
            </a:extLst>
          </p:cNvPr>
          <p:cNvSpPr/>
          <p:nvPr/>
        </p:nvSpPr>
        <p:spPr>
          <a:xfrm>
            <a:off x="1148791" y="713009"/>
            <a:ext cx="6298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Koerspotentieel 50 $</a:t>
            </a:r>
          </a:p>
        </p:txBody>
      </p:sp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ED8D06-6FA9-E491-1B88-5D3A8631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38554"/>
            <a:ext cx="11514667" cy="80977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008CF5A-0EF0-3A1E-4815-91C9D380960F}"/>
              </a:ext>
            </a:extLst>
          </p:cNvPr>
          <p:cNvSpPr/>
          <p:nvPr/>
        </p:nvSpPr>
        <p:spPr>
          <a:xfrm>
            <a:off x="716441" y="741001"/>
            <a:ext cx="4030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Richting 30 $</a:t>
            </a:r>
          </a:p>
        </p:txBody>
      </p:sp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1029F0-E027-5D23-4C8A-F7ED4925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74785"/>
            <a:ext cx="11514667" cy="79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9981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446" y="5878059"/>
            <a:ext cx="953265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13F460-B445-8465-212E-23C5E1CD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3"/>
            <a:ext cx="11514667" cy="786032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536873C-813E-69D8-E544-D4220BF378C7}"/>
              </a:ext>
            </a:extLst>
          </p:cNvPr>
          <p:cNvSpPr/>
          <p:nvPr/>
        </p:nvSpPr>
        <p:spPr>
          <a:xfrm>
            <a:off x="1616038" y="1267212"/>
            <a:ext cx="2420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Doel 5$</a:t>
            </a:r>
          </a:p>
        </p:txBody>
      </p:sp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BC628-E54C-EDF3-7838-A0739B7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3D6AFB-5280-D11C-4C6B-D3F8437FD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1C5E451-706D-F514-4240-A94DAD863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22031"/>
            <a:ext cx="11514667" cy="803616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8951C1-E4F4-A770-819F-20541D957E14}"/>
              </a:ext>
            </a:extLst>
          </p:cNvPr>
          <p:cNvSpPr/>
          <p:nvPr/>
        </p:nvSpPr>
        <p:spPr>
          <a:xfrm>
            <a:off x="240214" y="754571"/>
            <a:ext cx="7104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Stijgingspotentieel 10$</a:t>
            </a:r>
          </a:p>
        </p:txBody>
      </p:sp>
    </p:spTree>
    <p:extLst>
      <p:ext uri="{BB962C8B-B14F-4D97-AF65-F5344CB8AC3E}">
        <p14:creationId xmlns:p14="http://schemas.microsoft.com/office/powerpoint/2010/main" val="3479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4239" y="1590484"/>
            <a:ext cx="808105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85" y="0"/>
            <a:ext cx="306208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7/17/2024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7/17/2024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69507" y="934244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7/17/2024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7/17/2024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E687A9-983E-495E-6777-5361070E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500" y="534152"/>
            <a:ext cx="8237098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514</Words>
  <Application>Microsoft Office PowerPoint</Application>
  <PresentationFormat>Aangepast</PresentationFormat>
  <Paragraphs>160</Paragraphs>
  <Slides>38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8" baseType="lpstr">
      <vt:lpstr>Arial Unicode MS</vt:lpstr>
      <vt:lpstr>Corbel</vt:lpstr>
      <vt:lpstr>LJQQAM+ITC Zapf Chancery Medium Italic</vt:lpstr>
      <vt:lpstr>Constantia</vt:lpstr>
      <vt:lpstr>Wingdings 3</vt:lpstr>
      <vt:lpstr>Univers</vt:lpstr>
      <vt:lpstr>Arial</vt:lpstr>
      <vt:lpstr>Calibri</vt:lpstr>
      <vt:lpstr>Arial Black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5</cp:revision>
  <cp:lastPrinted>2023-12-06T10:58:29Z</cp:lastPrinted>
  <dcterms:modified xsi:type="dcterms:W3CDTF">2024-07-17T08:22:34Z</dcterms:modified>
</cp:coreProperties>
</file>