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5082" r:id="rId1"/>
  </p:sldMasterIdLst>
  <p:notesMasterIdLst>
    <p:notesMasterId r:id="rId46"/>
  </p:notesMasterIdLst>
  <p:sldIdLst>
    <p:sldId id="256" r:id="rId2"/>
    <p:sldId id="505" r:id="rId3"/>
    <p:sldId id="476" r:id="rId4"/>
    <p:sldId id="546" r:id="rId5"/>
    <p:sldId id="547" r:id="rId6"/>
    <p:sldId id="548" r:id="rId7"/>
    <p:sldId id="258" r:id="rId8"/>
    <p:sldId id="518" r:id="rId9"/>
    <p:sldId id="531" r:id="rId10"/>
    <p:sldId id="460" r:id="rId11"/>
    <p:sldId id="260" r:id="rId12"/>
    <p:sldId id="512" r:id="rId13"/>
    <p:sldId id="539" r:id="rId14"/>
    <p:sldId id="540" r:id="rId15"/>
    <p:sldId id="542" r:id="rId16"/>
    <p:sldId id="549" r:id="rId17"/>
    <p:sldId id="264" r:id="rId18"/>
    <p:sldId id="515" r:id="rId19"/>
    <p:sldId id="466" r:id="rId20"/>
    <p:sldId id="465" r:id="rId21"/>
    <p:sldId id="404" r:id="rId22"/>
    <p:sldId id="336" r:id="rId23"/>
    <p:sldId id="462" r:id="rId24"/>
    <p:sldId id="272" r:id="rId25"/>
    <p:sldId id="496" r:id="rId26"/>
    <p:sldId id="274" r:id="rId27"/>
    <p:sldId id="380" r:id="rId28"/>
    <p:sldId id="519" r:id="rId29"/>
    <p:sldId id="520" r:id="rId30"/>
    <p:sldId id="530" r:id="rId31"/>
    <p:sldId id="526" r:id="rId32"/>
    <p:sldId id="529" r:id="rId33"/>
    <p:sldId id="528" r:id="rId34"/>
    <p:sldId id="525" r:id="rId35"/>
    <p:sldId id="536" r:id="rId36"/>
    <p:sldId id="524" r:id="rId37"/>
    <p:sldId id="541" r:id="rId38"/>
    <p:sldId id="543" r:id="rId39"/>
    <p:sldId id="544" r:id="rId40"/>
    <p:sldId id="545" r:id="rId41"/>
    <p:sldId id="483" r:id="rId42"/>
    <p:sldId id="535" r:id="rId43"/>
    <p:sldId id="400" r:id="rId44"/>
    <p:sldId id="534" r:id="rId45"/>
  </p:sldIdLst>
  <p:sldSz cx="11518900" cy="6477000"/>
  <p:notesSz cx="9929813" cy="6797675"/>
  <p:embeddedFontLst>
    <p:embeddedFont>
      <p:font typeface="Arial Unicode MS" panose="020B0604020202020204" charset="-128"/>
      <p:regular r:id="rId47"/>
    </p:embeddedFont>
    <p:embeddedFont>
      <p:font typeface="Arial Black" panose="020B0A04020102020204" pitchFamily="34" charset="0"/>
      <p:bold r:id="rId48"/>
    </p:embeddedFont>
    <p:embeddedFont>
      <p:font typeface="Constantia" panose="02030602050306030303" pitchFamily="18" charset="0"/>
      <p:regular r:id="rId49"/>
      <p:bold r:id="rId50"/>
      <p:italic r:id="rId51"/>
      <p:boldItalic r:id="rId52"/>
    </p:embeddedFont>
    <p:embeddedFont>
      <p:font typeface="Corbel" panose="020B0503020204020204" pitchFamily="34" charset="0"/>
      <p:regular r:id="rId53"/>
      <p:bold r:id="rId54"/>
      <p:italic r:id="rId55"/>
      <p:boldItalic r:id="rId56"/>
    </p:embeddedFont>
    <p:embeddedFont>
      <p:font typeface="LJQQAM+ITC Zapf Chancery Medium Italic" panose="020B0604020202020204"/>
      <p:regular r:id="rId57"/>
    </p:embeddedFont>
    <p:embeddedFont>
      <p:font typeface="Univers" panose="020B0503020202020204" pitchFamily="34" charset="0"/>
      <p:regular r:id="rId58"/>
      <p:bold r:id="rId5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DE9A476A-BE10-438B-A8F8-9C1FD48FE5AB}">
          <p14:sldIdLst>
            <p14:sldId id="256"/>
            <p14:sldId id="505"/>
            <p14:sldId id="476"/>
            <p14:sldId id="546"/>
            <p14:sldId id="547"/>
            <p14:sldId id="548"/>
            <p14:sldId id="258"/>
            <p14:sldId id="518"/>
            <p14:sldId id="531"/>
          </p14:sldIdLst>
        </p14:section>
        <p14:section name="Naamloze sectie" id="{8755B586-2486-49CE-8420-C76D66869903}">
          <p14:sldIdLst>
            <p14:sldId id="460"/>
            <p14:sldId id="260"/>
            <p14:sldId id="512"/>
            <p14:sldId id="539"/>
            <p14:sldId id="540"/>
            <p14:sldId id="542"/>
            <p14:sldId id="549"/>
            <p14:sldId id="264"/>
            <p14:sldId id="515"/>
            <p14:sldId id="466"/>
            <p14:sldId id="465"/>
            <p14:sldId id="404"/>
            <p14:sldId id="336"/>
            <p14:sldId id="462"/>
            <p14:sldId id="272"/>
            <p14:sldId id="496"/>
            <p14:sldId id="274"/>
          </p14:sldIdLst>
        </p14:section>
        <p14:section name="Naamloze sectie" id="{074C21AF-C3DA-4687-9D7C-3395020316BD}">
          <p14:sldIdLst>
            <p14:sldId id="380"/>
            <p14:sldId id="519"/>
            <p14:sldId id="520"/>
            <p14:sldId id="530"/>
            <p14:sldId id="526"/>
            <p14:sldId id="529"/>
            <p14:sldId id="528"/>
            <p14:sldId id="525"/>
            <p14:sldId id="536"/>
            <p14:sldId id="524"/>
            <p14:sldId id="541"/>
            <p14:sldId id="543"/>
            <p14:sldId id="544"/>
            <p14:sldId id="545"/>
            <p14:sldId id="483"/>
            <p14:sldId id="535"/>
            <p14:sldId id="400"/>
            <p14:sldId id="534"/>
          </p14:sldIdLst>
        </p14:section>
      </p14:sectionLst>
    </p:ext>
    <p:ext uri="{EFAFB233-063F-42B5-8137-9DF3F51BA10A}">
      <p15:sldGuideLst xmlns:p15="http://schemas.microsoft.com/office/powerpoint/2012/main">
        <p15:guide id="1" orient="horz" pos="3168">
          <p15:clr>
            <a:srgbClr val="A4A3A4"/>
          </p15:clr>
        </p15:guide>
        <p15:guide id="2" pos="244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ard busschaert" initials="bb" lastIdx="1" clrIdx="0">
    <p:extLst>
      <p:ext uri="{19B8F6BF-5375-455C-9EA6-DF929625EA0E}">
        <p15:presenceInfo xmlns:p15="http://schemas.microsoft.com/office/powerpoint/2012/main" userId="3712a37b8b467b7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1F3ACC-CF33-4528-AF38-3E3C757661CF}" v="6" dt="2024-08-07T08:03:36.87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38" y="138"/>
      </p:cViewPr>
      <p:guideLst>
        <p:guide orient="horz" pos="3168"/>
        <p:guide pos="2448"/>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1DD5E8-2F51-4131-B3FA-7DD0A8A9C07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nl-BE"/>
        </a:p>
      </dgm:t>
    </dgm:pt>
    <dgm:pt modelId="{570A5A62-3B27-405E-B9F7-EC3ADCAC125B}">
      <dgm:prSet/>
      <dgm:spPr/>
      <dgm:t>
        <a:bodyPr/>
        <a:lstStyle/>
        <a:p>
          <a:r>
            <a:rPr lang="nl-BE" b="1" i="0" u="sng"/>
            <a:t>Hoe kan je online klant worden van      </a:t>
          </a:r>
          <a:br>
            <a:rPr lang="nl-BE" b="1" i="0" u="sng"/>
          </a:br>
          <a:r>
            <a:rPr lang="nl-BE" b="1" i="0" u="sng"/>
            <a:t>       ons kantoor knokke-heist</a:t>
          </a:r>
          <a:br>
            <a:rPr lang="nl-BE" b="1" i="0" u="sng"/>
          </a:br>
          <a:r>
            <a:rPr lang="nl-BE" b="1" i="0" u="sng"/>
            <a:t>      private portfolio masters</a:t>
          </a:r>
          <a:endParaRPr lang="nl-BE"/>
        </a:p>
      </dgm:t>
    </dgm:pt>
    <dgm:pt modelId="{905EA5BC-30EA-441F-A03C-9F6A848A7C3E}" type="parTrans" cxnId="{CF48F179-E38A-4542-AFFE-9801CAB6E1F2}">
      <dgm:prSet/>
      <dgm:spPr/>
      <dgm:t>
        <a:bodyPr/>
        <a:lstStyle/>
        <a:p>
          <a:endParaRPr lang="nl-BE"/>
        </a:p>
      </dgm:t>
    </dgm:pt>
    <dgm:pt modelId="{F765EE4B-9BF3-481F-96F2-7B3673E746D0}" type="sibTrans" cxnId="{CF48F179-E38A-4542-AFFE-9801CAB6E1F2}">
      <dgm:prSet/>
      <dgm:spPr/>
      <dgm:t>
        <a:bodyPr/>
        <a:lstStyle/>
        <a:p>
          <a:endParaRPr lang="nl-BE"/>
        </a:p>
      </dgm:t>
    </dgm:pt>
    <dgm:pt modelId="{9598498A-C740-4E9A-80F0-D89BA1C5CEB3}" type="pres">
      <dgm:prSet presAssocID="{861DD5E8-2F51-4131-B3FA-7DD0A8A9C076}" presName="linearFlow" presStyleCnt="0">
        <dgm:presLayoutVars>
          <dgm:dir/>
          <dgm:resizeHandles val="exact"/>
        </dgm:presLayoutVars>
      </dgm:prSet>
      <dgm:spPr/>
    </dgm:pt>
    <dgm:pt modelId="{D043840C-0DA5-4A8E-93A9-920F9885C34F}" type="pres">
      <dgm:prSet presAssocID="{570A5A62-3B27-405E-B9F7-EC3ADCAC125B}" presName="composite" presStyleCnt="0"/>
      <dgm:spPr/>
    </dgm:pt>
    <dgm:pt modelId="{01D3A83C-AF0A-4EBD-A424-F70CE5C9D12E}" type="pres">
      <dgm:prSet presAssocID="{570A5A62-3B27-405E-B9F7-EC3ADCAC125B}"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ad dat zich een weg door een grasveld kronkelt"/>
        </a:ext>
      </dgm:extLst>
    </dgm:pt>
    <dgm:pt modelId="{8923142F-6166-4469-A196-0107586AB9C7}" type="pres">
      <dgm:prSet presAssocID="{570A5A62-3B27-405E-B9F7-EC3ADCAC125B}" presName="txShp" presStyleLbl="node1" presStyleIdx="0" presStyleCnt="1">
        <dgm:presLayoutVars>
          <dgm:bulletEnabled val="1"/>
        </dgm:presLayoutVars>
      </dgm:prSet>
      <dgm:spPr/>
    </dgm:pt>
  </dgm:ptLst>
  <dgm:cxnLst>
    <dgm:cxn modelId="{FAD92F09-1A3E-444F-9D2F-79EDEAC5673E}" type="presOf" srcId="{570A5A62-3B27-405E-B9F7-EC3ADCAC125B}" destId="{8923142F-6166-4469-A196-0107586AB9C7}" srcOrd="0" destOrd="0" presId="urn:microsoft.com/office/officeart/2005/8/layout/vList3"/>
    <dgm:cxn modelId="{633B3E0A-675B-42CF-9604-96BBC16A0A5F}" type="presOf" srcId="{861DD5E8-2F51-4131-B3FA-7DD0A8A9C076}" destId="{9598498A-C740-4E9A-80F0-D89BA1C5CEB3}" srcOrd="0" destOrd="0" presId="urn:microsoft.com/office/officeart/2005/8/layout/vList3"/>
    <dgm:cxn modelId="{CF48F179-E38A-4542-AFFE-9801CAB6E1F2}" srcId="{861DD5E8-2F51-4131-B3FA-7DD0A8A9C076}" destId="{570A5A62-3B27-405E-B9F7-EC3ADCAC125B}" srcOrd="0" destOrd="0" parTransId="{905EA5BC-30EA-441F-A03C-9F6A848A7C3E}" sibTransId="{F765EE4B-9BF3-481F-96F2-7B3673E746D0}"/>
    <dgm:cxn modelId="{C2200E21-D6AC-421B-A7DA-38A1896BB653}" type="presParOf" srcId="{9598498A-C740-4E9A-80F0-D89BA1C5CEB3}" destId="{D043840C-0DA5-4A8E-93A9-920F9885C34F}" srcOrd="0" destOrd="0" presId="urn:microsoft.com/office/officeart/2005/8/layout/vList3"/>
    <dgm:cxn modelId="{A78BA390-23EF-4FC1-B87E-C1FBABE72591}" type="presParOf" srcId="{D043840C-0DA5-4A8E-93A9-920F9885C34F}" destId="{01D3A83C-AF0A-4EBD-A424-F70CE5C9D12E}" srcOrd="0" destOrd="0" presId="urn:microsoft.com/office/officeart/2005/8/layout/vList3"/>
    <dgm:cxn modelId="{2F5D579B-548C-4446-AEC3-F8EB1DB8B8CA}" type="presParOf" srcId="{D043840C-0DA5-4A8E-93A9-920F9885C34F}" destId="{8923142F-6166-4469-A196-0107586AB9C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E3F159-F1D6-4FE3-B33A-A6B592245C74}" type="doc">
      <dgm:prSet loTypeId="urn:microsoft.com/office/officeart/2005/8/layout/vList2" loCatId="list" qsTypeId="urn:microsoft.com/office/officeart/2005/8/quickstyle/simple5" qsCatId="simple" csTypeId="urn:microsoft.com/office/officeart/2005/8/colors/accent2_2" csCatId="accent2"/>
      <dgm:spPr/>
      <dgm:t>
        <a:bodyPr/>
        <a:lstStyle/>
        <a:p>
          <a:endParaRPr lang="en-US"/>
        </a:p>
      </dgm:t>
    </dgm:pt>
    <dgm:pt modelId="{56448D94-16A9-4895-8FAA-122E436DE52B}">
      <dgm:prSet/>
      <dgm:spPr/>
      <dgm:t>
        <a:bodyPr/>
        <a:lstStyle/>
        <a:p>
          <a:r>
            <a:rPr lang="nl-BE" b="1"/>
            <a:t>DE LAASTE 3000 JAAR IS ER MAAR WEINIG VERANDERD OP DEZE AARDE OM UW VERMOGEN AFTESCHERMEN  TEGEN KOOPKRACHTVERLIES</a:t>
          </a:r>
          <a:endParaRPr lang="en-US"/>
        </a:p>
      </dgm:t>
    </dgm:pt>
    <dgm:pt modelId="{A41C973D-D9A6-40F8-A8D5-5CC37CBFB4DE}" type="parTrans" cxnId="{852707AF-5BD2-4370-A85B-8198B1545D54}">
      <dgm:prSet/>
      <dgm:spPr/>
      <dgm:t>
        <a:bodyPr/>
        <a:lstStyle/>
        <a:p>
          <a:endParaRPr lang="en-US"/>
        </a:p>
      </dgm:t>
    </dgm:pt>
    <dgm:pt modelId="{B30CD43A-AD03-4B59-8F4A-17A751F5C3E4}" type="sibTrans" cxnId="{852707AF-5BD2-4370-A85B-8198B1545D54}">
      <dgm:prSet/>
      <dgm:spPr/>
      <dgm:t>
        <a:bodyPr/>
        <a:lstStyle/>
        <a:p>
          <a:endParaRPr lang="en-US"/>
        </a:p>
      </dgm:t>
    </dgm:pt>
    <dgm:pt modelId="{80A314BF-352E-4944-A88C-7AB0CBF31700}">
      <dgm:prSet/>
      <dgm:spPr/>
      <dgm:t>
        <a:bodyPr/>
        <a:lstStyle/>
        <a:p>
          <a:r>
            <a:rPr lang="nl-BE" b="1"/>
            <a:t>BEURZEN.OBLIGATIES ALLES ZAL IN WAARDE VERMINDEREN</a:t>
          </a:r>
          <a:endParaRPr lang="en-US"/>
        </a:p>
      </dgm:t>
    </dgm:pt>
    <dgm:pt modelId="{1660F85B-ED05-46D7-A7DF-27F5CB77A036}" type="parTrans" cxnId="{5BEA7884-0A9C-401C-BE42-8E8023EB0C80}">
      <dgm:prSet/>
      <dgm:spPr/>
      <dgm:t>
        <a:bodyPr/>
        <a:lstStyle/>
        <a:p>
          <a:endParaRPr lang="en-US"/>
        </a:p>
      </dgm:t>
    </dgm:pt>
    <dgm:pt modelId="{1E61E9A5-B69D-413A-8173-37940B8C1274}" type="sibTrans" cxnId="{5BEA7884-0A9C-401C-BE42-8E8023EB0C80}">
      <dgm:prSet/>
      <dgm:spPr/>
      <dgm:t>
        <a:bodyPr/>
        <a:lstStyle/>
        <a:p>
          <a:endParaRPr lang="en-US"/>
        </a:p>
      </dgm:t>
    </dgm:pt>
    <dgm:pt modelId="{978A7F72-9446-4607-B7F4-6767861DBBAB}">
      <dgm:prSet/>
      <dgm:spPr/>
      <dgm:t>
        <a:bodyPr/>
        <a:lstStyle/>
        <a:p>
          <a:r>
            <a:rPr lang="nl-BE" b="1"/>
            <a:t>UITSLUITEND FYSISCH GOUD KAN U BEHOEDEN VAN DIT VERLIES</a:t>
          </a:r>
          <a:endParaRPr lang="en-US"/>
        </a:p>
      </dgm:t>
    </dgm:pt>
    <dgm:pt modelId="{425BCEB9-41CA-4976-A1CD-9C97A8CCEFD4}" type="parTrans" cxnId="{25E7FE5C-F982-40F2-8FD7-309B10E138E1}">
      <dgm:prSet/>
      <dgm:spPr/>
      <dgm:t>
        <a:bodyPr/>
        <a:lstStyle/>
        <a:p>
          <a:endParaRPr lang="en-US"/>
        </a:p>
      </dgm:t>
    </dgm:pt>
    <dgm:pt modelId="{09AB4A42-4D58-49A7-BF8D-216D6042EAA5}" type="sibTrans" cxnId="{25E7FE5C-F982-40F2-8FD7-309B10E138E1}">
      <dgm:prSet/>
      <dgm:spPr/>
      <dgm:t>
        <a:bodyPr/>
        <a:lstStyle/>
        <a:p>
          <a:endParaRPr lang="en-US"/>
        </a:p>
      </dgm:t>
    </dgm:pt>
    <dgm:pt modelId="{53A3BC40-D848-42E8-B02C-D3435AFDD15F}">
      <dgm:prSet/>
      <dgm:spPr/>
      <dgm:t>
        <a:bodyPr/>
        <a:lstStyle/>
        <a:p>
          <a:r>
            <a:rPr lang="nl-BE" b="1"/>
            <a:t>GOUDSTAVEN BEHOUDEN AL SINDS 3000JAAR STEEDS HUN KOOPKRACHT</a:t>
          </a:r>
          <a:endParaRPr lang="en-US"/>
        </a:p>
      </dgm:t>
    </dgm:pt>
    <dgm:pt modelId="{B1D13018-ADB6-4DD5-8BF3-DB717D24E0D8}" type="parTrans" cxnId="{E53D022C-5CF2-4C59-9076-C266B037367C}">
      <dgm:prSet/>
      <dgm:spPr/>
      <dgm:t>
        <a:bodyPr/>
        <a:lstStyle/>
        <a:p>
          <a:endParaRPr lang="en-US"/>
        </a:p>
      </dgm:t>
    </dgm:pt>
    <dgm:pt modelId="{4EA068D1-CC97-405E-8545-6774E79844EF}" type="sibTrans" cxnId="{E53D022C-5CF2-4C59-9076-C266B037367C}">
      <dgm:prSet/>
      <dgm:spPr/>
      <dgm:t>
        <a:bodyPr/>
        <a:lstStyle/>
        <a:p>
          <a:endParaRPr lang="en-US"/>
        </a:p>
      </dgm:t>
    </dgm:pt>
    <dgm:pt modelId="{7B162C0D-8231-49A0-8533-B5A9CBD00339}">
      <dgm:prSet/>
      <dgm:spPr/>
      <dgm:t>
        <a:bodyPr/>
        <a:lstStyle/>
        <a:p>
          <a:r>
            <a:rPr lang="nl-BE" b="1"/>
            <a:t>EN JA AZIE EN CHINA GELOVEN MASSAAL DAARIN</a:t>
          </a:r>
          <a:endParaRPr lang="en-US"/>
        </a:p>
      </dgm:t>
    </dgm:pt>
    <dgm:pt modelId="{56CAD3E1-0086-4563-814A-B26440E031E9}" type="parTrans" cxnId="{351327F7-9782-48E3-9258-05E57D700BD8}">
      <dgm:prSet/>
      <dgm:spPr/>
      <dgm:t>
        <a:bodyPr/>
        <a:lstStyle/>
        <a:p>
          <a:endParaRPr lang="en-US"/>
        </a:p>
      </dgm:t>
    </dgm:pt>
    <dgm:pt modelId="{79D97740-C8C2-4C08-9ECB-7B5FA251EA49}" type="sibTrans" cxnId="{351327F7-9782-48E3-9258-05E57D700BD8}">
      <dgm:prSet/>
      <dgm:spPr/>
      <dgm:t>
        <a:bodyPr/>
        <a:lstStyle/>
        <a:p>
          <a:endParaRPr lang="en-US"/>
        </a:p>
      </dgm:t>
    </dgm:pt>
    <dgm:pt modelId="{D92EA78E-9884-428E-BCAB-C4D02A96CDF3}" type="pres">
      <dgm:prSet presAssocID="{0EE3F159-F1D6-4FE3-B33A-A6B592245C74}" presName="linear" presStyleCnt="0">
        <dgm:presLayoutVars>
          <dgm:animLvl val="lvl"/>
          <dgm:resizeHandles val="exact"/>
        </dgm:presLayoutVars>
      </dgm:prSet>
      <dgm:spPr/>
    </dgm:pt>
    <dgm:pt modelId="{277D5C2E-29F7-4039-A657-0DF17578CA64}" type="pres">
      <dgm:prSet presAssocID="{56448D94-16A9-4895-8FAA-122E436DE52B}" presName="parentText" presStyleLbl="node1" presStyleIdx="0" presStyleCnt="5">
        <dgm:presLayoutVars>
          <dgm:chMax val="0"/>
          <dgm:bulletEnabled val="1"/>
        </dgm:presLayoutVars>
      </dgm:prSet>
      <dgm:spPr/>
    </dgm:pt>
    <dgm:pt modelId="{729A12A8-5BFD-4727-8B8D-DCD06D09FCC5}" type="pres">
      <dgm:prSet presAssocID="{B30CD43A-AD03-4B59-8F4A-17A751F5C3E4}" presName="spacer" presStyleCnt="0"/>
      <dgm:spPr/>
    </dgm:pt>
    <dgm:pt modelId="{E1BCD37C-DA90-43F5-9E69-F243B1C18FF7}" type="pres">
      <dgm:prSet presAssocID="{80A314BF-352E-4944-A88C-7AB0CBF31700}" presName="parentText" presStyleLbl="node1" presStyleIdx="1" presStyleCnt="5">
        <dgm:presLayoutVars>
          <dgm:chMax val="0"/>
          <dgm:bulletEnabled val="1"/>
        </dgm:presLayoutVars>
      </dgm:prSet>
      <dgm:spPr/>
    </dgm:pt>
    <dgm:pt modelId="{7CAF34BD-3DCF-4A4C-9911-551F53B71E85}" type="pres">
      <dgm:prSet presAssocID="{1E61E9A5-B69D-413A-8173-37940B8C1274}" presName="spacer" presStyleCnt="0"/>
      <dgm:spPr/>
    </dgm:pt>
    <dgm:pt modelId="{05F3A584-649B-4F24-A2FC-3ED3F3B7CFF1}" type="pres">
      <dgm:prSet presAssocID="{978A7F72-9446-4607-B7F4-6767861DBBAB}" presName="parentText" presStyleLbl="node1" presStyleIdx="2" presStyleCnt="5">
        <dgm:presLayoutVars>
          <dgm:chMax val="0"/>
          <dgm:bulletEnabled val="1"/>
        </dgm:presLayoutVars>
      </dgm:prSet>
      <dgm:spPr/>
    </dgm:pt>
    <dgm:pt modelId="{831AB13D-FEFD-445B-8B0C-0E7D42EBE855}" type="pres">
      <dgm:prSet presAssocID="{09AB4A42-4D58-49A7-BF8D-216D6042EAA5}" presName="spacer" presStyleCnt="0"/>
      <dgm:spPr/>
    </dgm:pt>
    <dgm:pt modelId="{20BD0497-96C6-4F26-BA44-2709F44E6B19}" type="pres">
      <dgm:prSet presAssocID="{53A3BC40-D848-42E8-B02C-D3435AFDD15F}" presName="parentText" presStyleLbl="node1" presStyleIdx="3" presStyleCnt="5">
        <dgm:presLayoutVars>
          <dgm:chMax val="0"/>
          <dgm:bulletEnabled val="1"/>
        </dgm:presLayoutVars>
      </dgm:prSet>
      <dgm:spPr/>
    </dgm:pt>
    <dgm:pt modelId="{580378D6-B549-44AF-84E8-942E15286825}" type="pres">
      <dgm:prSet presAssocID="{4EA068D1-CC97-405E-8545-6774E79844EF}" presName="spacer" presStyleCnt="0"/>
      <dgm:spPr/>
    </dgm:pt>
    <dgm:pt modelId="{2B048ECC-0036-4252-9E16-910661936D8F}" type="pres">
      <dgm:prSet presAssocID="{7B162C0D-8231-49A0-8533-B5A9CBD00339}" presName="parentText" presStyleLbl="node1" presStyleIdx="4" presStyleCnt="5">
        <dgm:presLayoutVars>
          <dgm:chMax val="0"/>
          <dgm:bulletEnabled val="1"/>
        </dgm:presLayoutVars>
      </dgm:prSet>
      <dgm:spPr/>
    </dgm:pt>
  </dgm:ptLst>
  <dgm:cxnLst>
    <dgm:cxn modelId="{E53D022C-5CF2-4C59-9076-C266B037367C}" srcId="{0EE3F159-F1D6-4FE3-B33A-A6B592245C74}" destId="{53A3BC40-D848-42E8-B02C-D3435AFDD15F}" srcOrd="3" destOrd="0" parTransId="{B1D13018-ADB6-4DD5-8BF3-DB717D24E0D8}" sibTransId="{4EA068D1-CC97-405E-8545-6774E79844EF}"/>
    <dgm:cxn modelId="{36C83B5C-808B-4AF7-9EEC-2EE1A3C07654}" type="presOf" srcId="{56448D94-16A9-4895-8FAA-122E436DE52B}" destId="{277D5C2E-29F7-4039-A657-0DF17578CA64}" srcOrd="0" destOrd="0" presId="urn:microsoft.com/office/officeart/2005/8/layout/vList2"/>
    <dgm:cxn modelId="{25E7FE5C-F982-40F2-8FD7-309B10E138E1}" srcId="{0EE3F159-F1D6-4FE3-B33A-A6B592245C74}" destId="{978A7F72-9446-4607-B7F4-6767861DBBAB}" srcOrd="2" destOrd="0" parTransId="{425BCEB9-41CA-4976-A1CD-9C97A8CCEFD4}" sibTransId="{09AB4A42-4D58-49A7-BF8D-216D6042EAA5}"/>
    <dgm:cxn modelId="{0EB63D74-4826-47A9-B83C-554A1EACD958}" type="presOf" srcId="{80A314BF-352E-4944-A88C-7AB0CBF31700}" destId="{E1BCD37C-DA90-43F5-9E69-F243B1C18FF7}" srcOrd="0" destOrd="0" presId="urn:microsoft.com/office/officeart/2005/8/layout/vList2"/>
    <dgm:cxn modelId="{5BEA7884-0A9C-401C-BE42-8E8023EB0C80}" srcId="{0EE3F159-F1D6-4FE3-B33A-A6B592245C74}" destId="{80A314BF-352E-4944-A88C-7AB0CBF31700}" srcOrd="1" destOrd="0" parTransId="{1660F85B-ED05-46D7-A7DF-27F5CB77A036}" sibTransId="{1E61E9A5-B69D-413A-8173-37940B8C1274}"/>
    <dgm:cxn modelId="{0F849AA0-F31D-4135-B949-1A7C7FDDBA0C}" type="presOf" srcId="{978A7F72-9446-4607-B7F4-6767861DBBAB}" destId="{05F3A584-649B-4F24-A2FC-3ED3F3B7CFF1}" srcOrd="0" destOrd="0" presId="urn:microsoft.com/office/officeart/2005/8/layout/vList2"/>
    <dgm:cxn modelId="{852707AF-5BD2-4370-A85B-8198B1545D54}" srcId="{0EE3F159-F1D6-4FE3-B33A-A6B592245C74}" destId="{56448D94-16A9-4895-8FAA-122E436DE52B}" srcOrd="0" destOrd="0" parTransId="{A41C973D-D9A6-40F8-A8D5-5CC37CBFB4DE}" sibTransId="{B30CD43A-AD03-4B59-8F4A-17A751F5C3E4}"/>
    <dgm:cxn modelId="{74A41DC4-A630-4A75-9622-F4BCD90A0D55}" type="presOf" srcId="{0EE3F159-F1D6-4FE3-B33A-A6B592245C74}" destId="{D92EA78E-9884-428E-BCAB-C4D02A96CDF3}" srcOrd="0" destOrd="0" presId="urn:microsoft.com/office/officeart/2005/8/layout/vList2"/>
    <dgm:cxn modelId="{97537BD0-32C1-4C79-9CFF-1A122D4464DC}" type="presOf" srcId="{7B162C0D-8231-49A0-8533-B5A9CBD00339}" destId="{2B048ECC-0036-4252-9E16-910661936D8F}" srcOrd="0" destOrd="0" presId="urn:microsoft.com/office/officeart/2005/8/layout/vList2"/>
    <dgm:cxn modelId="{1F44DED7-23F6-4677-8C3B-438C1AC9AC68}" type="presOf" srcId="{53A3BC40-D848-42E8-B02C-D3435AFDD15F}" destId="{20BD0497-96C6-4F26-BA44-2709F44E6B19}" srcOrd="0" destOrd="0" presId="urn:microsoft.com/office/officeart/2005/8/layout/vList2"/>
    <dgm:cxn modelId="{351327F7-9782-48E3-9258-05E57D700BD8}" srcId="{0EE3F159-F1D6-4FE3-B33A-A6B592245C74}" destId="{7B162C0D-8231-49A0-8533-B5A9CBD00339}" srcOrd="4" destOrd="0" parTransId="{56CAD3E1-0086-4563-814A-B26440E031E9}" sibTransId="{79D97740-C8C2-4C08-9ECB-7B5FA251EA49}"/>
    <dgm:cxn modelId="{E460CF2A-4B27-4130-8045-48EFC807AB05}" type="presParOf" srcId="{D92EA78E-9884-428E-BCAB-C4D02A96CDF3}" destId="{277D5C2E-29F7-4039-A657-0DF17578CA64}" srcOrd="0" destOrd="0" presId="urn:microsoft.com/office/officeart/2005/8/layout/vList2"/>
    <dgm:cxn modelId="{89C2BAD6-1C2C-4109-95A1-FDA4EF1E4CDA}" type="presParOf" srcId="{D92EA78E-9884-428E-BCAB-C4D02A96CDF3}" destId="{729A12A8-5BFD-4727-8B8D-DCD06D09FCC5}" srcOrd="1" destOrd="0" presId="urn:microsoft.com/office/officeart/2005/8/layout/vList2"/>
    <dgm:cxn modelId="{669D8A2D-BEC8-45AB-9166-E21668A012EE}" type="presParOf" srcId="{D92EA78E-9884-428E-BCAB-C4D02A96CDF3}" destId="{E1BCD37C-DA90-43F5-9E69-F243B1C18FF7}" srcOrd="2" destOrd="0" presId="urn:microsoft.com/office/officeart/2005/8/layout/vList2"/>
    <dgm:cxn modelId="{A6623B4A-9A67-4648-9690-7C17BA4F7FC0}" type="presParOf" srcId="{D92EA78E-9884-428E-BCAB-C4D02A96CDF3}" destId="{7CAF34BD-3DCF-4A4C-9911-551F53B71E85}" srcOrd="3" destOrd="0" presId="urn:microsoft.com/office/officeart/2005/8/layout/vList2"/>
    <dgm:cxn modelId="{71AEB27C-66D8-45EC-A734-39D0F0E7931C}" type="presParOf" srcId="{D92EA78E-9884-428E-BCAB-C4D02A96CDF3}" destId="{05F3A584-649B-4F24-A2FC-3ED3F3B7CFF1}" srcOrd="4" destOrd="0" presId="urn:microsoft.com/office/officeart/2005/8/layout/vList2"/>
    <dgm:cxn modelId="{10B71E8E-CCE2-4589-8CFB-153E6BC2B874}" type="presParOf" srcId="{D92EA78E-9884-428E-BCAB-C4D02A96CDF3}" destId="{831AB13D-FEFD-445B-8B0C-0E7D42EBE855}" srcOrd="5" destOrd="0" presId="urn:microsoft.com/office/officeart/2005/8/layout/vList2"/>
    <dgm:cxn modelId="{774FBAA9-4CE4-44E7-82A0-DC4EDE9351F9}" type="presParOf" srcId="{D92EA78E-9884-428E-BCAB-C4D02A96CDF3}" destId="{20BD0497-96C6-4F26-BA44-2709F44E6B19}" srcOrd="6" destOrd="0" presId="urn:microsoft.com/office/officeart/2005/8/layout/vList2"/>
    <dgm:cxn modelId="{4A4395BB-482E-4140-8CDF-F73DCBA74CE0}" type="presParOf" srcId="{D92EA78E-9884-428E-BCAB-C4D02A96CDF3}" destId="{580378D6-B549-44AF-84E8-942E15286825}" srcOrd="7" destOrd="0" presId="urn:microsoft.com/office/officeart/2005/8/layout/vList2"/>
    <dgm:cxn modelId="{CABFFF7E-DF6A-4991-AE4C-E9067BADC758}" type="presParOf" srcId="{D92EA78E-9884-428E-BCAB-C4D02A96CDF3}" destId="{2B048ECC-0036-4252-9E16-910661936D8F}"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3142F-6166-4469-A196-0107586AB9C7}">
      <dsp:nvSpPr>
        <dsp:cNvPr id="0" name=""/>
        <dsp:cNvSpPr/>
      </dsp:nvSpPr>
      <dsp:spPr>
        <a:xfrm rot="10800000">
          <a:off x="1934041" y="0"/>
          <a:ext cx="6394902" cy="129318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0258" tIns="99060" rIns="184912" bIns="99060" numCol="1" spcCol="1270" anchor="ctr" anchorCtr="0">
          <a:noAutofit/>
        </a:bodyPr>
        <a:lstStyle/>
        <a:p>
          <a:pPr marL="0" lvl="0" indent="0" algn="ctr" defTabSz="1155700">
            <a:lnSpc>
              <a:spcPct val="90000"/>
            </a:lnSpc>
            <a:spcBef>
              <a:spcPct val="0"/>
            </a:spcBef>
            <a:spcAft>
              <a:spcPct val="35000"/>
            </a:spcAft>
            <a:buNone/>
          </a:pPr>
          <a:r>
            <a:rPr lang="nl-BE" sz="2600" b="1" i="0" u="sng" kern="1200"/>
            <a:t>Hoe kan je online klant worden van      </a:t>
          </a:r>
          <a:br>
            <a:rPr lang="nl-BE" sz="2600" b="1" i="0" u="sng" kern="1200"/>
          </a:br>
          <a:r>
            <a:rPr lang="nl-BE" sz="2600" b="1" i="0" u="sng" kern="1200"/>
            <a:t>       ons kantoor knokke-heist</a:t>
          </a:r>
          <a:br>
            <a:rPr lang="nl-BE" sz="2600" b="1" i="0" u="sng" kern="1200"/>
          </a:br>
          <a:r>
            <a:rPr lang="nl-BE" sz="2600" b="1" i="0" u="sng" kern="1200"/>
            <a:t>      private portfolio masters</a:t>
          </a:r>
          <a:endParaRPr lang="nl-BE" sz="2600" kern="1200"/>
        </a:p>
      </dsp:txBody>
      <dsp:txXfrm rot="10800000">
        <a:off x="2257337" y="0"/>
        <a:ext cx="6071606" cy="1293184"/>
      </dsp:txXfrm>
    </dsp:sp>
    <dsp:sp modelId="{01D3A83C-AF0A-4EBD-A424-F70CE5C9D12E}">
      <dsp:nvSpPr>
        <dsp:cNvPr id="0" name=""/>
        <dsp:cNvSpPr/>
      </dsp:nvSpPr>
      <dsp:spPr>
        <a:xfrm>
          <a:off x="1287449" y="0"/>
          <a:ext cx="1293184" cy="129318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D5C2E-29F7-4039-A657-0DF17578CA64}">
      <dsp:nvSpPr>
        <dsp:cNvPr id="0" name=""/>
        <dsp:cNvSpPr/>
      </dsp:nvSpPr>
      <dsp:spPr>
        <a:xfrm>
          <a:off x="0" y="100600"/>
          <a:ext cx="4219974" cy="604890"/>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BE" sz="1100" b="1" kern="1200"/>
            <a:t>DE LAASTE 3000 JAAR IS ER MAAR WEINIG VERANDERD OP DEZE AARDE OM UW VERMOGEN AFTESCHERMEN  TEGEN KOOPKRACHTVERLIES</a:t>
          </a:r>
          <a:endParaRPr lang="en-US" sz="1100" kern="1200"/>
        </a:p>
      </dsp:txBody>
      <dsp:txXfrm>
        <a:off x="29528" y="130128"/>
        <a:ext cx="4160918" cy="545834"/>
      </dsp:txXfrm>
    </dsp:sp>
    <dsp:sp modelId="{E1BCD37C-DA90-43F5-9E69-F243B1C18FF7}">
      <dsp:nvSpPr>
        <dsp:cNvPr id="0" name=""/>
        <dsp:cNvSpPr/>
      </dsp:nvSpPr>
      <dsp:spPr>
        <a:xfrm>
          <a:off x="0" y="737170"/>
          <a:ext cx="4219974" cy="604890"/>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BE" sz="1100" b="1" kern="1200"/>
            <a:t>BEURZEN.OBLIGATIES ALLES ZAL IN WAARDE VERMINDEREN</a:t>
          </a:r>
          <a:endParaRPr lang="en-US" sz="1100" kern="1200"/>
        </a:p>
      </dsp:txBody>
      <dsp:txXfrm>
        <a:off x="29528" y="766698"/>
        <a:ext cx="4160918" cy="545834"/>
      </dsp:txXfrm>
    </dsp:sp>
    <dsp:sp modelId="{05F3A584-649B-4F24-A2FC-3ED3F3B7CFF1}">
      <dsp:nvSpPr>
        <dsp:cNvPr id="0" name=""/>
        <dsp:cNvSpPr/>
      </dsp:nvSpPr>
      <dsp:spPr>
        <a:xfrm>
          <a:off x="0" y="1373741"/>
          <a:ext cx="4219974" cy="604890"/>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BE" sz="1100" b="1" kern="1200"/>
            <a:t>UITSLUITEND FYSISCH GOUD KAN U BEHOEDEN VAN DIT VERLIES</a:t>
          </a:r>
          <a:endParaRPr lang="en-US" sz="1100" kern="1200"/>
        </a:p>
      </dsp:txBody>
      <dsp:txXfrm>
        <a:off x="29528" y="1403269"/>
        <a:ext cx="4160918" cy="545834"/>
      </dsp:txXfrm>
    </dsp:sp>
    <dsp:sp modelId="{20BD0497-96C6-4F26-BA44-2709F44E6B19}">
      <dsp:nvSpPr>
        <dsp:cNvPr id="0" name=""/>
        <dsp:cNvSpPr/>
      </dsp:nvSpPr>
      <dsp:spPr>
        <a:xfrm>
          <a:off x="0" y="2010311"/>
          <a:ext cx="4219974" cy="604890"/>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BE" sz="1100" b="1" kern="1200"/>
            <a:t>GOUDSTAVEN BEHOUDEN AL SINDS 3000JAAR STEEDS HUN KOOPKRACHT</a:t>
          </a:r>
          <a:endParaRPr lang="en-US" sz="1100" kern="1200"/>
        </a:p>
      </dsp:txBody>
      <dsp:txXfrm>
        <a:off x="29528" y="2039839"/>
        <a:ext cx="4160918" cy="545834"/>
      </dsp:txXfrm>
    </dsp:sp>
    <dsp:sp modelId="{2B048ECC-0036-4252-9E16-910661936D8F}">
      <dsp:nvSpPr>
        <dsp:cNvPr id="0" name=""/>
        <dsp:cNvSpPr/>
      </dsp:nvSpPr>
      <dsp:spPr>
        <a:xfrm>
          <a:off x="0" y="2646881"/>
          <a:ext cx="4219974" cy="604890"/>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BE" sz="1100" b="1" kern="1200"/>
            <a:t>EN JA AZIE EN CHINA GELOVEN MASSAAL DAARIN</a:t>
          </a:r>
          <a:endParaRPr lang="en-US" sz="1100" kern="1200"/>
        </a:p>
      </dsp:txBody>
      <dsp:txXfrm>
        <a:off x="29528" y="2676409"/>
        <a:ext cx="4160918" cy="54583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02554" cy="34155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5624522" y="0"/>
            <a:ext cx="4302554" cy="341550"/>
          </a:xfrm>
          <a:prstGeom prst="rect">
            <a:avLst/>
          </a:prstGeom>
        </p:spPr>
        <p:txBody>
          <a:bodyPr vert="horz" lIns="91440" tIns="45720" rIns="91440" bIns="45720" rtlCol="0"/>
          <a:lstStyle>
            <a:lvl1pPr algn="r">
              <a:defRPr sz="1200"/>
            </a:lvl1pPr>
          </a:lstStyle>
          <a:p>
            <a:fld id="{E64DA3B7-C8ED-4794-95C0-F1362288985C}" type="datetimeFigureOut">
              <a:rPr lang="nl-BE" smtClean="0"/>
              <a:t>7/08/2024</a:t>
            </a:fld>
            <a:endParaRPr lang="nl-BE"/>
          </a:p>
        </p:txBody>
      </p:sp>
      <p:sp>
        <p:nvSpPr>
          <p:cNvPr id="4" name="Tijdelijke aanduiding voor dia-afbeelding 3"/>
          <p:cNvSpPr>
            <a:spLocks noGrp="1" noRot="1" noChangeAspect="1"/>
          </p:cNvSpPr>
          <p:nvPr>
            <p:ph type="sldImg" idx="2"/>
          </p:nvPr>
        </p:nvSpPr>
        <p:spPr>
          <a:xfrm>
            <a:off x="2925763" y="849313"/>
            <a:ext cx="4078287" cy="229393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993529" y="3272215"/>
            <a:ext cx="7942756" cy="2675751"/>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6456126"/>
            <a:ext cx="4302554" cy="341549"/>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624522" y="6456126"/>
            <a:ext cx="4302554" cy="341549"/>
          </a:xfrm>
          <a:prstGeom prst="rect">
            <a:avLst/>
          </a:prstGeom>
        </p:spPr>
        <p:txBody>
          <a:bodyPr vert="horz" lIns="91440" tIns="45720" rIns="91440" bIns="45720" rtlCol="0" anchor="b"/>
          <a:lstStyle>
            <a:lvl1pPr algn="r">
              <a:defRPr sz="1200"/>
            </a:lvl1pPr>
          </a:lstStyle>
          <a:p>
            <a:fld id="{408ABA92-AB3F-4EA2-AF65-EA623A794B18}" type="slidenum">
              <a:rPr lang="nl-BE" smtClean="0"/>
              <a:t>‹nr.›</a:t>
            </a:fld>
            <a:endParaRPr lang="nl-BE"/>
          </a:p>
        </p:txBody>
      </p:sp>
    </p:spTree>
    <p:extLst>
      <p:ext uri="{BB962C8B-B14F-4D97-AF65-F5344CB8AC3E}">
        <p14:creationId xmlns:p14="http://schemas.microsoft.com/office/powerpoint/2010/main" val="330313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08ABA92-AB3F-4EA2-AF65-EA623A794B18}" type="slidenum">
              <a:rPr lang="nl-BE" smtClean="0"/>
              <a:t>1</a:t>
            </a:fld>
            <a:endParaRPr lang="nl-BE"/>
          </a:p>
        </p:txBody>
      </p:sp>
    </p:spTree>
    <p:extLst>
      <p:ext uri="{BB962C8B-B14F-4D97-AF65-F5344CB8AC3E}">
        <p14:creationId xmlns:p14="http://schemas.microsoft.com/office/powerpoint/2010/main" val="293863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08ABA92-AB3F-4EA2-AF65-EA623A794B18}" type="slidenum">
              <a:rPr lang="nl-BE" smtClean="0"/>
              <a:t>15</a:t>
            </a:fld>
            <a:endParaRPr lang="nl-BE"/>
          </a:p>
        </p:txBody>
      </p:sp>
    </p:spTree>
    <p:extLst>
      <p:ext uri="{BB962C8B-B14F-4D97-AF65-F5344CB8AC3E}">
        <p14:creationId xmlns:p14="http://schemas.microsoft.com/office/powerpoint/2010/main" val="373063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a:spLocks noChangeAspect="1"/>
          </p:cNvSpPr>
          <p:nvPr/>
        </p:nvSpPr>
        <p:spPr>
          <a:xfrm>
            <a:off x="218379" y="230294"/>
            <a:ext cx="11077342" cy="602360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48700" y="833355"/>
            <a:ext cx="9416701" cy="2763520"/>
          </a:xfrm>
        </p:spPr>
        <p:txBody>
          <a:bodyPr anchor="b">
            <a:normAutofit/>
          </a:bodyPr>
          <a:lstStyle>
            <a:lvl1pPr algn="ctr">
              <a:lnSpc>
                <a:spcPct val="85000"/>
              </a:lnSpc>
              <a:defRPr sz="6800" b="1" cap="all" baseline="0">
                <a:solidFill>
                  <a:srgbClr val="FFFFFF"/>
                </a:solidFill>
              </a:defRPr>
            </a:lvl1pPr>
          </a:lstStyle>
          <a:p>
            <a:r>
              <a:rPr lang="nl-NL"/>
              <a:t>Klik om stijl te bewerken</a:t>
            </a:r>
            <a:endParaRPr lang="en-US"/>
          </a:p>
        </p:txBody>
      </p:sp>
      <p:sp>
        <p:nvSpPr>
          <p:cNvPr id="3" name="Subtitle 2"/>
          <p:cNvSpPr>
            <a:spLocks noGrp="1"/>
          </p:cNvSpPr>
          <p:nvPr>
            <p:ph type="subTitle" idx="1"/>
          </p:nvPr>
        </p:nvSpPr>
        <p:spPr>
          <a:xfrm>
            <a:off x="1615150" y="3654655"/>
            <a:ext cx="8283801" cy="1311045"/>
          </a:xfrm>
        </p:spPr>
        <p:txBody>
          <a:bodyPr>
            <a:normAutofit/>
          </a:bodyPr>
          <a:lstStyle>
            <a:lvl1pPr marL="0" indent="0" algn="ctr">
              <a:buNone/>
              <a:defRPr sz="2078">
                <a:solidFill>
                  <a:srgbClr val="FFFFFF"/>
                </a:solidFill>
              </a:defRPr>
            </a:lvl1pPr>
            <a:lvl2pPr marL="431780" indent="0" algn="ctr">
              <a:buNone/>
              <a:defRPr sz="2078"/>
            </a:lvl2pPr>
            <a:lvl3pPr marL="863559" indent="0" algn="ctr">
              <a:buNone/>
              <a:defRPr sz="2078"/>
            </a:lvl3pPr>
            <a:lvl4pPr marL="1295339" indent="0" algn="ctr">
              <a:buNone/>
              <a:defRPr sz="1889"/>
            </a:lvl4pPr>
            <a:lvl5pPr marL="1727119" indent="0" algn="ctr">
              <a:buNone/>
              <a:defRPr sz="1889"/>
            </a:lvl5pPr>
            <a:lvl6pPr marL="2158898" indent="0" algn="ctr">
              <a:buNone/>
              <a:defRPr sz="1889"/>
            </a:lvl6pPr>
            <a:lvl7pPr marL="2590678" indent="0" algn="ctr">
              <a:buNone/>
              <a:defRPr sz="1889"/>
            </a:lvl7pPr>
            <a:lvl8pPr marL="3022458" indent="0" algn="ctr">
              <a:buNone/>
              <a:defRPr sz="1889"/>
            </a:lvl8pPr>
            <a:lvl9pPr marL="3454237" indent="0" algn="ctr">
              <a:buNone/>
              <a:defRPr sz="1889"/>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lvl1pPr>
              <a:defRPr>
                <a:solidFill>
                  <a:srgbClr val="FFFFFF"/>
                </a:solidFill>
              </a:defRPr>
            </a:lvl1pPr>
          </a:lstStyle>
          <a:p>
            <a:fld id="{B0B4FE9D-F71D-4704-AE5B-400287031B1B}" type="datetime1">
              <a:rPr lang="en-US" smtClean="0"/>
              <a:t>8/7/2024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l-BE"/>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nl-BE" smtClean="0"/>
              <a:t>‹nr.›</a:t>
            </a:fld>
            <a:endParaRPr lang="nl-BE"/>
          </a:p>
        </p:txBody>
      </p:sp>
      <p:cxnSp>
        <p:nvCxnSpPr>
          <p:cNvPr id="8" name="Straight Connector 7"/>
          <p:cNvCxnSpPr/>
          <p:nvPr/>
        </p:nvCxnSpPr>
        <p:spPr>
          <a:xfrm>
            <a:off x="1869422" y="3526367"/>
            <a:ext cx="777525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908647"/>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9127723-9AB6-4880-AA78-6BD21EBC34E1}" type="datetime1">
              <a:rPr lang="en-US" smtClean="0"/>
              <a:t>8/7/2024</a:t>
            </a:fld>
            <a:endParaRPr lang="en-US"/>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330827761"/>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43213" y="719667"/>
            <a:ext cx="2195790" cy="5109633"/>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1079897" y="719667"/>
            <a:ext cx="7019330" cy="5109633"/>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9127723-9AB6-4880-AA78-6BD21EBC34E1}" type="datetime1">
              <a:rPr lang="en-US" smtClean="0"/>
              <a:t>8/7/2024</a:t>
            </a:fld>
            <a:endParaRPr lang="en-US"/>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1216327687"/>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79EC0A4B-AE81-4AD7-86EA-9F753B2B1EB0}" type="datetime1">
              <a:rPr lang="en-US" smtClean="0"/>
              <a:t>8/7/2024</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‹nr.›</a:t>
            </a:fld>
            <a:endParaRPr lang="en-US"/>
          </a:p>
        </p:txBody>
      </p:sp>
    </p:spTree>
    <p:extLst>
      <p:ext uri="{BB962C8B-B14F-4D97-AF65-F5344CB8AC3E}">
        <p14:creationId xmlns:p14="http://schemas.microsoft.com/office/powerpoint/2010/main" val="3580267984"/>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9127723-9AB6-4880-AA78-6BD21EBC34E1}" type="datetime1">
              <a:rPr lang="en-US" smtClean="0"/>
              <a:t>8/7/2024</a:t>
            </a:fld>
            <a:endParaRPr lang="en-US"/>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2887143761"/>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045340" y="1108376"/>
            <a:ext cx="9416701" cy="2763520"/>
          </a:xfrm>
        </p:spPr>
        <p:txBody>
          <a:bodyPr anchor="b">
            <a:noAutofit/>
          </a:bodyPr>
          <a:lstStyle>
            <a:lvl1pPr algn="ctr">
              <a:lnSpc>
                <a:spcPct val="85000"/>
              </a:lnSpc>
              <a:defRPr sz="6800" b="0" cap="all" baseline="0"/>
            </a:lvl1pPr>
          </a:lstStyle>
          <a:p>
            <a:r>
              <a:rPr lang="nl-NL"/>
              <a:t>Klik om stijl te bewerken</a:t>
            </a:r>
            <a:endParaRPr lang="en-US"/>
          </a:p>
        </p:txBody>
      </p:sp>
      <p:sp>
        <p:nvSpPr>
          <p:cNvPr id="3" name="Text Placeholder 2"/>
          <p:cNvSpPr>
            <a:spLocks noGrp="1"/>
          </p:cNvSpPr>
          <p:nvPr>
            <p:ph type="body" idx="1"/>
          </p:nvPr>
        </p:nvSpPr>
        <p:spPr>
          <a:xfrm>
            <a:off x="1615526" y="3923713"/>
            <a:ext cx="8284969" cy="1288039"/>
          </a:xfrm>
        </p:spPr>
        <p:txBody>
          <a:bodyPr anchor="t">
            <a:normAutofit/>
          </a:bodyPr>
          <a:lstStyle>
            <a:lvl1pPr marL="0" indent="0" algn="ctr">
              <a:buNone/>
              <a:defRPr sz="2078">
                <a:solidFill>
                  <a:schemeClr val="accent1"/>
                </a:solidFill>
              </a:defRPr>
            </a:lvl1pPr>
            <a:lvl2pPr marL="431780" indent="0">
              <a:buNone/>
              <a:defRPr sz="1700">
                <a:solidFill>
                  <a:schemeClr val="tx1">
                    <a:tint val="75000"/>
                  </a:schemeClr>
                </a:solidFill>
              </a:defRPr>
            </a:lvl2pPr>
            <a:lvl3pPr marL="863559" indent="0">
              <a:buNone/>
              <a:defRPr sz="1511">
                <a:solidFill>
                  <a:schemeClr val="tx1">
                    <a:tint val="75000"/>
                  </a:schemeClr>
                </a:solidFill>
              </a:defRPr>
            </a:lvl3pPr>
            <a:lvl4pPr marL="1295339" indent="0">
              <a:buNone/>
              <a:defRPr sz="1322">
                <a:solidFill>
                  <a:schemeClr val="tx1">
                    <a:tint val="75000"/>
                  </a:schemeClr>
                </a:solidFill>
              </a:defRPr>
            </a:lvl4pPr>
            <a:lvl5pPr marL="1727119" indent="0">
              <a:buNone/>
              <a:defRPr sz="1322">
                <a:solidFill>
                  <a:schemeClr val="tx1">
                    <a:tint val="75000"/>
                  </a:schemeClr>
                </a:solidFill>
              </a:defRPr>
            </a:lvl5pPr>
            <a:lvl6pPr marL="2158898" indent="0">
              <a:buNone/>
              <a:defRPr sz="1322">
                <a:solidFill>
                  <a:schemeClr val="tx1">
                    <a:tint val="75000"/>
                  </a:schemeClr>
                </a:solidFill>
              </a:defRPr>
            </a:lvl6pPr>
            <a:lvl7pPr marL="2590678" indent="0">
              <a:buNone/>
              <a:defRPr sz="1322">
                <a:solidFill>
                  <a:schemeClr val="tx1">
                    <a:tint val="75000"/>
                  </a:schemeClr>
                </a:solidFill>
              </a:defRPr>
            </a:lvl7pPr>
            <a:lvl8pPr marL="3022458" indent="0">
              <a:buNone/>
              <a:defRPr sz="1322">
                <a:solidFill>
                  <a:schemeClr val="tx1">
                    <a:tint val="75000"/>
                  </a:schemeClr>
                </a:solidFill>
              </a:defRPr>
            </a:lvl8pPr>
            <a:lvl9pPr marL="3454237" indent="0">
              <a:buNone/>
              <a:defRPr sz="1322">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1F6353B1-1FA3-445A-8117-F3082D614776}" type="datetime1">
              <a:rPr lang="en-US" smtClean="0"/>
              <a:t>8/7/2024</a:t>
            </a:fld>
            <a:endParaRPr lang="en-US"/>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6F15528-21DE-4FAA-801E-634DDDAF4B2B}" type="slidenum">
              <a:rPr lang="nl-BE" smtClean="0"/>
              <a:t>‹nr.›</a:t>
            </a:fld>
            <a:endParaRPr lang="nl-BE"/>
          </a:p>
        </p:txBody>
      </p:sp>
      <p:cxnSp>
        <p:nvCxnSpPr>
          <p:cNvPr id="7" name="Straight Connector 6"/>
          <p:cNvCxnSpPr/>
          <p:nvPr/>
        </p:nvCxnSpPr>
        <p:spPr>
          <a:xfrm>
            <a:off x="1871822" y="3797052"/>
            <a:ext cx="777525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506355"/>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1079897" y="1943099"/>
            <a:ext cx="4492371" cy="3799840"/>
          </a:xfrm>
        </p:spPr>
        <p:txBody>
          <a:bodyPr/>
          <a:lstStyle>
            <a:lvl1pPr>
              <a:defRPr sz="2078"/>
            </a:lvl1pPr>
            <a:lvl2pPr>
              <a:defRPr sz="1889"/>
            </a:lvl2pPr>
            <a:lvl3pPr>
              <a:defRPr sz="1700"/>
            </a:lvl3pPr>
            <a:lvl4pPr>
              <a:defRPr sz="1511"/>
            </a:lvl4pPr>
            <a:lvl5pPr>
              <a:defRPr sz="1511"/>
            </a:lvl5pPr>
            <a:lvl6pPr>
              <a:defRPr sz="1511"/>
            </a:lvl6pPr>
            <a:lvl7pPr>
              <a:defRPr sz="1511"/>
            </a:lvl7pPr>
            <a:lvl8pPr>
              <a:defRPr sz="1511"/>
            </a:lvl8pPr>
            <a:lvl9pPr>
              <a:defRPr sz="1511"/>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921588" y="1943100"/>
            <a:ext cx="4492371" cy="3799840"/>
          </a:xfrm>
        </p:spPr>
        <p:txBody>
          <a:bodyPr/>
          <a:lstStyle>
            <a:lvl1pPr>
              <a:defRPr sz="2078"/>
            </a:lvl1pPr>
            <a:lvl2pPr>
              <a:defRPr sz="1889"/>
            </a:lvl2pPr>
            <a:lvl3pPr>
              <a:defRPr sz="1700"/>
            </a:lvl3pPr>
            <a:lvl4pPr>
              <a:defRPr sz="1511"/>
            </a:lvl4pPr>
            <a:lvl5pPr>
              <a:defRPr sz="1511"/>
            </a:lvl5pPr>
            <a:lvl6pPr>
              <a:defRPr sz="1511"/>
            </a:lvl6pPr>
            <a:lvl7pPr>
              <a:defRPr sz="1511"/>
            </a:lvl7pPr>
            <a:lvl8pPr>
              <a:defRPr sz="1511"/>
            </a:lvl8pPr>
            <a:lvl9pPr>
              <a:defRPr sz="1511"/>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19127723-9AB6-4880-AA78-6BD21EBC34E1}" type="datetime1">
              <a:rPr lang="en-US" smtClean="0"/>
              <a:t>8/7/2024</a:t>
            </a:fld>
            <a:endParaRPr lang="en-US"/>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260748532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hf hdr="0" ftr="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a:p>
        </p:txBody>
      </p:sp>
      <p:sp>
        <p:nvSpPr>
          <p:cNvPr id="3" name="Text Placeholder 2"/>
          <p:cNvSpPr>
            <a:spLocks noGrp="1"/>
          </p:cNvSpPr>
          <p:nvPr>
            <p:ph type="body" idx="1"/>
          </p:nvPr>
        </p:nvSpPr>
        <p:spPr>
          <a:xfrm>
            <a:off x="1079897" y="1890316"/>
            <a:ext cx="4492371" cy="734060"/>
          </a:xfrm>
        </p:spPr>
        <p:txBody>
          <a:bodyPr anchor="ctr"/>
          <a:lstStyle>
            <a:lvl1pPr marL="0" indent="0">
              <a:spcBef>
                <a:spcPts val="0"/>
              </a:spcBef>
              <a:buNone/>
              <a:defRPr sz="2267" b="1"/>
            </a:lvl1pPr>
            <a:lvl2pPr marL="431780" indent="0">
              <a:buNone/>
              <a:defRPr sz="1889" b="1"/>
            </a:lvl2pPr>
            <a:lvl3pPr marL="863559" indent="0">
              <a:buNone/>
              <a:defRPr sz="1700" b="1"/>
            </a:lvl3pPr>
            <a:lvl4pPr marL="1295339" indent="0">
              <a:buNone/>
              <a:defRPr sz="1511" b="1"/>
            </a:lvl4pPr>
            <a:lvl5pPr marL="1727119" indent="0">
              <a:buNone/>
              <a:defRPr sz="1511" b="1"/>
            </a:lvl5pPr>
            <a:lvl6pPr marL="2158898" indent="0">
              <a:buNone/>
              <a:defRPr sz="1511" b="1"/>
            </a:lvl6pPr>
            <a:lvl7pPr marL="2590678" indent="0">
              <a:buNone/>
              <a:defRPr sz="1511" b="1"/>
            </a:lvl7pPr>
            <a:lvl8pPr marL="3022458" indent="0">
              <a:buNone/>
              <a:defRPr sz="1511" b="1"/>
            </a:lvl8pPr>
            <a:lvl9pPr marL="3454237" indent="0">
              <a:buNone/>
              <a:defRPr sz="1511" b="1"/>
            </a:lvl9pPr>
          </a:lstStyle>
          <a:p>
            <a:pPr lvl="0"/>
            <a:r>
              <a:rPr lang="nl-NL"/>
              <a:t>Klikken om de tekststijl van het model te bewerken</a:t>
            </a:r>
          </a:p>
        </p:txBody>
      </p:sp>
      <p:sp>
        <p:nvSpPr>
          <p:cNvPr id="4" name="Content Placeholder 3"/>
          <p:cNvSpPr>
            <a:spLocks noGrp="1"/>
          </p:cNvSpPr>
          <p:nvPr>
            <p:ph sz="half" idx="2"/>
          </p:nvPr>
        </p:nvSpPr>
        <p:spPr>
          <a:xfrm>
            <a:off x="1079897" y="2570289"/>
            <a:ext cx="4492371" cy="3195320"/>
          </a:xfrm>
        </p:spPr>
        <p:txBody>
          <a:bodyPr/>
          <a:lstStyle>
            <a:lvl1pPr>
              <a:defRPr sz="2078"/>
            </a:lvl1pPr>
            <a:lvl2pPr>
              <a:defRPr sz="1889"/>
            </a:lvl2pPr>
            <a:lvl3pPr>
              <a:defRPr sz="1700"/>
            </a:lvl3pPr>
            <a:lvl4pPr>
              <a:defRPr sz="1511"/>
            </a:lvl4pPr>
            <a:lvl5pPr>
              <a:defRPr sz="1511"/>
            </a:lvl5pPr>
            <a:lvl6pPr>
              <a:defRPr sz="1511"/>
            </a:lvl6pPr>
            <a:lvl7pPr>
              <a:defRPr sz="1511"/>
            </a:lvl7pPr>
            <a:lvl8pPr>
              <a:defRPr sz="1511"/>
            </a:lvl8pPr>
            <a:lvl9pPr>
              <a:defRPr sz="1511"/>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923062" y="1887975"/>
            <a:ext cx="4492371" cy="734060"/>
          </a:xfrm>
        </p:spPr>
        <p:txBody>
          <a:bodyPr anchor="ctr"/>
          <a:lstStyle>
            <a:lvl1pPr marL="0" indent="0">
              <a:spcBef>
                <a:spcPts val="0"/>
              </a:spcBef>
              <a:buNone/>
              <a:defRPr sz="2267" b="1"/>
            </a:lvl1pPr>
            <a:lvl2pPr marL="431780" indent="0">
              <a:buNone/>
              <a:defRPr sz="1889" b="1"/>
            </a:lvl2pPr>
            <a:lvl3pPr marL="863559" indent="0">
              <a:buNone/>
              <a:defRPr sz="1700" b="1"/>
            </a:lvl3pPr>
            <a:lvl4pPr marL="1295339" indent="0">
              <a:buNone/>
              <a:defRPr sz="1511" b="1"/>
            </a:lvl4pPr>
            <a:lvl5pPr marL="1727119" indent="0">
              <a:buNone/>
              <a:defRPr sz="1511" b="1"/>
            </a:lvl5pPr>
            <a:lvl6pPr marL="2158898" indent="0">
              <a:buNone/>
              <a:defRPr sz="1511" b="1"/>
            </a:lvl6pPr>
            <a:lvl7pPr marL="2590678" indent="0">
              <a:buNone/>
              <a:defRPr sz="1511" b="1"/>
            </a:lvl7pPr>
            <a:lvl8pPr marL="3022458" indent="0">
              <a:buNone/>
              <a:defRPr sz="1511" b="1"/>
            </a:lvl8pPr>
            <a:lvl9pPr marL="3454237" indent="0">
              <a:buNone/>
              <a:defRPr sz="1511" b="1"/>
            </a:lvl9pPr>
          </a:lstStyle>
          <a:p>
            <a:pPr lvl="0"/>
            <a:r>
              <a:rPr lang="nl-NL"/>
              <a:t>Klikken om de tekststijl van het model te bewerken</a:t>
            </a:r>
          </a:p>
        </p:txBody>
      </p:sp>
      <p:sp>
        <p:nvSpPr>
          <p:cNvPr id="6" name="Content Placeholder 5"/>
          <p:cNvSpPr>
            <a:spLocks noGrp="1"/>
          </p:cNvSpPr>
          <p:nvPr>
            <p:ph sz="quarter" idx="4"/>
          </p:nvPr>
        </p:nvSpPr>
        <p:spPr>
          <a:xfrm>
            <a:off x="5923062" y="2568249"/>
            <a:ext cx="4492371" cy="3195320"/>
          </a:xfrm>
        </p:spPr>
        <p:txBody>
          <a:bodyPr/>
          <a:lstStyle>
            <a:lvl1pPr>
              <a:defRPr sz="2078"/>
            </a:lvl1pPr>
            <a:lvl2pPr>
              <a:defRPr sz="1889"/>
            </a:lvl2pPr>
            <a:lvl3pPr>
              <a:defRPr sz="1700"/>
            </a:lvl3pPr>
            <a:lvl4pPr>
              <a:defRPr sz="1511"/>
            </a:lvl4pPr>
            <a:lvl5pPr>
              <a:defRPr sz="1511"/>
            </a:lvl5pPr>
            <a:lvl6pPr>
              <a:defRPr sz="1511"/>
            </a:lvl6pPr>
            <a:lvl7pPr>
              <a:defRPr sz="1511"/>
            </a:lvl7pPr>
            <a:lvl8pPr>
              <a:defRPr sz="1511"/>
            </a:lvl8pPr>
            <a:lvl9pPr>
              <a:defRPr sz="1511"/>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19127723-9AB6-4880-AA78-6BD21EBC34E1}" type="datetime1">
              <a:rPr lang="en-US" smtClean="0"/>
              <a:t>8/7/2024</a:t>
            </a:fld>
            <a:endParaRPr lang="en-US"/>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198301484"/>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hf hdr="0" ft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DA14FB61-0851-432A-90B9-6A2DF6EE0513}" type="datetime1">
              <a:rPr lang="en-US" smtClean="0"/>
              <a:t>8/7/2024</a:t>
            </a:fld>
            <a:endParaRPr lang="en-US"/>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3657720267"/>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BD5EB-B380-46AF-AE7E-0CBAA3B3C10D}" type="datetime1">
              <a:rPr lang="en-US" smtClean="0"/>
              <a:t>8/7/2024</a:t>
            </a:fld>
            <a:endParaRPr lang="en-US"/>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203938569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079897" y="1036320"/>
            <a:ext cx="3714845" cy="1640840"/>
          </a:xfrm>
        </p:spPr>
        <p:txBody>
          <a:bodyPr anchor="b">
            <a:noAutofit/>
          </a:bodyPr>
          <a:lstStyle>
            <a:lvl1pPr>
              <a:lnSpc>
                <a:spcPct val="90000"/>
              </a:lnSpc>
              <a:defRPr sz="3778" b="0"/>
            </a:lvl1pPr>
          </a:lstStyle>
          <a:p>
            <a:r>
              <a:rPr lang="nl-NL"/>
              <a:t>Klik om stijl te bewerken</a:t>
            </a:r>
            <a:endParaRPr lang="en-US"/>
          </a:p>
        </p:txBody>
      </p:sp>
      <p:sp>
        <p:nvSpPr>
          <p:cNvPr id="3" name="Content Placeholder 2"/>
          <p:cNvSpPr>
            <a:spLocks noGrp="1"/>
          </p:cNvSpPr>
          <p:nvPr>
            <p:ph idx="1"/>
          </p:nvPr>
        </p:nvSpPr>
        <p:spPr>
          <a:xfrm>
            <a:off x="5529071" y="1036320"/>
            <a:ext cx="4924330" cy="4404360"/>
          </a:xfrm>
        </p:spPr>
        <p:txBody>
          <a:bodyPr/>
          <a:lstStyle>
            <a:lvl1pPr>
              <a:defRPr sz="3022"/>
            </a:lvl1pPr>
            <a:lvl2pPr>
              <a:defRPr sz="2644"/>
            </a:lvl2pPr>
            <a:lvl3pPr>
              <a:defRPr sz="2267"/>
            </a:lvl3pPr>
            <a:lvl4pPr>
              <a:defRPr sz="1889"/>
            </a:lvl4pPr>
            <a:lvl5pPr>
              <a:defRPr sz="1889"/>
            </a:lvl5pPr>
            <a:lvl6pPr>
              <a:defRPr sz="1889"/>
            </a:lvl6pPr>
            <a:lvl7pPr>
              <a:defRPr sz="1889"/>
            </a:lvl7pPr>
            <a:lvl8pPr>
              <a:defRPr sz="1889"/>
            </a:lvl8pPr>
            <a:lvl9pPr>
              <a:defRPr sz="1889"/>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079897" y="2677160"/>
            <a:ext cx="3714845" cy="2849880"/>
          </a:xfrm>
        </p:spPr>
        <p:txBody>
          <a:bodyPr>
            <a:normAutofit/>
          </a:bodyPr>
          <a:lstStyle>
            <a:lvl1pPr marL="0" indent="0">
              <a:lnSpc>
                <a:spcPct val="100000"/>
              </a:lnSpc>
              <a:spcBef>
                <a:spcPts val="944"/>
              </a:spcBef>
              <a:buNone/>
              <a:defRPr sz="1605"/>
            </a:lvl1pPr>
            <a:lvl2pPr marL="431780" indent="0">
              <a:buNone/>
              <a:defRPr sz="1133"/>
            </a:lvl2pPr>
            <a:lvl3pPr marL="863559" indent="0">
              <a:buNone/>
              <a:defRPr sz="944"/>
            </a:lvl3pPr>
            <a:lvl4pPr marL="1295339" indent="0">
              <a:buNone/>
              <a:defRPr sz="850"/>
            </a:lvl4pPr>
            <a:lvl5pPr marL="1727119" indent="0">
              <a:buNone/>
              <a:defRPr sz="850"/>
            </a:lvl5pPr>
            <a:lvl6pPr marL="2158898" indent="0">
              <a:buNone/>
              <a:defRPr sz="850"/>
            </a:lvl6pPr>
            <a:lvl7pPr marL="2590678" indent="0">
              <a:buNone/>
              <a:defRPr sz="850"/>
            </a:lvl7pPr>
            <a:lvl8pPr marL="3022458" indent="0">
              <a:buNone/>
              <a:defRPr sz="850"/>
            </a:lvl8pPr>
            <a:lvl9pPr marL="3454237" indent="0">
              <a:buNone/>
              <a:defRPr sz="8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9127723-9AB6-4880-AA78-6BD21EBC34E1}" type="datetime1">
              <a:rPr lang="en-US" smtClean="0"/>
              <a:t>8/7/2024</a:t>
            </a:fld>
            <a:endParaRPr lang="en-US"/>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235863603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hf hdr="0" ftr="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079897" y="1036320"/>
            <a:ext cx="3714845" cy="1640840"/>
          </a:xfrm>
        </p:spPr>
        <p:txBody>
          <a:bodyPr anchor="b">
            <a:noAutofit/>
          </a:bodyPr>
          <a:lstStyle>
            <a:lvl1pPr>
              <a:lnSpc>
                <a:spcPct val="90000"/>
              </a:lnSpc>
              <a:defRPr sz="3778" b="0"/>
            </a:lvl1pPr>
          </a:lstStyle>
          <a:p>
            <a:r>
              <a:rPr lang="nl-NL"/>
              <a:t>Klik om stijl te bewerken</a:t>
            </a:r>
            <a:endParaRPr lang="en-US"/>
          </a:p>
        </p:txBody>
      </p:sp>
      <p:sp>
        <p:nvSpPr>
          <p:cNvPr id="3" name="Picture Placeholder 2"/>
          <p:cNvSpPr>
            <a:spLocks noGrp="1" noChangeAspect="1"/>
          </p:cNvSpPr>
          <p:nvPr>
            <p:ph type="pic" idx="1"/>
          </p:nvPr>
        </p:nvSpPr>
        <p:spPr>
          <a:xfrm>
            <a:off x="5114391" y="1010411"/>
            <a:ext cx="5762330" cy="4533900"/>
          </a:xfrm>
        </p:spPr>
        <p:txBody>
          <a:bodyPr lIns="274320" tIns="182880" anchor="t">
            <a:normAutofit/>
          </a:bodyPr>
          <a:lstStyle>
            <a:lvl1pPr marL="0" indent="0">
              <a:buNone/>
              <a:defRPr sz="2644"/>
            </a:lvl1pPr>
            <a:lvl2pPr marL="431780" indent="0">
              <a:buNone/>
              <a:defRPr sz="2644"/>
            </a:lvl2pPr>
            <a:lvl3pPr marL="863559" indent="0">
              <a:buNone/>
              <a:defRPr sz="2267"/>
            </a:lvl3pPr>
            <a:lvl4pPr marL="1295339" indent="0">
              <a:buNone/>
              <a:defRPr sz="1889"/>
            </a:lvl4pPr>
            <a:lvl5pPr marL="1727119" indent="0">
              <a:buNone/>
              <a:defRPr sz="1889"/>
            </a:lvl5pPr>
            <a:lvl6pPr marL="2158898" indent="0">
              <a:buNone/>
              <a:defRPr sz="1889"/>
            </a:lvl6pPr>
            <a:lvl7pPr marL="2590678" indent="0">
              <a:buNone/>
              <a:defRPr sz="1889"/>
            </a:lvl7pPr>
            <a:lvl8pPr marL="3022458" indent="0">
              <a:buNone/>
              <a:defRPr sz="1889"/>
            </a:lvl8pPr>
            <a:lvl9pPr marL="3454237" indent="0">
              <a:buNone/>
              <a:defRPr sz="1889"/>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079897" y="2677160"/>
            <a:ext cx="3714845" cy="2720340"/>
          </a:xfrm>
        </p:spPr>
        <p:txBody>
          <a:bodyPr>
            <a:normAutofit/>
          </a:bodyPr>
          <a:lstStyle>
            <a:lvl1pPr marL="0" indent="0">
              <a:lnSpc>
                <a:spcPct val="100000"/>
              </a:lnSpc>
              <a:spcBef>
                <a:spcPts val="944"/>
              </a:spcBef>
              <a:buNone/>
              <a:defRPr sz="1605"/>
            </a:lvl1pPr>
            <a:lvl2pPr marL="431780" indent="0">
              <a:buNone/>
              <a:defRPr sz="1133"/>
            </a:lvl2pPr>
            <a:lvl3pPr marL="863559" indent="0">
              <a:buNone/>
              <a:defRPr sz="944"/>
            </a:lvl3pPr>
            <a:lvl4pPr marL="1295339" indent="0">
              <a:buNone/>
              <a:defRPr sz="850"/>
            </a:lvl4pPr>
            <a:lvl5pPr marL="1727119" indent="0">
              <a:buNone/>
              <a:defRPr sz="850"/>
            </a:lvl5pPr>
            <a:lvl6pPr marL="2158898" indent="0">
              <a:buNone/>
              <a:defRPr sz="850"/>
            </a:lvl6pPr>
            <a:lvl7pPr marL="2590678" indent="0">
              <a:buNone/>
              <a:defRPr sz="850"/>
            </a:lvl7pPr>
            <a:lvl8pPr marL="3022458" indent="0">
              <a:buNone/>
              <a:defRPr sz="850"/>
            </a:lvl8pPr>
            <a:lvl9pPr marL="3454237" indent="0">
              <a:buNone/>
              <a:defRPr sz="8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9127723-9AB6-4880-AA78-6BD21EBC34E1}" type="datetime1">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112482882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18379" y="230294"/>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79897" y="575733"/>
            <a:ext cx="9330309" cy="1281007"/>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1079897" y="1943100"/>
            <a:ext cx="9327806" cy="381423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79893" y="5878060"/>
            <a:ext cx="2200490" cy="344840"/>
          </a:xfrm>
          <a:prstGeom prst="rect">
            <a:avLst/>
          </a:prstGeom>
        </p:spPr>
        <p:txBody>
          <a:bodyPr vert="horz" lIns="91440" tIns="45720" rIns="91440" bIns="45720" rtlCol="0" anchor="ctr"/>
          <a:lstStyle>
            <a:lvl1pPr algn="l">
              <a:defRPr sz="1133">
                <a:solidFill>
                  <a:schemeClr val="accent1"/>
                </a:solidFill>
              </a:defRPr>
            </a:lvl1pPr>
          </a:lstStyle>
          <a:p>
            <a:fld id="{19127723-9AB6-4880-AA78-6BD21EBC34E1}" type="datetime1">
              <a:rPr lang="en-US" smtClean="0"/>
              <a:t>8/7/2024</a:t>
            </a:fld>
            <a:endParaRPr lang="en-US"/>
          </a:p>
        </p:txBody>
      </p:sp>
      <p:sp>
        <p:nvSpPr>
          <p:cNvPr id="5" name="Footer Placeholder 4"/>
          <p:cNvSpPr>
            <a:spLocks noGrp="1"/>
          </p:cNvSpPr>
          <p:nvPr>
            <p:ph type="ftr" sz="quarter" idx="3"/>
          </p:nvPr>
        </p:nvSpPr>
        <p:spPr>
          <a:xfrm>
            <a:off x="3731122" y="5878060"/>
            <a:ext cx="4457314" cy="344840"/>
          </a:xfrm>
          <a:prstGeom prst="rect">
            <a:avLst/>
          </a:prstGeom>
        </p:spPr>
        <p:txBody>
          <a:bodyPr vert="horz" lIns="91440" tIns="45720" rIns="91440" bIns="45720" rtlCol="0" anchor="ctr"/>
          <a:lstStyle>
            <a:lvl1pPr algn="ctr">
              <a:defRPr sz="1133">
                <a:solidFill>
                  <a:schemeClr val="accent1"/>
                </a:solidFill>
              </a:defRPr>
            </a:lvl1pPr>
          </a:lstStyle>
          <a:p>
            <a:endParaRPr lang="nl-BE"/>
          </a:p>
        </p:txBody>
      </p:sp>
      <p:sp>
        <p:nvSpPr>
          <p:cNvPr id="6" name="Slide Number Placeholder 5"/>
          <p:cNvSpPr>
            <a:spLocks noGrp="1"/>
          </p:cNvSpPr>
          <p:nvPr>
            <p:ph type="sldNum" sz="quarter" idx="4"/>
          </p:nvPr>
        </p:nvSpPr>
        <p:spPr>
          <a:xfrm>
            <a:off x="8814462" y="5878060"/>
            <a:ext cx="1612020" cy="344840"/>
          </a:xfrm>
          <a:prstGeom prst="rect">
            <a:avLst/>
          </a:prstGeom>
        </p:spPr>
        <p:txBody>
          <a:bodyPr vert="horz" lIns="91440" tIns="45720" rIns="91440" bIns="45720" rtlCol="0" anchor="ctr"/>
          <a:lstStyle>
            <a:lvl1pPr algn="r">
              <a:defRPr sz="1133">
                <a:solidFill>
                  <a:schemeClr val="accent1"/>
                </a:solidFill>
              </a:defRPr>
            </a:lvl1pPr>
          </a:lstStyle>
          <a:p>
            <a:fld id="{B6F15528-21DE-4FAA-801E-634DDDAF4B2B}" type="slidenum">
              <a:rPr lang="nl-BE" smtClean="0"/>
              <a:t>‹nr.›</a:t>
            </a:fld>
            <a:endParaRPr lang="nl-BE"/>
          </a:p>
        </p:txBody>
      </p:sp>
    </p:spTree>
    <p:extLst>
      <p:ext uri="{BB962C8B-B14F-4D97-AF65-F5344CB8AC3E}">
        <p14:creationId xmlns:p14="http://schemas.microsoft.com/office/powerpoint/2010/main" val="3546082346"/>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 id="2147485094" r:id="rId12"/>
  </p:sldLayoutIdLst>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hf hdr="0" ftr="0"/>
  <p:txStyles>
    <p:titleStyle>
      <a:lvl1pPr algn="l" defTabSz="863559" rtl="0" eaLnBrk="1" latinLnBrk="0" hangingPunct="1">
        <a:lnSpc>
          <a:spcPct val="90000"/>
        </a:lnSpc>
        <a:spcBef>
          <a:spcPct val="0"/>
        </a:spcBef>
        <a:buNone/>
        <a:defRPr sz="4155" kern="1200">
          <a:solidFill>
            <a:schemeClr val="accent1"/>
          </a:solidFill>
          <a:latin typeface="+mj-lt"/>
          <a:ea typeface="+mj-ea"/>
          <a:cs typeface="+mj-cs"/>
        </a:defRPr>
      </a:lvl1pPr>
    </p:titleStyle>
    <p:bodyStyle>
      <a:lvl1pPr marL="215890" indent="-172712" algn="l" defTabSz="863559" rtl="0" eaLnBrk="1" latinLnBrk="0" hangingPunct="1">
        <a:lnSpc>
          <a:spcPct val="90000"/>
        </a:lnSpc>
        <a:spcBef>
          <a:spcPts val="1322"/>
        </a:spcBef>
        <a:buClr>
          <a:schemeClr val="accent1"/>
        </a:buClr>
        <a:buSzPct val="80000"/>
        <a:buFont typeface="Corbel" pitchFamily="34" charset="0"/>
        <a:buChar char="•"/>
        <a:defRPr sz="2078" kern="1200">
          <a:solidFill>
            <a:schemeClr val="accent1"/>
          </a:solidFill>
          <a:latin typeface="+mn-lt"/>
          <a:ea typeface="+mn-ea"/>
          <a:cs typeface="+mn-cs"/>
        </a:defRPr>
      </a:lvl1pPr>
      <a:lvl2pPr marL="431780" indent="-172712" algn="l" defTabSz="863559" rtl="0" eaLnBrk="1" latinLnBrk="0" hangingPunct="1">
        <a:lnSpc>
          <a:spcPct val="90000"/>
        </a:lnSpc>
        <a:spcBef>
          <a:spcPts val="189"/>
        </a:spcBef>
        <a:spcAft>
          <a:spcPts val="378"/>
        </a:spcAft>
        <a:buClr>
          <a:schemeClr val="accent1"/>
        </a:buClr>
        <a:buSzPct val="80000"/>
        <a:buFont typeface="Corbel" pitchFamily="34" charset="0"/>
        <a:buChar char="•"/>
        <a:defRPr sz="1889" kern="1200">
          <a:solidFill>
            <a:schemeClr val="accent1"/>
          </a:solidFill>
          <a:latin typeface="+mn-lt"/>
          <a:ea typeface="+mn-ea"/>
          <a:cs typeface="+mn-cs"/>
        </a:defRPr>
      </a:lvl2pPr>
      <a:lvl3pPr marL="690847" indent="-172712" algn="l" defTabSz="863559" rtl="0" eaLnBrk="1" latinLnBrk="0" hangingPunct="1">
        <a:lnSpc>
          <a:spcPct val="90000"/>
        </a:lnSpc>
        <a:spcBef>
          <a:spcPts val="189"/>
        </a:spcBef>
        <a:spcAft>
          <a:spcPts val="378"/>
        </a:spcAft>
        <a:buClr>
          <a:schemeClr val="accent1"/>
        </a:buClr>
        <a:buSzPct val="80000"/>
        <a:buFont typeface="Corbel" pitchFamily="34" charset="0"/>
        <a:buChar char="•"/>
        <a:defRPr sz="1700" kern="1200">
          <a:solidFill>
            <a:schemeClr val="accent1"/>
          </a:solidFill>
          <a:latin typeface="+mn-lt"/>
          <a:ea typeface="+mn-ea"/>
          <a:cs typeface="+mn-cs"/>
        </a:defRPr>
      </a:lvl3pPr>
      <a:lvl4pPr marL="949915" indent="-172712" algn="l" defTabSz="863559" rtl="0" eaLnBrk="1" latinLnBrk="0" hangingPunct="1">
        <a:lnSpc>
          <a:spcPct val="90000"/>
        </a:lnSpc>
        <a:spcBef>
          <a:spcPts val="189"/>
        </a:spcBef>
        <a:spcAft>
          <a:spcPts val="378"/>
        </a:spcAft>
        <a:buClr>
          <a:schemeClr val="accent1"/>
        </a:buClr>
        <a:buSzPct val="80000"/>
        <a:buFont typeface="Corbel" pitchFamily="34" charset="0"/>
        <a:buChar char="•"/>
        <a:defRPr sz="1511" kern="1200">
          <a:solidFill>
            <a:schemeClr val="accent1"/>
          </a:solidFill>
          <a:latin typeface="+mn-lt"/>
          <a:ea typeface="+mn-ea"/>
          <a:cs typeface="+mn-cs"/>
        </a:defRPr>
      </a:lvl4pPr>
      <a:lvl5pPr marL="1208983" indent="-172712" algn="l" defTabSz="863559" rtl="0" eaLnBrk="1" latinLnBrk="0" hangingPunct="1">
        <a:lnSpc>
          <a:spcPct val="90000"/>
        </a:lnSpc>
        <a:spcBef>
          <a:spcPts val="189"/>
        </a:spcBef>
        <a:spcAft>
          <a:spcPts val="378"/>
        </a:spcAft>
        <a:buClr>
          <a:schemeClr val="accent1"/>
        </a:buClr>
        <a:buSzPct val="80000"/>
        <a:buFont typeface="Corbel" pitchFamily="34" charset="0"/>
        <a:buChar char="•"/>
        <a:defRPr sz="1511" kern="1200">
          <a:solidFill>
            <a:schemeClr val="accent1"/>
          </a:solidFill>
          <a:latin typeface="+mn-lt"/>
          <a:ea typeface="+mn-ea"/>
          <a:cs typeface="+mn-cs"/>
        </a:defRPr>
      </a:lvl5pPr>
      <a:lvl6pPr marL="1511040" indent="-215890" algn="l" defTabSz="863559" rtl="0" eaLnBrk="1" latinLnBrk="0" hangingPunct="1">
        <a:lnSpc>
          <a:spcPct val="90000"/>
        </a:lnSpc>
        <a:spcBef>
          <a:spcPts val="189"/>
        </a:spcBef>
        <a:spcAft>
          <a:spcPts val="378"/>
        </a:spcAft>
        <a:buClr>
          <a:schemeClr val="accent1"/>
        </a:buClr>
        <a:buSzPct val="80000"/>
        <a:buFont typeface="Corbel" pitchFamily="34" charset="0"/>
        <a:buChar char="•"/>
        <a:defRPr sz="1511" kern="1200">
          <a:solidFill>
            <a:schemeClr val="accent1"/>
          </a:solidFill>
          <a:latin typeface="+mn-lt"/>
          <a:ea typeface="+mn-ea"/>
          <a:cs typeface="+mn-cs"/>
        </a:defRPr>
      </a:lvl6pPr>
      <a:lvl7pPr marL="1794360" indent="-215890" algn="l" defTabSz="863559" rtl="0" eaLnBrk="1" latinLnBrk="0" hangingPunct="1">
        <a:lnSpc>
          <a:spcPct val="90000"/>
        </a:lnSpc>
        <a:spcBef>
          <a:spcPts val="189"/>
        </a:spcBef>
        <a:spcAft>
          <a:spcPts val="378"/>
        </a:spcAft>
        <a:buClr>
          <a:schemeClr val="accent1"/>
        </a:buClr>
        <a:buSzPct val="80000"/>
        <a:buFont typeface="Corbel" pitchFamily="34" charset="0"/>
        <a:buChar char="•"/>
        <a:defRPr sz="1511" kern="1200">
          <a:solidFill>
            <a:schemeClr val="accent1"/>
          </a:solidFill>
          <a:latin typeface="+mn-lt"/>
          <a:ea typeface="+mn-ea"/>
          <a:cs typeface="+mn-cs"/>
        </a:defRPr>
      </a:lvl7pPr>
      <a:lvl8pPr marL="2077680" indent="-215890" algn="l" defTabSz="863559" rtl="0" eaLnBrk="1" latinLnBrk="0" hangingPunct="1">
        <a:lnSpc>
          <a:spcPct val="90000"/>
        </a:lnSpc>
        <a:spcBef>
          <a:spcPts val="189"/>
        </a:spcBef>
        <a:spcAft>
          <a:spcPts val="378"/>
        </a:spcAft>
        <a:buClr>
          <a:schemeClr val="accent1"/>
        </a:buClr>
        <a:buSzPct val="80000"/>
        <a:buFont typeface="Corbel" pitchFamily="34" charset="0"/>
        <a:buChar char="•"/>
        <a:defRPr sz="1511" kern="1200">
          <a:solidFill>
            <a:schemeClr val="accent1"/>
          </a:solidFill>
          <a:latin typeface="+mn-lt"/>
          <a:ea typeface="+mn-ea"/>
          <a:cs typeface="+mn-cs"/>
        </a:defRPr>
      </a:lvl8pPr>
      <a:lvl9pPr marL="2361000" indent="-215890" algn="l" defTabSz="863559" rtl="0" eaLnBrk="1" latinLnBrk="0" hangingPunct="1">
        <a:lnSpc>
          <a:spcPct val="90000"/>
        </a:lnSpc>
        <a:spcBef>
          <a:spcPts val="189"/>
        </a:spcBef>
        <a:spcAft>
          <a:spcPts val="378"/>
        </a:spcAft>
        <a:buClr>
          <a:schemeClr val="accent1"/>
        </a:buClr>
        <a:buSzPct val="80000"/>
        <a:buFont typeface="Corbel" pitchFamily="34" charset="0"/>
        <a:buChar char="•"/>
        <a:defRPr sz="1511" kern="1200">
          <a:solidFill>
            <a:schemeClr val="accent1"/>
          </a:solidFill>
          <a:latin typeface="+mn-lt"/>
          <a:ea typeface="+mn-ea"/>
          <a:cs typeface="+mn-cs"/>
        </a:defRPr>
      </a:lvl9pPr>
    </p:bodyStyle>
    <p:otherStyle>
      <a:defPPr>
        <a:defRPr lang="en-US"/>
      </a:defPPr>
      <a:lvl1pPr marL="0" algn="l" defTabSz="863559" rtl="0" eaLnBrk="1" latinLnBrk="0" hangingPunct="1">
        <a:defRPr sz="1700" kern="1200">
          <a:solidFill>
            <a:schemeClr val="tx1"/>
          </a:solidFill>
          <a:latin typeface="+mn-lt"/>
          <a:ea typeface="+mn-ea"/>
          <a:cs typeface="+mn-cs"/>
        </a:defRPr>
      </a:lvl1pPr>
      <a:lvl2pPr marL="431780" algn="l" defTabSz="863559" rtl="0" eaLnBrk="1" latinLnBrk="0" hangingPunct="1">
        <a:defRPr sz="1700" kern="1200">
          <a:solidFill>
            <a:schemeClr val="tx1"/>
          </a:solidFill>
          <a:latin typeface="+mn-lt"/>
          <a:ea typeface="+mn-ea"/>
          <a:cs typeface="+mn-cs"/>
        </a:defRPr>
      </a:lvl2pPr>
      <a:lvl3pPr marL="863559" algn="l" defTabSz="863559" rtl="0" eaLnBrk="1" latinLnBrk="0" hangingPunct="1">
        <a:defRPr sz="1700" kern="1200">
          <a:solidFill>
            <a:schemeClr val="tx1"/>
          </a:solidFill>
          <a:latin typeface="+mn-lt"/>
          <a:ea typeface="+mn-ea"/>
          <a:cs typeface="+mn-cs"/>
        </a:defRPr>
      </a:lvl3pPr>
      <a:lvl4pPr marL="1295339" algn="l" defTabSz="863559" rtl="0" eaLnBrk="1" latinLnBrk="0" hangingPunct="1">
        <a:defRPr sz="1700" kern="1200">
          <a:solidFill>
            <a:schemeClr val="tx1"/>
          </a:solidFill>
          <a:latin typeface="+mn-lt"/>
          <a:ea typeface="+mn-ea"/>
          <a:cs typeface="+mn-cs"/>
        </a:defRPr>
      </a:lvl4pPr>
      <a:lvl5pPr marL="1727119" algn="l" defTabSz="863559" rtl="0" eaLnBrk="1" latinLnBrk="0" hangingPunct="1">
        <a:defRPr sz="1700" kern="1200">
          <a:solidFill>
            <a:schemeClr val="tx1"/>
          </a:solidFill>
          <a:latin typeface="+mn-lt"/>
          <a:ea typeface="+mn-ea"/>
          <a:cs typeface="+mn-cs"/>
        </a:defRPr>
      </a:lvl5pPr>
      <a:lvl6pPr marL="2158898" algn="l" defTabSz="863559" rtl="0" eaLnBrk="1" latinLnBrk="0" hangingPunct="1">
        <a:defRPr sz="1700" kern="1200">
          <a:solidFill>
            <a:schemeClr val="tx1"/>
          </a:solidFill>
          <a:latin typeface="+mn-lt"/>
          <a:ea typeface="+mn-ea"/>
          <a:cs typeface="+mn-cs"/>
        </a:defRPr>
      </a:lvl6pPr>
      <a:lvl7pPr marL="2590678" algn="l" defTabSz="863559" rtl="0" eaLnBrk="1" latinLnBrk="0" hangingPunct="1">
        <a:defRPr sz="1700" kern="1200">
          <a:solidFill>
            <a:schemeClr val="tx1"/>
          </a:solidFill>
          <a:latin typeface="+mn-lt"/>
          <a:ea typeface="+mn-ea"/>
          <a:cs typeface="+mn-cs"/>
        </a:defRPr>
      </a:lvl7pPr>
      <a:lvl8pPr marL="3022458" algn="l" defTabSz="863559" rtl="0" eaLnBrk="1" latinLnBrk="0" hangingPunct="1">
        <a:defRPr sz="1700" kern="1200">
          <a:solidFill>
            <a:schemeClr val="tx1"/>
          </a:solidFill>
          <a:latin typeface="+mn-lt"/>
          <a:ea typeface="+mn-ea"/>
          <a:cs typeface="+mn-cs"/>
        </a:defRPr>
      </a:lvl8pPr>
      <a:lvl9pPr marL="3454237" algn="l" defTabSz="863559"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2.png"/><Relationship Id="rId7" Type="http://schemas.openxmlformats.org/officeDocument/2006/relationships/diagramQuickStyle" Target="../diagrams/quickStyle2.xml"/><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3.png"/><Relationship Id="rId9" Type="http://schemas.microsoft.com/office/2007/relationships/diagramDrawing" Target="../diagrams/drawing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2" name="object 3"/>
          <p:cNvSpPr txBox="1"/>
          <p:nvPr/>
        </p:nvSpPr>
        <p:spPr>
          <a:xfrm>
            <a:off x="1212588" y="575732"/>
            <a:ext cx="9299390" cy="1491001"/>
          </a:xfrm>
          <a:prstGeom prst="rect">
            <a:avLst/>
          </a:prstGeom>
        </p:spPr>
        <p:txBody>
          <a:bodyPr vert="horz" lIns="91440" tIns="45720" rIns="91440" bIns="45720" rtlCol="0" anchor="t">
            <a:noAutofit/>
          </a:bodyPr>
          <a:lstStyle/>
          <a:p>
            <a:pPr marL="1028700" lvl="1" indent="-571500" algn="just">
              <a:lnSpc>
                <a:spcPct val="90000"/>
              </a:lnSpc>
              <a:spcBef>
                <a:spcPct val="0"/>
              </a:spcBef>
              <a:spcAft>
                <a:spcPts val="600"/>
              </a:spcAft>
              <a:buFont typeface="Arial" panose="020B0604020202020204" pitchFamily="34" charset="0"/>
              <a:buChar char="•"/>
            </a:pPr>
            <a:r>
              <a:rPr lang="en-US" sz="3200" b="1" err="1">
                <a:latin typeface="+mj-lt"/>
                <a:ea typeface="+mj-ea"/>
                <a:cs typeface="+mj-cs"/>
              </a:rPr>
              <a:t>Beleggersadvies</a:t>
            </a:r>
            <a:endParaRPr lang="en-US" sz="3200" b="1">
              <a:latin typeface="+mj-lt"/>
              <a:ea typeface="+mj-ea"/>
              <a:cs typeface="+mj-cs"/>
            </a:endParaRPr>
          </a:p>
          <a:p>
            <a:pPr marL="1028700" lvl="1" indent="-571500" algn="just">
              <a:lnSpc>
                <a:spcPct val="90000"/>
              </a:lnSpc>
              <a:spcBef>
                <a:spcPct val="0"/>
              </a:spcBef>
              <a:spcAft>
                <a:spcPts val="600"/>
              </a:spcAft>
              <a:buFont typeface="Arial" panose="020B0604020202020204" pitchFamily="34" charset="0"/>
              <a:buChar char="•"/>
            </a:pPr>
            <a:r>
              <a:rPr lang="en-US" sz="3200" b="1" err="1">
                <a:latin typeface="+mj-lt"/>
                <a:ea typeface="+mj-ea"/>
                <a:cs typeface="+mj-cs"/>
              </a:rPr>
              <a:t>Uw</a:t>
            </a:r>
            <a:r>
              <a:rPr lang="en-US" sz="3200" b="1">
                <a:latin typeface="+mj-lt"/>
                <a:ea typeface="+mj-ea"/>
                <a:cs typeface="+mj-cs"/>
              </a:rPr>
              <a:t> docent</a:t>
            </a:r>
          </a:p>
          <a:p>
            <a:pPr marL="1028700" lvl="1" indent="-571500" algn="just">
              <a:lnSpc>
                <a:spcPct val="90000"/>
              </a:lnSpc>
              <a:spcBef>
                <a:spcPct val="0"/>
              </a:spcBef>
              <a:spcAft>
                <a:spcPts val="600"/>
              </a:spcAft>
              <a:buFont typeface="Arial" panose="020B0604020202020204" pitchFamily="34" charset="0"/>
              <a:buChar char="•"/>
            </a:pPr>
            <a:r>
              <a:rPr lang="en-US" sz="3200" b="1">
                <a:latin typeface="+mj-lt"/>
                <a:ea typeface="+mj-ea"/>
                <a:cs typeface="+mj-cs"/>
              </a:rPr>
              <a:t>B.BUSSCHAERT </a:t>
            </a:r>
            <a:r>
              <a:rPr lang="en-US" sz="3200" b="1" err="1">
                <a:latin typeface="+mj-lt"/>
                <a:ea typeface="+mj-ea"/>
                <a:cs typeface="+mj-cs"/>
              </a:rPr>
              <a:t>bestuurder</a:t>
            </a:r>
            <a:r>
              <a:rPr lang="en-US" sz="3200" b="1">
                <a:latin typeface="+mj-lt"/>
                <a:ea typeface="+mj-ea"/>
                <a:cs typeface="+mj-cs"/>
              </a:rPr>
              <a:t> </a:t>
            </a:r>
            <a:r>
              <a:rPr lang="en-US" sz="3200" b="1" err="1">
                <a:latin typeface="+mj-lt"/>
                <a:ea typeface="+mj-ea"/>
                <a:cs typeface="+mj-cs"/>
              </a:rPr>
              <a:t>Mexem</a:t>
            </a:r>
            <a:r>
              <a:rPr lang="en-US" sz="3200" b="1">
                <a:latin typeface="+mj-lt"/>
                <a:ea typeface="+mj-ea"/>
                <a:cs typeface="+mj-cs"/>
              </a:rPr>
              <a:t> be </a:t>
            </a:r>
          </a:p>
          <a:p>
            <a:pPr marL="1028700" lvl="1" indent="-571500" algn="just">
              <a:lnSpc>
                <a:spcPct val="90000"/>
              </a:lnSpc>
              <a:spcBef>
                <a:spcPct val="0"/>
              </a:spcBef>
              <a:spcAft>
                <a:spcPts val="600"/>
              </a:spcAft>
              <a:buFont typeface="Arial" panose="020B0604020202020204" pitchFamily="34" charset="0"/>
              <a:buChar char="•"/>
            </a:pPr>
            <a:endParaRPr lang="en-US" sz="4400" b="1">
              <a:solidFill>
                <a:srgbClr val="FF0000"/>
              </a:solidFill>
              <a:latin typeface="+mj-lt"/>
              <a:ea typeface="+mj-ea"/>
              <a:cs typeface="+mj-cs"/>
            </a:endParaRPr>
          </a:p>
        </p:txBody>
      </p:sp>
      <p:sp>
        <p:nvSpPr>
          <p:cNvPr id="10" name="Tijdelijke aanduiding voor datum 9">
            <a:extLst>
              <a:ext uri="{FF2B5EF4-FFF2-40B4-BE49-F238E27FC236}">
                <a16:creationId xmlns:a16="http://schemas.microsoft.com/office/drawing/2014/main" id="{56C8654D-062A-49D2-844A-A7CD053780DD}"/>
              </a:ext>
            </a:extLst>
          </p:cNvPr>
          <p:cNvSpPr>
            <a:spLocks noGrp="1"/>
          </p:cNvSpPr>
          <p:nvPr>
            <p:ph type="dt" sz="half" idx="10"/>
          </p:nvPr>
        </p:nvSpPr>
        <p:spPr/>
        <p:txBody>
          <a:bodyPr vert="horz" lIns="91440" tIns="45720" rIns="91440" bIns="45720" rtlCol="0" anchor="ctr">
            <a:normAutofit/>
          </a:bodyPr>
          <a:lstStyle/>
          <a:p>
            <a:pPr defTabSz="914400">
              <a:spcAft>
                <a:spcPts val="600"/>
              </a:spcAft>
            </a:pPr>
            <a:fld id="{EC7C6A84-4328-493F-A9BC-6CC7A43A8B74}" type="datetime1">
              <a:rPr lang="en-US" sz="900"/>
              <a:pPr defTabSz="914400">
                <a:spcAft>
                  <a:spcPts val="600"/>
                </a:spcAft>
              </a:pPr>
              <a:t>8/7/2024</a:t>
            </a:fld>
            <a:endParaRPr lang="en-US" sz="900"/>
          </a:p>
        </p:txBody>
      </p:sp>
      <p:sp>
        <p:nvSpPr>
          <p:cNvPr id="5" name="object 5"/>
          <p:cNvSpPr txBox="1"/>
          <p:nvPr/>
        </p:nvSpPr>
        <p:spPr>
          <a:xfrm>
            <a:off x="934914" y="2314349"/>
            <a:ext cx="3323392" cy="1436796"/>
          </a:xfrm>
          <a:prstGeom prst="rect">
            <a:avLst/>
          </a:prstGeom>
        </p:spPr>
        <p:txBody>
          <a:bodyPr vert="horz" wrap="square" lIns="0" tIns="0" rIns="0" bIns="0" rtlCol="0">
            <a:spAutoFit/>
          </a:bodyPr>
          <a:lstStyle/>
          <a:p>
            <a:pPr marL="0" marR="0">
              <a:lnSpc>
                <a:spcPts val="3243"/>
              </a:lnSpc>
              <a:spcBef>
                <a:spcPts val="0"/>
              </a:spcBef>
              <a:spcAft>
                <a:spcPts val="0"/>
              </a:spcAft>
            </a:pPr>
            <a:r>
              <a:rPr sz="2300" spc="-14">
                <a:solidFill>
                  <a:schemeClr val="tx2"/>
                </a:solidFill>
                <a:latin typeface="Arial Black"/>
                <a:cs typeface="Arial Black"/>
              </a:rPr>
              <a:t>Fondsen</a:t>
            </a:r>
            <a:r>
              <a:rPr sz="2300" spc="20">
                <a:solidFill>
                  <a:schemeClr val="tx2"/>
                </a:solidFill>
                <a:latin typeface="Arial Black"/>
                <a:cs typeface="Arial Black"/>
              </a:rPr>
              <a:t> </a:t>
            </a:r>
            <a:r>
              <a:rPr sz="2300" spc="-21">
                <a:solidFill>
                  <a:schemeClr val="tx2"/>
                </a:solidFill>
                <a:latin typeface="Arial Black"/>
                <a:cs typeface="Arial Black"/>
              </a:rPr>
              <a:t>overzicht</a:t>
            </a:r>
          </a:p>
          <a:p>
            <a:pPr marL="0" marR="0">
              <a:lnSpc>
                <a:spcPts val="3243"/>
              </a:lnSpc>
              <a:spcBef>
                <a:spcPts val="696"/>
              </a:spcBef>
              <a:spcAft>
                <a:spcPts val="0"/>
              </a:spcAft>
            </a:pPr>
            <a:r>
              <a:rPr sz="2300">
                <a:solidFill>
                  <a:schemeClr val="tx2"/>
                </a:solidFill>
                <a:latin typeface="Arial Black"/>
                <a:cs typeface="Arial Black"/>
              </a:rPr>
              <a:t>Obligaties </a:t>
            </a:r>
            <a:r>
              <a:rPr sz="2300" spc="-21">
                <a:solidFill>
                  <a:schemeClr val="tx2"/>
                </a:solidFill>
                <a:latin typeface="Arial Black"/>
                <a:cs typeface="Arial Black"/>
              </a:rPr>
              <a:t>overzicht</a:t>
            </a:r>
          </a:p>
          <a:p>
            <a:pPr marL="0" marR="0">
              <a:lnSpc>
                <a:spcPts val="3243"/>
              </a:lnSpc>
              <a:spcBef>
                <a:spcPts val="686"/>
              </a:spcBef>
              <a:spcAft>
                <a:spcPts val="0"/>
              </a:spcAft>
            </a:pPr>
            <a:r>
              <a:rPr sz="2300">
                <a:solidFill>
                  <a:schemeClr val="tx2"/>
                </a:solidFill>
                <a:latin typeface="Arial Black"/>
                <a:cs typeface="Arial Black"/>
              </a:rPr>
              <a:t>Aandelen </a:t>
            </a:r>
            <a:r>
              <a:rPr sz="2300" spc="-21">
                <a:solidFill>
                  <a:schemeClr val="tx2"/>
                </a:solidFill>
                <a:latin typeface="Arial Black"/>
                <a:cs typeface="Arial Black"/>
              </a:rPr>
              <a:t>overzicht</a:t>
            </a:r>
          </a:p>
        </p:txBody>
      </p:sp>
      <p:sp>
        <p:nvSpPr>
          <p:cNvPr id="7" name="object 7"/>
          <p:cNvSpPr txBox="1"/>
          <p:nvPr/>
        </p:nvSpPr>
        <p:spPr>
          <a:xfrm>
            <a:off x="4665996" y="2160265"/>
            <a:ext cx="6768752" cy="1744965"/>
          </a:xfrm>
          <a:prstGeom prst="rect">
            <a:avLst/>
          </a:prstGeom>
        </p:spPr>
        <p:txBody>
          <a:bodyPr vert="horz" wrap="square" lIns="0" tIns="0" rIns="0" bIns="0" rtlCol="0">
            <a:spAutoFit/>
          </a:bodyPr>
          <a:lstStyle/>
          <a:p>
            <a:pPr marL="0" marR="0">
              <a:lnSpc>
                <a:spcPts val="3384"/>
              </a:lnSpc>
              <a:spcBef>
                <a:spcPts val="0"/>
              </a:spcBef>
              <a:spcAft>
                <a:spcPts val="600"/>
              </a:spcAft>
            </a:pPr>
            <a:r>
              <a:rPr lang="nl-NL" sz="2400" spc="-27">
                <a:highlight>
                  <a:srgbClr val="FFFF00"/>
                </a:highlight>
                <a:latin typeface="Arial Black"/>
                <a:cs typeface="Arial Black"/>
              </a:rPr>
              <a:t>Onze adviezen zijn geen aan/verkoop opdrachten </a:t>
            </a:r>
            <a:r>
              <a:rPr sz="2400" spc="-27" err="1">
                <a:highlight>
                  <a:srgbClr val="FFFF00"/>
                </a:highlight>
                <a:latin typeface="Arial Black"/>
                <a:cs typeface="Arial Black"/>
              </a:rPr>
              <a:t>voor</a:t>
            </a:r>
            <a:r>
              <a:rPr sz="2400" spc="37">
                <a:highlight>
                  <a:srgbClr val="FFFF00"/>
                </a:highlight>
                <a:latin typeface="Arial Black"/>
                <a:cs typeface="Arial Black"/>
              </a:rPr>
              <a:t> </a:t>
            </a:r>
            <a:r>
              <a:rPr sz="2400">
                <a:highlight>
                  <a:srgbClr val="FFFF00"/>
                </a:highlight>
                <a:latin typeface="Arial Black"/>
                <a:cs typeface="Arial Black"/>
              </a:rPr>
              <a:t>persoonlijke vermogensbeheer</a:t>
            </a:r>
            <a:endParaRPr lang="nl-BE" sz="2400">
              <a:highlight>
                <a:srgbClr val="FFFF00"/>
              </a:highlight>
              <a:latin typeface="Arial Black"/>
              <a:cs typeface="Arial Black"/>
            </a:endParaRPr>
          </a:p>
          <a:p>
            <a:pPr marL="0" marR="0">
              <a:lnSpc>
                <a:spcPts val="2880"/>
              </a:lnSpc>
              <a:spcBef>
                <a:spcPts val="0"/>
              </a:spcBef>
              <a:spcAft>
                <a:spcPts val="600"/>
              </a:spcAft>
            </a:pPr>
            <a:r>
              <a:rPr sz="2400">
                <a:highlight>
                  <a:srgbClr val="FFFF00"/>
                </a:highlight>
                <a:latin typeface="Arial Black"/>
                <a:cs typeface="Arial Black"/>
              </a:rPr>
              <a:t>Maar </a:t>
            </a:r>
            <a:r>
              <a:rPr sz="2400" err="1">
                <a:highlight>
                  <a:srgbClr val="FFFF00"/>
                </a:highlight>
                <a:latin typeface="Arial Black"/>
                <a:cs typeface="Arial Black"/>
              </a:rPr>
              <a:t>louter</a:t>
            </a:r>
            <a:r>
              <a:rPr sz="2400">
                <a:highlight>
                  <a:srgbClr val="FFFF00"/>
                </a:highlight>
                <a:latin typeface="Arial Black"/>
                <a:cs typeface="Arial Black"/>
              </a:rPr>
              <a:t> </a:t>
            </a:r>
            <a:r>
              <a:rPr sz="2400" err="1">
                <a:highlight>
                  <a:srgbClr val="FFFF00"/>
                </a:highlight>
                <a:latin typeface="Arial Black"/>
                <a:cs typeface="Arial Black"/>
              </a:rPr>
              <a:t>informatie</a:t>
            </a:r>
            <a:r>
              <a:rPr lang="nl-NL" sz="2400">
                <a:highlight>
                  <a:srgbClr val="FFFF00"/>
                </a:highlight>
                <a:latin typeface="Arial Black"/>
                <a:cs typeface="Arial Black"/>
              </a:rPr>
              <a:t>  berichten</a:t>
            </a:r>
            <a:endParaRPr lang="nl-BE" sz="2400">
              <a:highlight>
                <a:srgbClr val="FFFF00"/>
              </a:highlight>
              <a:latin typeface="Arial Black"/>
              <a:cs typeface="Arial Black"/>
            </a:endParaRPr>
          </a:p>
        </p:txBody>
      </p:sp>
      <p:sp>
        <p:nvSpPr>
          <p:cNvPr id="8" name="object 8"/>
          <p:cNvSpPr txBox="1"/>
          <p:nvPr/>
        </p:nvSpPr>
        <p:spPr>
          <a:xfrm>
            <a:off x="1335954" y="4410266"/>
            <a:ext cx="9680080" cy="408060"/>
          </a:xfrm>
          <a:prstGeom prst="rect">
            <a:avLst/>
          </a:prstGeom>
        </p:spPr>
        <p:txBody>
          <a:bodyPr vert="horz" wrap="square" lIns="0" tIns="0" rIns="0" bIns="0" rtlCol="0">
            <a:spAutoFit/>
          </a:bodyPr>
          <a:lstStyle/>
          <a:p>
            <a:pPr marL="0" marR="0">
              <a:lnSpc>
                <a:spcPts val="3384"/>
              </a:lnSpc>
              <a:spcBef>
                <a:spcPts val="0"/>
              </a:spcBef>
              <a:spcAft>
                <a:spcPts val="600"/>
              </a:spcAft>
            </a:pPr>
            <a:r>
              <a:rPr sz="2400">
                <a:solidFill>
                  <a:srgbClr val="FF3333"/>
                </a:solidFill>
                <a:highlight>
                  <a:srgbClr val="00FF00"/>
                </a:highlight>
                <a:latin typeface="Arial Black"/>
                <a:cs typeface="Arial Black"/>
              </a:rPr>
              <a:t>Met</a:t>
            </a:r>
            <a:r>
              <a:rPr sz="2400" spc="15">
                <a:solidFill>
                  <a:srgbClr val="FF3333"/>
                </a:solidFill>
                <a:highlight>
                  <a:srgbClr val="00FF00"/>
                </a:highlight>
                <a:latin typeface="Arial Black"/>
                <a:cs typeface="Arial Black"/>
              </a:rPr>
              <a:t> </a:t>
            </a:r>
            <a:r>
              <a:rPr sz="2400" spc="-11">
                <a:solidFill>
                  <a:srgbClr val="FF3333"/>
                </a:solidFill>
                <a:highlight>
                  <a:srgbClr val="00FF00"/>
                </a:highlight>
                <a:latin typeface="Arial Black"/>
                <a:cs typeface="Arial Black"/>
              </a:rPr>
              <a:t>de</a:t>
            </a:r>
            <a:r>
              <a:rPr sz="2400">
                <a:solidFill>
                  <a:srgbClr val="FF3333"/>
                </a:solidFill>
                <a:highlight>
                  <a:srgbClr val="00FF00"/>
                </a:highlight>
                <a:latin typeface="Arial Black"/>
                <a:cs typeface="Arial Black"/>
              </a:rPr>
              <a:t> hulp van</a:t>
            </a:r>
            <a:r>
              <a:rPr sz="2400" spc="51">
                <a:solidFill>
                  <a:srgbClr val="FF3333"/>
                </a:solidFill>
                <a:highlight>
                  <a:srgbClr val="00FF00"/>
                </a:highlight>
                <a:latin typeface="Arial Black"/>
                <a:cs typeface="Arial Black"/>
              </a:rPr>
              <a:t> </a:t>
            </a:r>
            <a:r>
              <a:rPr sz="2400" spc="-17">
                <a:solidFill>
                  <a:srgbClr val="000033"/>
                </a:solidFill>
                <a:highlight>
                  <a:srgbClr val="FFFF00"/>
                </a:highlight>
                <a:latin typeface="Arial Black"/>
                <a:cs typeface="Arial Black"/>
              </a:rPr>
              <a:t>VECTOR</a:t>
            </a:r>
            <a:r>
              <a:rPr sz="2400" spc="25">
                <a:solidFill>
                  <a:srgbClr val="000033"/>
                </a:solidFill>
                <a:highlight>
                  <a:srgbClr val="FFFF00"/>
                </a:highlight>
                <a:latin typeface="Arial Black"/>
                <a:cs typeface="Arial Black"/>
              </a:rPr>
              <a:t> </a:t>
            </a:r>
            <a:r>
              <a:rPr sz="2400">
                <a:solidFill>
                  <a:srgbClr val="000033"/>
                </a:solidFill>
                <a:highlight>
                  <a:srgbClr val="FFFF00"/>
                </a:highlight>
                <a:latin typeface="Arial Black"/>
                <a:cs typeface="Arial Black"/>
              </a:rPr>
              <a:t>VEST UNIVERSITY</a:t>
            </a:r>
            <a:r>
              <a:rPr sz="2400" spc="56">
                <a:solidFill>
                  <a:srgbClr val="000033"/>
                </a:solidFill>
                <a:highlight>
                  <a:srgbClr val="FFFF00"/>
                </a:highlight>
                <a:latin typeface="Arial Black"/>
                <a:cs typeface="Arial Black"/>
              </a:rPr>
              <a:t> </a:t>
            </a:r>
            <a:r>
              <a:rPr sz="2400">
                <a:solidFill>
                  <a:srgbClr val="FF3333"/>
                </a:solidFill>
                <a:latin typeface="Arial Black"/>
                <a:cs typeface="Arial Black"/>
              </a:rPr>
              <a:t>TRAINING</a:t>
            </a:r>
            <a:endParaRPr lang="nl-BE" sz="2400">
              <a:solidFill>
                <a:srgbClr val="FF3333"/>
              </a:solidFill>
              <a:latin typeface="Arial Black"/>
              <a:cs typeface="Arial Black"/>
            </a:endParaRPr>
          </a:p>
        </p:txBody>
      </p:sp>
      <p:sp>
        <p:nvSpPr>
          <p:cNvPr id="9" name="object 9"/>
          <p:cNvSpPr txBox="1"/>
          <p:nvPr/>
        </p:nvSpPr>
        <p:spPr>
          <a:xfrm>
            <a:off x="2172751" y="5553505"/>
            <a:ext cx="8696707" cy="346249"/>
          </a:xfrm>
          <a:prstGeom prst="rect">
            <a:avLst/>
          </a:prstGeom>
        </p:spPr>
        <p:txBody>
          <a:bodyPr vert="horz" wrap="square" lIns="0" tIns="0" rIns="0" bIns="0" rtlCol="0">
            <a:spAutoFit/>
          </a:bodyPr>
          <a:lstStyle/>
          <a:p>
            <a:pPr marL="0" marR="0">
              <a:lnSpc>
                <a:spcPts val="2679"/>
              </a:lnSpc>
              <a:spcBef>
                <a:spcPts val="0"/>
              </a:spcBef>
              <a:spcAft>
                <a:spcPts val="600"/>
              </a:spcAft>
            </a:pPr>
            <a:r>
              <a:rPr sz="2000" b="1">
                <a:highlight>
                  <a:srgbClr val="00FF00"/>
                </a:highlight>
                <a:latin typeface="Arial Unicode MS"/>
                <a:cs typeface="Arial Unicode MS"/>
              </a:rPr>
              <a:t>UITGEVER </a:t>
            </a:r>
            <a:r>
              <a:rPr lang="nl-BE" sz="2000" b="1">
                <a:highlight>
                  <a:srgbClr val="00FF00"/>
                </a:highlight>
                <a:latin typeface="Arial Unicode MS"/>
                <a:cs typeface="Arial Unicode MS"/>
              </a:rPr>
              <a:t> </a:t>
            </a:r>
            <a:r>
              <a:rPr sz="2000" b="1">
                <a:highlight>
                  <a:srgbClr val="00FF00"/>
                </a:highlight>
                <a:latin typeface="Arial Unicode MS"/>
                <a:cs typeface="Arial Unicode MS"/>
              </a:rPr>
              <a:t>MANON</a:t>
            </a:r>
            <a:r>
              <a:rPr lang="nl-BE" sz="2000" b="1">
                <a:highlight>
                  <a:srgbClr val="00FF00"/>
                </a:highlight>
                <a:latin typeface="Arial Unicode MS"/>
                <a:cs typeface="Arial Unicode MS"/>
              </a:rPr>
              <a:t> </a:t>
            </a:r>
            <a:r>
              <a:rPr sz="2000" b="1">
                <a:highlight>
                  <a:srgbClr val="00FF00"/>
                </a:highlight>
                <a:latin typeface="Arial Unicode MS"/>
                <a:cs typeface="Arial Unicode MS"/>
              </a:rPr>
              <a:t>BUSSCHAERT </a:t>
            </a:r>
            <a:r>
              <a:rPr sz="2800" b="1">
                <a:highlight>
                  <a:srgbClr val="00FF00"/>
                </a:highlight>
                <a:latin typeface="Arial Unicode MS"/>
                <a:cs typeface="Arial Unicode MS"/>
              </a:rPr>
              <a:t>PIERSLN</a:t>
            </a:r>
            <a:r>
              <a:rPr sz="2000" b="1">
                <a:highlight>
                  <a:srgbClr val="00FF00"/>
                </a:highlight>
                <a:latin typeface="Arial Unicode MS"/>
                <a:cs typeface="Arial Unicode MS"/>
              </a:rPr>
              <a:t> 113 KNOKKE-HEIST</a:t>
            </a:r>
            <a:endParaRPr lang="nl-BE" sz="2000" b="1">
              <a:highlight>
                <a:srgbClr val="00FF00"/>
              </a:highlight>
              <a:latin typeface="Arial Unicode MS"/>
              <a:cs typeface="Arial Unicode MS"/>
            </a:endParaRPr>
          </a:p>
        </p:txBody>
      </p:sp>
    </p:spTree>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60D6A5D-63AC-0101-5E77-A95504BAA6F8}"/>
              </a:ext>
            </a:extLst>
          </p:cNvPr>
          <p:cNvGraphicFramePr/>
          <p:nvPr>
            <p:extLst>
              <p:ext uri="{D42A27DB-BD31-4B8C-83A1-F6EECF244321}">
                <p14:modId xmlns:p14="http://schemas.microsoft.com/office/powerpoint/2010/main" val="3720379880"/>
              </p:ext>
            </p:extLst>
          </p:nvPr>
        </p:nvGraphicFramePr>
        <p:xfrm>
          <a:off x="1182574" y="361141"/>
          <a:ext cx="9616394" cy="1293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jdelijke aanduiding voor datum 3">
            <a:extLst>
              <a:ext uri="{FF2B5EF4-FFF2-40B4-BE49-F238E27FC236}">
                <a16:creationId xmlns:a16="http://schemas.microsoft.com/office/drawing/2014/main" id="{F2705028-0D55-54EF-5E78-FBF5B18B561C}"/>
              </a:ext>
            </a:extLst>
          </p:cNvPr>
          <p:cNvSpPr>
            <a:spLocks noGrp="1"/>
          </p:cNvSpPr>
          <p:nvPr>
            <p:ph type="dt" sz="half" idx="10"/>
          </p:nvPr>
        </p:nvSpPr>
        <p:spPr>
          <a:xfrm>
            <a:off x="1875782" y="5286912"/>
            <a:ext cx="1782499" cy="266515"/>
          </a:xfrm>
        </p:spPr>
        <p:txBody>
          <a:bodyPr>
            <a:normAutofit/>
          </a:bodyPr>
          <a:lstStyle/>
          <a:p>
            <a:pPr defTabSz="365760">
              <a:spcAft>
                <a:spcPts val="480"/>
              </a:spcAft>
            </a:pPr>
            <a:fld id="{19127723-9AB6-4880-AA78-6BD21EBC34E1}" type="datetime1">
              <a:rPr lang="en-US" sz="906" kern="1200">
                <a:solidFill>
                  <a:schemeClr val="tx1">
                    <a:lumMod val="65000"/>
                    <a:lumOff val="35000"/>
                  </a:schemeClr>
                </a:solidFill>
                <a:latin typeface="+mn-lt"/>
                <a:ea typeface="+mn-ea"/>
                <a:cs typeface="+mn-cs"/>
              </a:rPr>
              <a:pPr defTabSz="365760">
                <a:spcAft>
                  <a:spcPts val="480"/>
                </a:spcAft>
              </a:pPr>
              <a:t>8/7/2024</a:t>
            </a:fld>
            <a:endParaRPr lang="en-US"/>
          </a:p>
        </p:txBody>
      </p:sp>
      <p:sp>
        <p:nvSpPr>
          <p:cNvPr id="5" name="Tijdelijke aanduiding voor dianummer 4">
            <a:extLst>
              <a:ext uri="{FF2B5EF4-FFF2-40B4-BE49-F238E27FC236}">
                <a16:creationId xmlns:a16="http://schemas.microsoft.com/office/drawing/2014/main" id="{F45EA531-4B05-DE93-FA47-4C4698044E1F}"/>
              </a:ext>
            </a:extLst>
          </p:cNvPr>
          <p:cNvSpPr>
            <a:spLocks noGrp="1"/>
          </p:cNvSpPr>
          <p:nvPr>
            <p:ph type="sldNum" sz="quarter" idx="12"/>
          </p:nvPr>
        </p:nvSpPr>
        <p:spPr>
          <a:xfrm>
            <a:off x="7506184" y="5286912"/>
            <a:ext cx="2157156" cy="264475"/>
          </a:xfrm>
        </p:spPr>
        <p:txBody>
          <a:bodyPr>
            <a:normAutofit/>
          </a:bodyPr>
          <a:lstStyle/>
          <a:p>
            <a:pPr defTabSz="365760">
              <a:spcAft>
                <a:spcPts val="480"/>
              </a:spcAft>
            </a:pPr>
            <a:fld id="{B6F15528-21DE-4FAA-801E-634DDDAF4B2B}" type="slidenum">
              <a:rPr lang="nl-BE" sz="906" kern="1200">
                <a:solidFill>
                  <a:schemeClr val="tx1">
                    <a:lumMod val="65000"/>
                    <a:lumOff val="35000"/>
                  </a:schemeClr>
                </a:solidFill>
                <a:latin typeface="+mn-lt"/>
                <a:ea typeface="+mn-ea"/>
                <a:cs typeface="+mn-cs"/>
              </a:rPr>
              <a:pPr defTabSz="365760">
                <a:spcAft>
                  <a:spcPts val="480"/>
                </a:spcAft>
              </a:pPr>
              <a:t>10</a:t>
            </a:fld>
            <a:endParaRPr lang="nl-BE"/>
          </a:p>
        </p:txBody>
      </p:sp>
      <p:sp>
        <p:nvSpPr>
          <p:cNvPr id="6" name="Rechthoek 5">
            <a:extLst>
              <a:ext uri="{FF2B5EF4-FFF2-40B4-BE49-F238E27FC236}">
                <a16:creationId xmlns:a16="http://schemas.microsoft.com/office/drawing/2014/main" id="{C5922912-8078-D8B9-F195-722ECEC7AF19}"/>
              </a:ext>
            </a:extLst>
          </p:cNvPr>
          <p:cNvSpPr/>
          <p:nvPr/>
        </p:nvSpPr>
        <p:spPr>
          <a:xfrm>
            <a:off x="1582986" y="2662436"/>
            <a:ext cx="8928992" cy="3096344"/>
          </a:xfrm>
          <a:prstGeom prst="rect">
            <a:avLst/>
          </a:prstGeom>
          <a:solidFill>
            <a:schemeClr val="accent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5760">
              <a:spcAft>
                <a:spcPts val="600"/>
              </a:spcAft>
            </a:pPr>
            <a:r>
              <a:rPr lang="nl-BE" sz="3200" b="1" kern="1200">
                <a:solidFill>
                  <a:schemeClr val="tx1"/>
                </a:solidFill>
                <a:latin typeface="+mn-lt"/>
                <a:ea typeface="+mn-ea"/>
                <a:cs typeface="+mn-cs"/>
              </a:rPr>
              <a:t>op </a:t>
            </a:r>
            <a:r>
              <a:rPr lang="nl-BE" sz="3200" b="1" kern="1200" err="1">
                <a:solidFill>
                  <a:schemeClr val="tx1"/>
                </a:solidFill>
                <a:latin typeface="+mn-lt"/>
                <a:ea typeface="+mn-ea"/>
                <a:cs typeface="+mn-cs"/>
              </a:rPr>
              <a:t>kantoor,,,,most</a:t>
            </a:r>
            <a:r>
              <a:rPr lang="nl-BE" sz="3200" b="1" kern="1200">
                <a:solidFill>
                  <a:schemeClr val="tx1"/>
                </a:solidFill>
                <a:latin typeface="+mn-lt"/>
                <a:ea typeface="+mn-ea"/>
                <a:cs typeface="+mn-cs"/>
              </a:rPr>
              <a:t> easy iedere week openen nieuwe klanten rekeningen!!</a:t>
            </a:r>
            <a:endParaRPr lang="nl-BE" sz="4000" b="1">
              <a:solidFill>
                <a:schemeClr val="tx1"/>
              </a:solidFill>
            </a:endParaRPr>
          </a:p>
        </p:txBody>
      </p:sp>
    </p:spTree>
    <p:extLst>
      <p:ext uri="{BB962C8B-B14F-4D97-AF65-F5344CB8AC3E}">
        <p14:creationId xmlns:p14="http://schemas.microsoft.com/office/powerpoint/2010/main" val="603054324"/>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27113"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708659" y="4428217"/>
            <a:ext cx="9450866" cy="651509"/>
          </a:xfrm>
          <a:prstGeom prst="rect">
            <a:avLst/>
          </a:prstGeom>
        </p:spPr>
        <p:txBody>
          <a:bodyPr vert="horz" wrap="square" lIns="0" tIns="0" rIns="0" bIns="0" rtlCol="0">
            <a:spAutoFit/>
          </a:bodyPr>
          <a:lstStyle/>
          <a:p>
            <a:pPr marL="0" marR="0">
              <a:lnSpc>
                <a:spcPts val="2200"/>
              </a:lnSpc>
              <a:spcBef>
                <a:spcPts val="0"/>
              </a:spcBef>
              <a:spcAft>
                <a:spcPts val="0"/>
              </a:spcAft>
            </a:pPr>
            <a:r>
              <a:rPr sz="2200" spc="-21">
                <a:solidFill>
                  <a:srgbClr val="FF0000"/>
                </a:solidFill>
                <a:latin typeface="Constantia"/>
                <a:cs typeface="Constantia"/>
              </a:rPr>
              <a:t>Technische</a:t>
            </a:r>
            <a:r>
              <a:rPr sz="2200" spc="-74">
                <a:solidFill>
                  <a:srgbClr val="FF0000"/>
                </a:solidFill>
                <a:latin typeface="Constantia"/>
                <a:cs typeface="Constantia"/>
              </a:rPr>
              <a:t> </a:t>
            </a:r>
            <a:r>
              <a:rPr sz="2200">
                <a:solidFill>
                  <a:srgbClr val="FF0000"/>
                </a:solidFill>
                <a:latin typeface="Constantia"/>
                <a:cs typeface="Constantia"/>
              </a:rPr>
              <a:t>en</a:t>
            </a:r>
            <a:r>
              <a:rPr sz="2200" spc="-28">
                <a:solidFill>
                  <a:srgbClr val="FF0000"/>
                </a:solidFill>
                <a:latin typeface="Constantia"/>
                <a:cs typeface="Constantia"/>
              </a:rPr>
              <a:t> </a:t>
            </a:r>
            <a:r>
              <a:rPr sz="2200">
                <a:solidFill>
                  <a:srgbClr val="FF0000"/>
                </a:solidFill>
                <a:latin typeface="Constantia"/>
                <a:cs typeface="Constantia"/>
              </a:rPr>
              <a:t>fundamentele</a:t>
            </a:r>
            <a:r>
              <a:rPr sz="2200" spc="-50">
                <a:solidFill>
                  <a:srgbClr val="FF0000"/>
                </a:solidFill>
                <a:latin typeface="Constantia"/>
                <a:cs typeface="Constantia"/>
              </a:rPr>
              <a:t> </a:t>
            </a:r>
            <a:r>
              <a:rPr sz="2200" spc="-10">
                <a:solidFill>
                  <a:srgbClr val="FF0000"/>
                </a:solidFill>
                <a:latin typeface="Constantia"/>
                <a:cs typeface="Constantia"/>
              </a:rPr>
              <a:t>analyse</a:t>
            </a:r>
            <a:r>
              <a:rPr sz="2200" spc="-94">
                <a:solidFill>
                  <a:srgbClr val="FF0000"/>
                </a:solidFill>
                <a:latin typeface="Constantia"/>
                <a:cs typeface="Constantia"/>
              </a:rPr>
              <a:t> </a:t>
            </a:r>
            <a:r>
              <a:rPr sz="2200" spc="-15">
                <a:solidFill>
                  <a:srgbClr val="FF0000"/>
                </a:solidFill>
                <a:latin typeface="Constantia"/>
                <a:cs typeface="Constantia"/>
              </a:rPr>
              <a:t>van</a:t>
            </a:r>
            <a:r>
              <a:rPr sz="2200" spc="-68">
                <a:solidFill>
                  <a:srgbClr val="FF0000"/>
                </a:solidFill>
                <a:latin typeface="Constantia"/>
                <a:cs typeface="Constantia"/>
              </a:rPr>
              <a:t> </a:t>
            </a:r>
            <a:r>
              <a:rPr sz="2200">
                <a:solidFill>
                  <a:srgbClr val="FF0000"/>
                </a:solidFill>
                <a:latin typeface="Constantia"/>
                <a:cs typeface="Constantia"/>
              </a:rPr>
              <a:t>onze</a:t>
            </a:r>
            <a:r>
              <a:rPr sz="2200" spc="-93">
                <a:solidFill>
                  <a:srgbClr val="FF0000"/>
                </a:solidFill>
                <a:latin typeface="Constantia"/>
                <a:cs typeface="Constantia"/>
              </a:rPr>
              <a:t> </a:t>
            </a:r>
            <a:r>
              <a:rPr sz="2200">
                <a:solidFill>
                  <a:srgbClr val="FF0000"/>
                </a:solidFill>
                <a:latin typeface="Constantia"/>
                <a:cs typeface="Constantia"/>
              </a:rPr>
              <a:t>economie</a:t>
            </a:r>
            <a:r>
              <a:rPr sz="2200" spc="-10">
                <a:solidFill>
                  <a:srgbClr val="FF0000"/>
                </a:solidFill>
                <a:latin typeface="Constantia"/>
                <a:cs typeface="Constantia"/>
              </a:rPr>
              <a:t> </a:t>
            </a:r>
            <a:r>
              <a:rPr sz="2200">
                <a:solidFill>
                  <a:srgbClr val="FF0000"/>
                </a:solidFill>
                <a:latin typeface="Constantia"/>
                <a:cs typeface="Constantia"/>
              </a:rPr>
              <a:t>;financiële</a:t>
            </a:r>
            <a:r>
              <a:rPr sz="2200" spc="-100">
                <a:solidFill>
                  <a:srgbClr val="FF0000"/>
                </a:solidFill>
                <a:latin typeface="Constantia"/>
                <a:cs typeface="Constantia"/>
              </a:rPr>
              <a:t> </a:t>
            </a:r>
            <a:r>
              <a:rPr sz="2200" spc="-18">
                <a:solidFill>
                  <a:srgbClr val="FF0000"/>
                </a:solidFill>
                <a:latin typeface="Constantia"/>
                <a:cs typeface="Constantia"/>
              </a:rPr>
              <a:t>wereld</a:t>
            </a:r>
            <a:r>
              <a:rPr sz="2200" spc="-34">
                <a:solidFill>
                  <a:srgbClr val="FF0000"/>
                </a:solidFill>
                <a:latin typeface="Constantia"/>
                <a:cs typeface="Constantia"/>
              </a:rPr>
              <a:t> </a:t>
            </a:r>
            <a:r>
              <a:rPr sz="2200">
                <a:solidFill>
                  <a:srgbClr val="FF0000"/>
                </a:solidFill>
                <a:latin typeface="Constantia"/>
                <a:cs typeface="Constantia"/>
              </a:rPr>
              <a:t>en</a:t>
            </a:r>
          </a:p>
          <a:p>
            <a:pPr marL="0" marR="0">
              <a:lnSpc>
                <a:spcPts val="2200"/>
              </a:lnSpc>
              <a:spcBef>
                <a:spcPts val="429"/>
              </a:spcBef>
              <a:spcAft>
                <a:spcPts val="0"/>
              </a:spcAft>
            </a:pPr>
            <a:r>
              <a:rPr sz="2200">
                <a:solidFill>
                  <a:srgbClr val="FF0000"/>
                </a:solidFill>
                <a:latin typeface="Constantia"/>
                <a:cs typeface="Constantia"/>
              </a:rPr>
              <a:t>aandelen beurzen</a:t>
            </a:r>
          </a:p>
        </p:txBody>
      </p:sp>
      <p:sp>
        <p:nvSpPr>
          <p:cNvPr id="4" name="object 4"/>
          <p:cNvSpPr txBox="1"/>
          <p:nvPr/>
        </p:nvSpPr>
        <p:spPr>
          <a:xfrm>
            <a:off x="10711180" y="5961672"/>
            <a:ext cx="293662" cy="378420"/>
          </a:xfrm>
          <a:prstGeom prst="rect">
            <a:avLst/>
          </a:prstGeom>
        </p:spPr>
        <p:txBody>
          <a:bodyPr vert="horz" wrap="square" lIns="0" tIns="0" rIns="0" bIns="0" rtlCol="0">
            <a:spAutoFit/>
          </a:bodyPr>
          <a:lstStyle/>
          <a:p>
            <a:pPr marL="0" marR="0">
              <a:lnSpc>
                <a:spcPts val="2679"/>
              </a:lnSpc>
              <a:spcBef>
                <a:spcPts val="0"/>
              </a:spcBef>
              <a:spcAft>
                <a:spcPts val="0"/>
              </a:spcAft>
            </a:pPr>
            <a:r>
              <a:rPr sz="2000">
                <a:solidFill>
                  <a:srgbClr val="FEFEFE"/>
                </a:solidFill>
                <a:latin typeface="Arial Unicode MS"/>
                <a:cs typeface="Arial Unicode MS"/>
              </a:rPr>
              <a:t>5</a:t>
            </a:r>
          </a:p>
        </p:txBody>
      </p:sp>
      <p:sp>
        <p:nvSpPr>
          <p:cNvPr id="5" name="object 5"/>
          <p:cNvSpPr txBox="1"/>
          <p:nvPr/>
        </p:nvSpPr>
        <p:spPr>
          <a:xfrm>
            <a:off x="576580" y="6145197"/>
            <a:ext cx="747545" cy="242292"/>
          </a:xfrm>
          <a:prstGeom prst="rect">
            <a:avLst/>
          </a:prstGeom>
        </p:spPr>
        <p:txBody>
          <a:bodyPr vert="horz" wrap="square" lIns="0" tIns="0" rIns="0" bIns="0" rtlCol="0">
            <a:spAutoFit/>
          </a:bodyPr>
          <a:lstStyle/>
          <a:p>
            <a:pPr marL="0" marR="0">
              <a:lnSpc>
                <a:spcPts val="1607"/>
              </a:lnSpc>
              <a:spcBef>
                <a:spcPts val="0"/>
              </a:spcBef>
              <a:spcAft>
                <a:spcPts val="0"/>
              </a:spcAft>
            </a:pPr>
            <a:r>
              <a:rPr sz="1200">
                <a:solidFill>
                  <a:srgbClr val="FEFEFE"/>
                </a:solidFill>
                <a:latin typeface="Arial Unicode MS"/>
                <a:cs typeface="Arial Unicode MS"/>
              </a:rPr>
              <a:t>20/02/16</a:t>
            </a:r>
          </a:p>
        </p:txBody>
      </p:sp>
      <p:sp>
        <p:nvSpPr>
          <p:cNvPr id="6" name="Tijdelijke aanduiding voor datum 5">
            <a:extLst>
              <a:ext uri="{FF2B5EF4-FFF2-40B4-BE49-F238E27FC236}">
                <a16:creationId xmlns:a16="http://schemas.microsoft.com/office/drawing/2014/main" id="{301D67BD-1B8E-40A3-9F02-50B415583439}"/>
              </a:ext>
            </a:extLst>
          </p:cNvPr>
          <p:cNvSpPr>
            <a:spLocks noGrp="1"/>
          </p:cNvSpPr>
          <p:nvPr>
            <p:ph type="dt" sz="half" idx="10"/>
          </p:nvPr>
        </p:nvSpPr>
        <p:spPr/>
        <p:txBody>
          <a:bodyPr/>
          <a:lstStyle/>
          <a:p>
            <a:fld id="{F599CD06-1599-46A3-927D-61B578B04A02}" type="datetime1">
              <a:rPr lang="en-US" smtClean="0"/>
              <a:t>8/7/2024</a:t>
            </a:fld>
            <a:endParaRPr lang="en-US"/>
          </a:p>
        </p:txBody>
      </p:sp>
      <p:sp>
        <p:nvSpPr>
          <p:cNvPr id="7" name="Tijdelijke aanduiding voor dianummer 6">
            <a:extLst>
              <a:ext uri="{FF2B5EF4-FFF2-40B4-BE49-F238E27FC236}">
                <a16:creationId xmlns:a16="http://schemas.microsoft.com/office/drawing/2014/main" id="{0C3C419D-B64D-44A1-8715-E7F6E1B9587B}"/>
              </a:ext>
            </a:extLst>
          </p:cNvPr>
          <p:cNvSpPr>
            <a:spLocks noGrp="1"/>
          </p:cNvSpPr>
          <p:nvPr>
            <p:ph type="sldNum" sz="quarter" idx="12"/>
          </p:nvPr>
        </p:nvSpPr>
        <p:spPr/>
        <p:txBody>
          <a:bodyPr/>
          <a:lstStyle/>
          <a:p>
            <a:fld id="{80F073CC-40D5-4B23-8DF0-9BD0A0C12F2C}" type="slidenum">
              <a:rPr lang="en-US" smtClean="0"/>
              <a:t>11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89" name="Rectangle 88">
            <a:extLst>
              <a:ext uri="{FF2B5EF4-FFF2-40B4-BE49-F238E27FC236}">
                <a16:creationId xmlns:a16="http://schemas.microsoft.com/office/drawing/2014/main" id="{C863635B-6532-470F-BD5C-CF4DB5FDE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FF9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15FB804C-3CFB-42D1-A7D2-AC6F382D0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2A56FF0-72C9-4F01-8EBB-EEA8D0129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941" y="607719"/>
            <a:ext cx="10303016" cy="5261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FE434149-DCC3-2530-3C3F-B651CEAE51B0}"/>
              </a:ext>
            </a:extLst>
          </p:cNvPr>
          <p:cNvPicPr>
            <a:picLocks noChangeAspect="1"/>
          </p:cNvPicPr>
          <p:nvPr/>
        </p:nvPicPr>
        <p:blipFill>
          <a:blip r:embed="rId2"/>
          <a:stretch>
            <a:fillRect/>
          </a:stretch>
        </p:blipFill>
        <p:spPr>
          <a:xfrm>
            <a:off x="1058617" y="1249496"/>
            <a:ext cx="9401660" cy="3972201"/>
          </a:xfrm>
          <a:prstGeom prst="rect">
            <a:avLst/>
          </a:prstGeom>
        </p:spPr>
      </p:pic>
      <p:sp>
        <p:nvSpPr>
          <p:cNvPr id="4" name="Tijdelijke aanduiding voor datum 3">
            <a:extLst>
              <a:ext uri="{FF2B5EF4-FFF2-40B4-BE49-F238E27FC236}">
                <a16:creationId xmlns:a16="http://schemas.microsoft.com/office/drawing/2014/main" id="{CE914CBA-D69F-869B-2167-1C313AF652F7}"/>
              </a:ext>
            </a:extLst>
          </p:cNvPr>
          <p:cNvSpPr>
            <a:spLocks noGrp="1"/>
          </p:cNvSpPr>
          <p:nvPr>
            <p:ph type="dt" sz="half" idx="10"/>
          </p:nvPr>
        </p:nvSpPr>
        <p:spPr>
          <a:xfrm>
            <a:off x="1079893" y="6031104"/>
            <a:ext cx="2200489" cy="344840"/>
          </a:xfrm>
        </p:spPr>
        <p:txBody>
          <a:bodyPr vert="horz" lIns="91440" tIns="45720" rIns="91440" bIns="45720" rtlCol="0" anchor="ctr">
            <a:normAutofit/>
          </a:bodyPr>
          <a:lstStyle/>
          <a:p>
            <a:pPr>
              <a:spcAft>
                <a:spcPts val="600"/>
              </a:spcAft>
            </a:pPr>
            <a:fld id="{79EC0A4B-AE81-4AD7-86EA-9F753B2B1EB0}" type="datetime1">
              <a:rPr lang="en-US" sz="1200" b="0" i="0">
                <a:solidFill>
                  <a:srgbClr val="FFFFFF"/>
                </a:solidFill>
                <a:effectLst/>
              </a:rPr>
              <a:pPr>
                <a:spcAft>
                  <a:spcPts val="600"/>
                </a:spcAft>
              </a:pPr>
              <a:t>8/7/2024</a:t>
            </a:fld>
            <a:endParaRPr lang="en-US" sz="1200" b="0" i="0">
              <a:solidFill>
                <a:srgbClr val="FFFFFF"/>
              </a:solidFill>
              <a:effectLst/>
            </a:endParaRPr>
          </a:p>
        </p:txBody>
      </p:sp>
      <p:sp>
        <p:nvSpPr>
          <p:cNvPr id="5" name="Tijdelijke aanduiding voor dianummer 4">
            <a:extLst>
              <a:ext uri="{FF2B5EF4-FFF2-40B4-BE49-F238E27FC236}">
                <a16:creationId xmlns:a16="http://schemas.microsoft.com/office/drawing/2014/main" id="{FD805719-F361-8756-4D2B-C099DE5B1A9F}"/>
              </a:ext>
            </a:extLst>
          </p:cNvPr>
          <p:cNvSpPr>
            <a:spLocks noGrp="1"/>
          </p:cNvSpPr>
          <p:nvPr>
            <p:ph type="sldNum" sz="quarter" idx="12"/>
          </p:nvPr>
        </p:nvSpPr>
        <p:spPr>
          <a:xfrm>
            <a:off x="8814462" y="6031104"/>
            <a:ext cx="1612019" cy="344840"/>
          </a:xfrm>
        </p:spPr>
        <p:txBody>
          <a:bodyPr vert="horz" lIns="91440" tIns="45720" rIns="91440" bIns="45720" rtlCol="0" anchor="ctr">
            <a:normAutofit/>
          </a:bodyPr>
          <a:lstStyle/>
          <a:p>
            <a:pPr>
              <a:spcAft>
                <a:spcPts val="600"/>
              </a:spcAft>
            </a:pPr>
            <a:fld id="{80F073CC-40D5-4B23-8DF0-9BD0A0C12F2C}" type="slidenum">
              <a:rPr lang="en-US" sz="1200" b="0" i="0">
                <a:solidFill>
                  <a:srgbClr val="FFFFFF"/>
                </a:solidFill>
                <a:effectLst/>
              </a:rPr>
              <a:pPr>
                <a:spcAft>
                  <a:spcPts val="600"/>
                </a:spcAft>
              </a:pPr>
              <a:t>12</a:t>
            </a:fld>
            <a:endParaRPr lang="en-US" sz="1200" b="0" i="0">
              <a:solidFill>
                <a:srgbClr val="FFFFFF"/>
              </a:solidFill>
              <a:effectLst/>
            </a:endParaRPr>
          </a:p>
        </p:txBody>
      </p:sp>
      <p:sp>
        <p:nvSpPr>
          <p:cNvPr id="7" name="Tekstvak 6">
            <a:extLst>
              <a:ext uri="{FF2B5EF4-FFF2-40B4-BE49-F238E27FC236}">
                <a16:creationId xmlns:a16="http://schemas.microsoft.com/office/drawing/2014/main" id="{062BA331-0436-B9CE-CB38-613D275F5B35}"/>
              </a:ext>
            </a:extLst>
          </p:cNvPr>
          <p:cNvSpPr txBox="1"/>
          <p:nvPr/>
        </p:nvSpPr>
        <p:spPr>
          <a:xfrm>
            <a:off x="1092419" y="5192700"/>
            <a:ext cx="9434146" cy="923330"/>
          </a:xfrm>
          <a:prstGeom prst="rect">
            <a:avLst/>
          </a:prstGeom>
          <a:noFill/>
        </p:spPr>
        <p:txBody>
          <a:bodyPr wrap="square" rtlCol="0">
            <a:spAutoFit/>
          </a:bodyPr>
          <a:lstStyle/>
          <a:p>
            <a:r>
              <a:rPr lang="nl-BE" b="1" dirty="0">
                <a:highlight>
                  <a:srgbClr val="FFFF00"/>
                </a:highlight>
              </a:rPr>
              <a:t>Dat is de oorzaak van de beurscrash de Japanse Yen die plots terug aan het stijgen was van  160yen voor één dollar naar 140yen  dus de beurs van Tokyo steeg voor buitenlanders plots met 12% door de munt </a:t>
            </a:r>
          </a:p>
        </p:txBody>
      </p:sp>
    </p:spTree>
    <p:extLst>
      <p:ext uri="{BB962C8B-B14F-4D97-AF65-F5344CB8AC3E}">
        <p14:creationId xmlns:p14="http://schemas.microsoft.com/office/powerpoint/2010/main" val="3112061064"/>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75" name="Rectangle 74">
            <a:extLst>
              <a:ext uri="{FF2B5EF4-FFF2-40B4-BE49-F238E27FC236}">
                <a16:creationId xmlns:a16="http://schemas.microsoft.com/office/drawing/2014/main" id="{E3FF0025-03AB-4126-9E23-1B4F2D4B1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573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C149C42-FAD2-4559-80A1-B6E921D04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fbeelding 9">
            <a:extLst>
              <a:ext uri="{FF2B5EF4-FFF2-40B4-BE49-F238E27FC236}">
                <a16:creationId xmlns:a16="http://schemas.microsoft.com/office/drawing/2014/main" id="{148D38C9-4B9B-D3B7-E60B-F15D1505CE44}"/>
              </a:ext>
            </a:extLst>
          </p:cNvPr>
          <p:cNvPicPr>
            <a:picLocks noChangeAspect="1"/>
          </p:cNvPicPr>
          <p:nvPr/>
        </p:nvPicPr>
        <p:blipFill>
          <a:blip r:embed="rId2"/>
          <a:stretch>
            <a:fillRect/>
          </a:stretch>
        </p:blipFill>
        <p:spPr>
          <a:xfrm>
            <a:off x="2269104" y="453390"/>
            <a:ext cx="6856500" cy="5454800"/>
          </a:xfrm>
          <a:prstGeom prst="rect">
            <a:avLst/>
          </a:prstGeom>
        </p:spPr>
      </p:pic>
      <p:sp>
        <p:nvSpPr>
          <p:cNvPr id="4" name="Tijdelijke aanduiding voor datum 3">
            <a:extLst>
              <a:ext uri="{FF2B5EF4-FFF2-40B4-BE49-F238E27FC236}">
                <a16:creationId xmlns:a16="http://schemas.microsoft.com/office/drawing/2014/main" id="{39F5F1C1-E7B6-AE57-9D0E-39E857071784}"/>
              </a:ext>
            </a:extLst>
          </p:cNvPr>
          <p:cNvSpPr>
            <a:spLocks noGrp="1"/>
          </p:cNvSpPr>
          <p:nvPr>
            <p:ph type="dt" sz="half" idx="10"/>
          </p:nvPr>
        </p:nvSpPr>
        <p:spPr>
          <a:xfrm>
            <a:off x="1079893" y="6020175"/>
            <a:ext cx="2200489"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2F7AACD9-4F68-AAE7-680C-1DB9FE7B9EDB}"/>
              </a:ext>
            </a:extLst>
          </p:cNvPr>
          <p:cNvSpPr>
            <a:spLocks noGrp="1"/>
          </p:cNvSpPr>
          <p:nvPr>
            <p:ph type="sldNum" sz="quarter" idx="12"/>
          </p:nvPr>
        </p:nvSpPr>
        <p:spPr>
          <a:xfrm>
            <a:off x="8814462" y="6020175"/>
            <a:ext cx="1612019"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13</a:t>
            </a:fld>
            <a:endParaRPr lang="en-US" sz="1200">
              <a:solidFill>
                <a:srgbClr val="FFFFFF"/>
              </a:solidFill>
            </a:endParaRPr>
          </a:p>
        </p:txBody>
      </p:sp>
    </p:spTree>
    <p:extLst>
      <p:ext uri="{BB962C8B-B14F-4D97-AF65-F5344CB8AC3E}">
        <p14:creationId xmlns:p14="http://schemas.microsoft.com/office/powerpoint/2010/main" val="1368454900"/>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43" name="Rectangle 42">
            <a:extLst>
              <a:ext uri="{FF2B5EF4-FFF2-40B4-BE49-F238E27FC236}">
                <a16:creationId xmlns:a16="http://schemas.microsoft.com/office/drawing/2014/main" id="{C863635B-6532-470F-BD5C-CF4DB5FDE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742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5FB804C-3CFB-42D1-A7D2-AC6F382D0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2A56FF0-72C9-4F01-8EBB-EEA8D0129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941" y="607719"/>
            <a:ext cx="10303016" cy="5261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FF95181D-3717-18B0-862A-624167DDBFAC}"/>
              </a:ext>
            </a:extLst>
          </p:cNvPr>
          <p:cNvPicPr>
            <a:picLocks noChangeAspect="1"/>
          </p:cNvPicPr>
          <p:nvPr/>
        </p:nvPicPr>
        <p:blipFill>
          <a:blip r:embed="rId2"/>
          <a:stretch>
            <a:fillRect/>
          </a:stretch>
        </p:blipFill>
        <p:spPr>
          <a:xfrm>
            <a:off x="3209192" y="627037"/>
            <a:ext cx="5152293" cy="5165208"/>
          </a:xfrm>
          <a:prstGeom prst="rect">
            <a:avLst/>
          </a:prstGeom>
        </p:spPr>
      </p:pic>
      <p:sp>
        <p:nvSpPr>
          <p:cNvPr id="4" name="Tijdelijke aanduiding voor datum 3">
            <a:extLst>
              <a:ext uri="{FF2B5EF4-FFF2-40B4-BE49-F238E27FC236}">
                <a16:creationId xmlns:a16="http://schemas.microsoft.com/office/drawing/2014/main" id="{A33D3849-146D-3DF9-B6E5-5BF9123626F4}"/>
              </a:ext>
            </a:extLst>
          </p:cNvPr>
          <p:cNvSpPr>
            <a:spLocks noGrp="1"/>
          </p:cNvSpPr>
          <p:nvPr>
            <p:ph type="dt" sz="half" idx="10"/>
          </p:nvPr>
        </p:nvSpPr>
        <p:spPr>
          <a:xfrm>
            <a:off x="1079893" y="6031104"/>
            <a:ext cx="2200489"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94416CB5-B2A8-45DF-6C4C-68CFEC7015C9}"/>
              </a:ext>
            </a:extLst>
          </p:cNvPr>
          <p:cNvSpPr>
            <a:spLocks noGrp="1"/>
          </p:cNvSpPr>
          <p:nvPr>
            <p:ph type="sldNum" sz="quarter" idx="12"/>
          </p:nvPr>
        </p:nvSpPr>
        <p:spPr>
          <a:xfrm>
            <a:off x="8814462" y="6031104"/>
            <a:ext cx="1612019"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14</a:t>
            </a:fld>
            <a:endParaRPr lang="en-US" sz="1200">
              <a:solidFill>
                <a:srgbClr val="FFFFFF"/>
              </a:solidFill>
            </a:endParaRPr>
          </a:p>
        </p:txBody>
      </p:sp>
    </p:spTree>
    <p:extLst>
      <p:ext uri="{BB962C8B-B14F-4D97-AF65-F5344CB8AC3E}">
        <p14:creationId xmlns:p14="http://schemas.microsoft.com/office/powerpoint/2010/main" val="912769520"/>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43" name="Rectangle 42">
            <a:extLst>
              <a:ext uri="{FF2B5EF4-FFF2-40B4-BE49-F238E27FC236}">
                <a16:creationId xmlns:a16="http://schemas.microsoft.com/office/drawing/2014/main" id="{E3FF0025-03AB-4126-9E23-1B4F2D4B1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516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C149C42-FAD2-4559-80A1-B6E921D04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CAAB89A7-038D-94DF-79DB-23242D1880D2}"/>
              </a:ext>
            </a:extLst>
          </p:cNvPr>
          <p:cNvPicPr>
            <a:picLocks noChangeAspect="1"/>
          </p:cNvPicPr>
          <p:nvPr/>
        </p:nvPicPr>
        <p:blipFill>
          <a:blip r:embed="rId3"/>
          <a:stretch>
            <a:fillRect/>
          </a:stretch>
        </p:blipFill>
        <p:spPr>
          <a:xfrm>
            <a:off x="2329962" y="453390"/>
            <a:ext cx="6965084" cy="5485004"/>
          </a:xfrm>
          <a:prstGeom prst="rect">
            <a:avLst/>
          </a:prstGeom>
        </p:spPr>
      </p:pic>
      <p:sp>
        <p:nvSpPr>
          <p:cNvPr id="4" name="Tijdelijke aanduiding voor datum 3">
            <a:extLst>
              <a:ext uri="{FF2B5EF4-FFF2-40B4-BE49-F238E27FC236}">
                <a16:creationId xmlns:a16="http://schemas.microsoft.com/office/drawing/2014/main" id="{6684E445-66A8-D351-6860-08985AB375D7}"/>
              </a:ext>
            </a:extLst>
          </p:cNvPr>
          <p:cNvSpPr>
            <a:spLocks noGrp="1"/>
          </p:cNvSpPr>
          <p:nvPr>
            <p:ph type="dt" sz="half" idx="10"/>
          </p:nvPr>
        </p:nvSpPr>
        <p:spPr>
          <a:xfrm>
            <a:off x="1079893" y="6020175"/>
            <a:ext cx="2200489"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0B8E8902-AA7F-1580-9959-1D40BF519DB6}"/>
              </a:ext>
            </a:extLst>
          </p:cNvPr>
          <p:cNvSpPr>
            <a:spLocks noGrp="1"/>
          </p:cNvSpPr>
          <p:nvPr>
            <p:ph type="sldNum" sz="quarter" idx="12"/>
          </p:nvPr>
        </p:nvSpPr>
        <p:spPr>
          <a:xfrm>
            <a:off x="8814462" y="6020175"/>
            <a:ext cx="1612019"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15</a:t>
            </a:fld>
            <a:endParaRPr lang="en-US" sz="1200">
              <a:solidFill>
                <a:srgbClr val="FFFFFF"/>
              </a:solidFill>
            </a:endParaRPr>
          </a:p>
        </p:txBody>
      </p:sp>
    </p:spTree>
    <p:extLst>
      <p:ext uri="{BB962C8B-B14F-4D97-AF65-F5344CB8AC3E}">
        <p14:creationId xmlns:p14="http://schemas.microsoft.com/office/powerpoint/2010/main" val="3881773970"/>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31" name="Rectangle 30">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cxnSp>
        <p:nvCxnSpPr>
          <p:cNvPr id="33" name="Straight Connector 32">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69421" y="3526366"/>
            <a:ext cx="777525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4942" cy="602360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useBgFill="1">
        <p:nvSpPr>
          <p:cNvPr id="37" name="Rectangle 36">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5958" y="233171"/>
            <a:ext cx="4154962" cy="602360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cxnSp>
        <p:nvCxnSpPr>
          <p:cNvPr id="39" name="Straight Connector 38">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08174" y="4161092"/>
            <a:ext cx="261053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9" y="233172"/>
            <a:ext cx="11077342" cy="602360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el 1">
            <a:extLst>
              <a:ext uri="{FF2B5EF4-FFF2-40B4-BE49-F238E27FC236}">
                <a16:creationId xmlns:a16="http://schemas.microsoft.com/office/drawing/2014/main" id="{9A64030A-4BED-5789-B8CF-A641D3B776BD}"/>
              </a:ext>
            </a:extLst>
          </p:cNvPr>
          <p:cNvSpPr>
            <a:spLocks noGrp="1"/>
          </p:cNvSpPr>
          <p:nvPr>
            <p:ph type="title"/>
          </p:nvPr>
        </p:nvSpPr>
        <p:spPr>
          <a:xfrm>
            <a:off x="7702062" y="810026"/>
            <a:ext cx="2982118" cy="4403812"/>
          </a:xfrm>
        </p:spPr>
        <p:txBody>
          <a:bodyPr vert="horz" lIns="91440" tIns="45720" rIns="91440" bIns="45720" rtlCol="0" anchor="b">
            <a:noAutofit/>
          </a:bodyPr>
          <a:lstStyle/>
          <a:p>
            <a:pPr defTabSz="914400">
              <a:lnSpc>
                <a:spcPct val="85000"/>
              </a:lnSpc>
            </a:pPr>
            <a:r>
              <a:rPr lang="en-US" sz="1600" b="1" cap="all" dirty="0" err="1">
                <a:solidFill>
                  <a:srgbClr val="FFFFFF"/>
                </a:solidFill>
              </a:rPr>
              <a:t>Zie</a:t>
            </a:r>
            <a:r>
              <a:rPr lang="en-US" sz="1600" b="1" cap="all" dirty="0">
                <a:solidFill>
                  <a:srgbClr val="FFFFFF"/>
                </a:solidFill>
              </a:rPr>
              <a:t> hoe </a:t>
            </a:r>
            <a:r>
              <a:rPr lang="en-US" sz="1600" b="1" cap="all" dirty="0" err="1">
                <a:solidFill>
                  <a:srgbClr val="FFFFFF"/>
                </a:solidFill>
              </a:rPr>
              <a:t>één</a:t>
            </a:r>
            <a:r>
              <a:rPr lang="en-US" sz="1600" b="1" cap="all" dirty="0">
                <a:solidFill>
                  <a:srgbClr val="FFFFFF"/>
                </a:solidFill>
              </a:rPr>
              <a:t> der </a:t>
            </a:r>
            <a:r>
              <a:rPr lang="en-US" sz="1600" b="1" cap="all" dirty="0" err="1">
                <a:solidFill>
                  <a:srgbClr val="FFFFFF"/>
                </a:solidFill>
              </a:rPr>
              <a:t>beste</a:t>
            </a:r>
            <a:r>
              <a:rPr lang="en-US" sz="1600" b="1" cap="all" dirty="0">
                <a:solidFill>
                  <a:srgbClr val="FFFFFF"/>
                </a:solidFill>
              </a:rPr>
              <a:t> </a:t>
            </a:r>
            <a:r>
              <a:rPr lang="en-US" sz="1600" b="1" cap="all" dirty="0" err="1">
                <a:solidFill>
                  <a:srgbClr val="FFFFFF"/>
                </a:solidFill>
              </a:rPr>
              <a:t>economisten</a:t>
            </a:r>
            <a:r>
              <a:rPr lang="en-US" sz="1600" b="1" cap="all" dirty="0">
                <a:solidFill>
                  <a:srgbClr val="FFFFFF"/>
                </a:solidFill>
              </a:rPr>
              <a:t> </a:t>
            </a:r>
            <a:r>
              <a:rPr lang="en-US" sz="1600" b="1" cap="all" dirty="0" err="1">
                <a:solidFill>
                  <a:srgbClr val="FFFFFF"/>
                </a:solidFill>
              </a:rPr>
              <a:t>zich</a:t>
            </a:r>
            <a:r>
              <a:rPr lang="en-US" sz="1600" b="1" cap="all" dirty="0">
                <a:solidFill>
                  <a:srgbClr val="FFFFFF"/>
                </a:solidFill>
              </a:rPr>
              <a:t> nu </a:t>
            </a:r>
            <a:r>
              <a:rPr lang="en-US" sz="1600" b="1" cap="all" dirty="0" err="1">
                <a:solidFill>
                  <a:srgbClr val="FFFFFF"/>
                </a:solidFill>
              </a:rPr>
              <a:t>vergist</a:t>
            </a:r>
            <a:r>
              <a:rPr lang="en-US" sz="1600" b="1" cap="all" dirty="0">
                <a:solidFill>
                  <a:srgbClr val="FFFFFF"/>
                </a:solidFill>
              </a:rPr>
              <a:t> </a:t>
            </a:r>
            <a:br>
              <a:rPr lang="en-US" sz="1600" b="1" cap="all" dirty="0">
                <a:solidFill>
                  <a:srgbClr val="FFFFFF"/>
                </a:solidFill>
              </a:rPr>
            </a:br>
            <a:r>
              <a:rPr lang="en-US" sz="1600" b="1" cap="all" dirty="0">
                <a:solidFill>
                  <a:srgbClr val="FFFFFF"/>
                </a:solidFill>
              </a:rPr>
              <a:t>prof De Grauwe  </a:t>
            </a:r>
            <a:r>
              <a:rPr lang="en-US" sz="1600" b="1" cap="all" dirty="0" err="1">
                <a:solidFill>
                  <a:srgbClr val="FFFFFF"/>
                </a:solidFill>
              </a:rPr>
              <a:t>pleit</a:t>
            </a:r>
            <a:r>
              <a:rPr lang="en-US" sz="1600" b="1" cap="all" dirty="0">
                <a:solidFill>
                  <a:srgbClr val="FFFFFF"/>
                </a:solidFill>
              </a:rPr>
              <a:t> </a:t>
            </a:r>
            <a:r>
              <a:rPr lang="en-US" sz="1600" b="1" cap="all" dirty="0" err="1">
                <a:solidFill>
                  <a:srgbClr val="FFFFFF"/>
                </a:solidFill>
              </a:rPr>
              <a:t>voor</a:t>
            </a:r>
            <a:r>
              <a:rPr lang="en-US" sz="1600" b="1" cap="all" dirty="0">
                <a:solidFill>
                  <a:srgbClr val="FFFFFF"/>
                </a:solidFill>
              </a:rPr>
              <a:t> </a:t>
            </a:r>
            <a:r>
              <a:rPr lang="en-US" sz="1600" b="1" cap="all" dirty="0" err="1">
                <a:solidFill>
                  <a:srgbClr val="FFFFFF"/>
                </a:solidFill>
              </a:rPr>
              <a:t>klimaatdividend</a:t>
            </a:r>
            <a:r>
              <a:rPr lang="en-US" sz="1600" b="1" cap="all" dirty="0">
                <a:solidFill>
                  <a:srgbClr val="FFFFFF"/>
                </a:solidFill>
              </a:rPr>
              <a:t> </a:t>
            </a:r>
            <a:r>
              <a:rPr lang="en-US" sz="1600" b="1" cap="all" dirty="0" err="1">
                <a:solidFill>
                  <a:srgbClr val="FFFFFF"/>
                </a:solidFill>
              </a:rPr>
              <a:t>bij</a:t>
            </a:r>
            <a:r>
              <a:rPr lang="en-US" sz="1600" b="1" cap="all" dirty="0">
                <a:solidFill>
                  <a:srgbClr val="FFFFFF"/>
                </a:solidFill>
              </a:rPr>
              <a:t> </a:t>
            </a:r>
            <a:r>
              <a:rPr lang="en-US" sz="1600" b="1" cap="all" dirty="0" err="1">
                <a:solidFill>
                  <a:srgbClr val="FFFFFF"/>
                </a:solidFill>
              </a:rPr>
              <a:t>ons</a:t>
            </a:r>
            <a:r>
              <a:rPr lang="en-US" sz="1600" b="1" cap="all" dirty="0">
                <a:solidFill>
                  <a:srgbClr val="FFFFFF"/>
                </a:solidFill>
              </a:rPr>
              <a:t> maar </a:t>
            </a:r>
            <a:r>
              <a:rPr lang="en-US" sz="1600" b="1" cap="all" dirty="0" err="1">
                <a:solidFill>
                  <a:srgbClr val="FFFFFF"/>
                </a:solidFill>
              </a:rPr>
              <a:t>dat</a:t>
            </a:r>
            <a:r>
              <a:rPr lang="en-US" sz="1600" b="1" cap="all" dirty="0">
                <a:solidFill>
                  <a:srgbClr val="FFFFFF"/>
                </a:solidFill>
              </a:rPr>
              <a:t> </a:t>
            </a:r>
            <a:r>
              <a:rPr lang="en-US" sz="1600" b="1" cap="all" dirty="0" err="1">
                <a:solidFill>
                  <a:srgbClr val="FFFFFF"/>
                </a:solidFill>
              </a:rPr>
              <a:t>zal</a:t>
            </a:r>
            <a:r>
              <a:rPr lang="en-US" sz="1600" b="1" cap="all" dirty="0">
                <a:solidFill>
                  <a:srgbClr val="FFFFFF"/>
                </a:solidFill>
              </a:rPr>
              <a:t> </a:t>
            </a:r>
            <a:r>
              <a:rPr lang="en-US" sz="1600" b="1" cap="all" dirty="0" err="1">
                <a:solidFill>
                  <a:srgbClr val="FFFFFF"/>
                </a:solidFill>
              </a:rPr>
              <a:t>een</a:t>
            </a:r>
            <a:r>
              <a:rPr lang="en-US" sz="1600" b="1" cap="all" dirty="0">
                <a:solidFill>
                  <a:srgbClr val="FFFFFF"/>
                </a:solidFill>
              </a:rPr>
              <a:t> </a:t>
            </a:r>
            <a:r>
              <a:rPr lang="en-US" sz="1600" b="1" cap="all" dirty="0" err="1">
                <a:solidFill>
                  <a:srgbClr val="FFFFFF"/>
                </a:solidFill>
              </a:rPr>
              <a:t>omgekeerd</a:t>
            </a:r>
            <a:r>
              <a:rPr lang="en-US" sz="1600" b="1" cap="all" dirty="0">
                <a:solidFill>
                  <a:srgbClr val="FFFFFF"/>
                </a:solidFill>
              </a:rPr>
              <a:t> effect </a:t>
            </a:r>
            <a:r>
              <a:rPr lang="en-US" sz="1600" b="1" cap="all" dirty="0" err="1">
                <a:solidFill>
                  <a:srgbClr val="FFFFFF"/>
                </a:solidFill>
              </a:rPr>
              <a:t>hebben</a:t>
            </a:r>
            <a:r>
              <a:rPr lang="en-US" sz="1600" b="1" cap="all" dirty="0">
                <a:solidFill>
                  <a:srgbClr val="FFFFFF"/>
                </a:solidFill>
              </a:rPr>
              <a:t> want </a:t>
            </a:r>
            <a:r>
              <a:rPr lang="en-US" sz="1600" b="1" cap="all" dirty="0" err="1">
                <a:solidFill>
                  <a:srgbClr val="FFFFFF"/>
                </a:solidFill>
              </a:rPr>
              <a:t>staalbedrijven</a:t>
            </a:r>
            <a:r>
              <a:rPr lang="en-US" sz="1600" b="1" cap="all" dirty="0">
                <a:solidFill>
                  <a:srgbClr val="FFFFFF"/>
                </a:solidFill>
              </a:rPr>
              <a:t> </a:t>
            </a:r>
            <a:r>
              <a:rPr lang="en-US" sz="1600" b="1" cap="all" dirty="0" err="1">
                <a:solidFill>
                  <a:srgbClr val="FFFFFF"/>
                </a:solidFill>
              </a:rPr>
              <a:t>zullen</a:t>
            </a:r>
            <a:r>
              <a:rPr lang="en-US" sz="1600" b="1" cap="all" dirty="0">
                <a:solidFill>
                  <a:srgbClr val="FFFFFF"/>
                </a:solidFill>
              </a:rPr>
              <a:t> </a:t>
            </a:r>
            <a:r>
              <a:rPr lang="en-US" sz="1600" b="1" cap="all" dirty="0" err="1">
                <a:solidFill>
                  <a:srgbClr val="FFFFFF"/>
                </a:solidFill>
              </a:rPr>
              <a:t>verhuizen</a:t>
            </a:r>
            <a:r>
              <a:rPr lang="en-US" sz="1600" b="1" cap="all" dirty="0">
                <a:solidFill>
                  <a:srgbClr val="FFFFFF"/>
                </a:solidFill>
              </a:rPr>
              <a:t> </a:t>
            </a:r>
            <a:r>
              <a:rPr lang="en-US" sz="1600" b="1" cap="all" dirty="0" err="1">
                <a:solidFill>
                  <a:srgbClr val="FFFFFF"/>
                </a:solidFill>
              </a:rPr>
              <a:t>waar</a:t>
            </a:r>
            <a:r>
              <a:rPr lang="en-US" sz="1600" b="1" cap="all" dirty="0">
                <a:solidFill>
                  <a:srgbClr val="FFFFFF"/>
                </a:solidFill>
              </a:rPr>
              <a:t> ze minder </a:t>
            </a:r>
            <a:r>
              <a:rPr lang="en-US" sz="1600" b="1" cap="all" dirty="0" err="1">
                <a:solidFill>
                  <a:srgbClr val="FFFFFF"/>
                </a:solidFill>
              </a:rPr>
              <a:t>strenge</a:t>
            </a:r>
            <a:r>
              <a:rPr lang="en-US" sz="1600" b="1" cap="all" dirty="0">
                <a:solidFill>
                  <a:srgbClr val="FFFFFF"/>
                </a:solidFill>
              </a:rPr>
              <a:t> regels </a:t>
            </a:r>
            <a:r>
              <a:rPr lang="en-US" sz="1600" b="1" cap="all" dirty="0" err="1">
                <a:solidFill>
                  <a:srgbClr val="FFFFFF"/>
                </a:solidFill>
              </a:rPr>
              <a:t>hebben</a:t>
            </a:r>
            <a:r>
              <a:rPr lang="en-US" sz="1600" b="1" cap="all" dirty="0">
                <a:solidFill>
                  <a:srgbClr val="FFFFFF"/>
                </a:solidFill>
              </a:rPr>
              <a:t> </a:t>
            </a:r>
            <a:r>
              <a:rPr lang="en-US" sz="1600" b="1" cap="all" dirty="0" err="1">
                <a:solidFill>
                  <a:srgbClr val="FFFFFF"/>
                </a:solidFill>
              </a:rPr>
              <a:t>en</a:t>
            </a:r>
            <a:r>
              <a:rPr lang="en-US" sz="1600" b="1" cap="all" dirty="0">
                <a:solidFill>
                  <a:srgbClr val="FFFFFF"/>
                </a:solidFill>
              </a:rPr>
              <a:t> de </a:t>
            </a:r>
            <a:r>
              <a:rPr lang="en-US" sz="1600" b="1" cap="all" dirty="0" err="1">
                <a:solidFill>
                  <a:srgbClr val="FFFFFF"/>
                </a:solidFill>
              </a:rPr>
              <a:t>wereld</a:t>
            </a:r>
            <a:r>
              <a:rPr lang="en-US" sz="1600" b="1" cap="all" dirty="0">
                <a:solidFill>
                  <a:srgbClr val="FFFFFF"/>
                </a:solidFill>
              </a:rPr>
              <a:t> </a:t>
            </a:r>
            <a:r>
              <a:rPr lang="en-US" sz="1600" b="1" cap="all" dirty="0" err="1">
                <a:solidFill>
                  <a:srgbClr val="FFFFFF"/>
                </a:solidFill>
              </a:rPr>
              <a:t>zal</a:t>
            </a:r>
            <a:r>
              <a:rPr lang="en-US" sz="1600" b="1" cap="all" dirty="0">
                <a:solidFill>
                  <a:srgbClr val="FFFFFF"/>
                </a:solidFill>
              </a:rPr>
              <a:t> er </a:t>
            </a:r>
            <a:r>
              <a:rPr lang="en-US" sz="1600" b="1" cap="all" dirty="0" err="1">
                <a:solidFill>
                  <a:srgbClr val="FFFFFF"/>
                </a:solidFill>
              </a:rPr>
              <a:t>nog</a:t>
            </a:r>
            <a:r>
              <a:rPr lang="en-US" sz="1600" b="1" cap="all" dirty="0">
                <a:solidFill>
                  <a:srgbClr val="FFFFFF"/>
                </a:solidFill>
              </a:rPr>
              <a:t> </a:t>
            </a:r>
            <a:r>
              <a:rPr lang="en-US" sz="1600" b="1" cap="all" dirty="0" err="1">
                <a:solidFill>
                  <a:srgbClr val="FFFFFF"/>
                </a:solidFill>
              </a:rPr>
              <a:t>slechter</a:t>
            </a:r>
            <a:r>
              <a:rPr lang="en-US" sz="1600" b="1" cap="all" dirty="0">
                <a:solidFill>
                  <a:srgbClr val="FFFFFF"/>
                </a:solidFill>
              </a:rPr>
              <a:t> </a:t>
            </a:r>
            <a:r>
              <a:rPr lang="en-US" sz="1600" b="1" cap="all" dirty="0" err="1">
                <a:solidFill>
                  <a:srgbClr val="FFFFFF"/>
                </a:solidFill>
              </a:rPr>
              <a:t>aan</a:t>
            </a:r>
            <a:r>
              <a:rPr lang="en-US" sz="1600" b="1" cap="all" dirty="0">
                <a:solidFill>
                  <a:srgbClr val="FFFFFF"/>
                </a:solidFill>
              </a:rPr>
              <a:t> toe </a:t>
            </a:r>
            <a:r>
              <a:rPr lang="en-US" sz="1600" b="1" cap="all" dirty="0" err="1">
                <a:solidFill>
                  <a:srgbClr val="FFFFFF"/>
                </a:solidFill>
              </a:rPr>
              <a:t>gaan</a:t>
            </a:r>
            <a:r>
              <a:rPr lang="en-US" sz="1600" b="1" cap="all" dirty="0">
                <a:solidFill>
                  <a:srgbClr val="FFFFFF"/>
                </a:solidFill>
              </a:rPr>
              <a:t> </a:t>
            </a:r>
            <a:r>
              <a:rPr lang="en-US" sz="1600" b="1" cap="all" dirty="0" err="1">
                <a:solidFill>
                  <a:srgbClr val="FFFFFF"/>
                </a:solidFill>
              </a:rPr>
              <a:t>en</a:t>
            </a:r>
            <a:r>
              <a:rPr lang="en-US" sz="1600" b="1" cap="all" dirty="0">
                <a:solidFill>
                  <a:srgbClr val="FFFFFF"/>
                </a:solidFill>
              </a:rPr>
              <a:t> </a:t>
            </a:r>
            <a:r>
              <a:rPr lang="en-US" sz="1600" b="1" cap="all" dirty="0" err="1">
                <a:solidFill>
                  <a:srgbClr val="FFFFFF"/>
                </a:solidFill>
              </a:rPr>
              <a:t>wij</a:t>
            </a:r>
            <a:r>
              <a:rPr lang="en-US" sz="1600" b="1" cap="all" dirty="0">
                <a:solidFill>
                  <a:srgbClr val="FFFFFF"/>
                </a:solidFill>
              </a:rPr>
              <a:t> </a:t>
            </a:r>
            <a:r>
              <a:rPr lang="en-US" sz="1600" b="1" cap="all" dirty="0" err="1">
                <a:solidFill>
                  <a:srgbClr val="FFFFFF"/>
                </a:solidFill>
              </a:rPr>
              <a:t>Europeanen</a:t>
            </a:r>
            <a:r>
              <a:rPr lang="en-US" sz="1600" b="1" cap="all" dirty="0">
                <a:solidFill>
                  <a:srgbClr val="FFFFFF"/>
                </a:solidFill>
              </a:rPr>
              <a:t> </a:t>
            </a:r>
            <a:r>
              <a:rPr lang="en-US" sz="1600" b="1" cap="all" dirty="0" err="1">
                <a:solidFill>
                  <a:srgbClr val="FFFFFF"/>
                </a:solidFill>
              </a:rPr>
              <a:t>ook</a:t>
            </a:r>
            <a:r>
              <a:rPr lang="en-US" sz="1600" b="1" cap="all" dirty="0">
                <a:solidFill>
                  <a:srgbClr val="FFFFFF"/>
                </a:solidFill>
              </a:rPr>
              <a:t> ,,</a:t>
            </a:r>
            <a:r>
              <a:rPr lang="en-US" sz="1600" b="1" cap="all" dirty="0" err="1">
                <a:solidFill>
                  <a:srgbClr val="FFFFFF"/>
                </a:solidFill>
              </a:rPr>
              <a:t>dus</a:t>
            </a:r>
            <a:r>
              <a:rPr lang="en-US" sz="1600" b="1" cap="all" dirty="0">
                <a:solidFill>
                  <a:srgbClr val="FFFFFF"/>
                </a:solidFill>
              </a:rPr>
              <a:t> prof  </a:t>
            </a:r>
            <a:r>
              <a:rPr lang="en-US" sz="1600" b="1" cap="all" dirty="0" err="1">
                <a:solidFill>
                  <a:srgbClr val="FFFFFF"/>
                </a:solidFill>
              </a:rPr>
              <a:t>kunnen</a:t>
            </a:r>
            <a:r>
              <a:rPr lang="en-US" sz="1600" b="1" cap="all" dirty="0">
                <a:solidFill>
                  <a:srgbClr val="FFFFFF"/>
                </a:solidFill>
              </a:rPr>
              <a:t> </a:t>
            </a:r>
            <a:r>
              <a:rPr lang="en-US" sz="1600" b="1" cap="all" dirty="0" err="1">
                <a:solidFill>
                  <a:srgbClr val="FFFFFF"/>
                </a:solidFill>
              </a:rPr>
              <a:t>zich</a:t>
            </a:r>
            <a:r>
              <a:rPr lang="en-US" sz="1600" b="1" cap="all" dirty="0">
                <a:solidFill>
                  <a:srgbClr val="FFFFFF"/>
                </a:solidFill>
              </a:rPr>
              <a:t> </a:t>
            </a:r>
            <a:r>
              <a:rPr lang="en-US" sz="1600" b="1" cap="all" dirty="0" err="1">
                <a:solidFill>
                  <a:srgbClr val="FFFFFF"/>
                </a:solidFill>
              </a:rPr>
              <a:t>ook</a:t>
            </a:r>
            <a:r>
              <a:rPr lang="en-US" sz="1600" b="1" cap="all" dirty="0">
                <a:solidFill>
                  <a:srgbClr val="FFFFFF"/>
                </a:solidFill>
              </a:rPr>
              <a:t> </a:t>
            </a:r>
            <a:r>
              <a:rPr lang="en-US" sz="1600" b="1" cap="all" dirty="0" err="1">
                <a:solidFill>
                  <a:srgbClr val="FFFFFF"/>
                </a:solidFill>
              </a:rPr>
              <a:t>zwaar</a:t>
            </a:r>
            <a:r>
              <a:rPr lang="en-US" sz="1600" b="1" cap="all" dirty="0">
                <a:solidFill>
                  <a:srgbClr val="FFFFFF"/>
                </a:solidFill>
              </a:rPr>
              <a:t> </a:t>
            </a:r>
            <a:r>
              <a:rPr lang="en-US" sz="1600" b="1" cap="all" dirty="0" err="1">
                <a:solidFill>
                  <a:srgbClr val="FFFFFF"/>
                </a:solidFill>
              </a:rPr>
              <a:t>vergissen</a:t>
            </a:r>
            <a:r>
              <a:rPr lang="en-US" sz="1600" b="1" cap="all" dirty="0">
                <a:solidFill>
                  <a:srgbClr val="FFFFFF"/>
                </a:solidFill>
              </a:rPr>
              <a:t>  </a:t>
            </a:r>
            <a:r>
              <a:rPr lang="en-US" sz="1600" b="1" cap="all" dirty="0" err="1">
                <a:solidFill>
                  <a:srgbClr val="FFFFFF"/>
                </a:solidFill>
              </a:rPr>
              <a:t>vooral</a:t>
            </a:r>
            <a:r>
              <a:rPr lang="en-US" sz="1600" b="1" cap="all" dirty="0">
                <a:solidFill>
                  <a:srgbClr val="FFFFFF"/>
                </a:solidFill>
              </a:rPr>
              <a:t> </a:t>
            </a:r>
            <a:r>
              <a:rPr lang="en-US" sz="1600" b="1" cap="all" dirty="0" err="1">
                <a:solidFill>
                  <a:srgbClr val="FFFFFF"/>
                </a:solidFill>
              </a:rPr>
              <a:t>als</a:t>
            </a:r>
            <a:r>
              <a:rPr lang="en-US" sz="1600" b="1" cap="all" dirty="0">
                <a:solidFill>
                  <a:srgbClr val="FFFFFF"/>
                </a:solidFill>
              </a:rPr>
              <a:t> ze </a:t>
            </a:r>
            <a:r>
              <a:rPr lang="en-US" sz="1600" b="1" cap="all" dirty="0" err="1">
                <a:solidFill>
                  <a:srgbClr val="FFFFFF"/>
                </a:solidFill>
              </a:rPr>
              <a:t>vroeger</a:t>
            </a:r>
            <a:r>
              <a:rPr lang="en-US" sz="1600" b="1" cap="all" dirty="0">
                <a:solidFill>
                  <a:srgbClr val="FFFFFF"/>
                </a:solidFill>
              </a:rPr>
              <a:t>  liberal e </a:t>
            </a:r>
            <a:r>
              <a:rPr lang="en-US" sz="1600" b="1" cap="all" dirty="0" err="1">
                <a:solidFill>
                  <a:srgbClr val="FFFFFF"/>
                </a:solidFill>
              </a:rPr>
              <a:t>gedachten</a:t>
            </a:r>
            <a:r>
              <a:rPr lang="en-US" sz="1600" b="1" cap="all" dirty="0">
                <a:solidFill>
                  <a:srgbClr val="FFFFFF"/>
                </a:solidFill>
              </a:rPr>
              <a:t> </a:t>
            </a:r>
            <a:r>
              <a:rPr lang="en-US" sz="1600" b="1" cap="all" dirty="0" err="1">
                <a:solidFill>
                  <a:srgbClr val="FFFFFF"/>
                </a:solidFill>
              </a:rPr>
              <a:t>hadden</a:t>
            </a:r>
            <a:r>
              <a:rPr lang="en-US" sz="1600" b="1" cap="all" dirty="0">
                <a:solidFill>
                  <a:srgbClr val="FFFFFF"/>
                </a:solidFill>
              </a:rPr>
              <a:t> </a:t>
            </a:r>
            <a:r>
              <a:rPr lang="en-US" sz="1600" b="1" cap="all" dirty="0" err="1">
                <a:solidFill>
                  <a:srgbClr val="FFFFFF"/>
                </a:solidFill>
              </a:rPr>
              <a:t>en</a:t>
            </a:r>
            <a:r>
              <a:rPr lang="en-US" sz="1600" b="1" cap="all" dirty="0">
                <a:solidFill>
                  <a:srgbClr val="FFFFFF"/>
                </a:solidFill>
              </a:rPr>
              <a:t> nu plots  </a:t>
            </a:r>
            <a:r>
              <a:rPr lang="en-US" sz="1600" b="1" cap="all" dirty="0" err="1">
                <a:solidFill>
                  <a:srgbClr val="FFFFFF"/>
                </a:solidFill>
              </a:rPr>
              <a:t>socialistiche</a:t>
            </a:r>
            <a:r>
              <a:rPr lang="en-US" sz="1600" b="1" cap="all" dirty="0">
                <a:solidFill>
                  <a:srgbClr val="FFFFFF"/>
                </a:solidFill>
              </a:rPr>
              <a:t>  </a:t>
            </a:r>
            <a:r>
              <a:rPr lang="en-US" sz="1600" b="1" cap="all" dirty="0" err="1">
                <a:solidFill>
                  <a:srgbClr val="FFFFFF"/>
                </a:solidFill>
              </a:rPr>
              <a:t>invloed</a:t>
            </a:r>
            <a:r>
              <a:rPr lang="en-US" sz="1600" b="1" cap="all" dirty="0">
                <a:solidFill>
                  <a:srgbClr val="FFFFFF"/>
                </a:solidFill>
              </a:rPr>
              <a:t> </a:t>
            </a:r>
            <a:r>
              <a:rPr lang="en-US" sz="1600" b="1" cap="all" dirty="0" err="1">
                <a:solidFill>
                  <a:srgbClr val="FFFFFF"/>
                </a:solidFill>
              </a:rPr>
              <a:t>hebben</a:t>
            </a:r>
            <a:endParaRPr lang="en-US" sz="1600" b="1" cap="all" dirty="0">
              <a:solidFill>
                <a:srgbClr val="FFFFFF"/>
              </a:solidFill>
            </a:endParaRPr>
          </a:p>
        </p:txBody>
      </p:sp>
      <p:pic>
        <p:nvPicPr>
          <p:cNvPr id="7" name="Afbeelding 6">
            <a:extLst>
              <a:ext uri="{FF2B5EF4-FFF2-40B4-BE49-F238E27FC236}">
                <a16:creationId xmlns:a16="http://schemas.microsoft.com/office/drawing/2014/main" id="{EE62AF09-4788-FFCA-78C6-6ABF39C4A51F}"/>
              </a:ext>
            </a:extLst>
          </p:cNvPr>
          <p:cNvPicPr>
            <a:picLocks noChangeAspect="1"/>
          </p:cNvPicPr>
          <p:nvPr/>
        </p:nvPicPr>
        <p:blipFill>
          <a:blip r:embed="rId2"/>
          <a:srcRect l="7648"/>
          <a:stretch/>
        </p:blipFill>
        <p:spPr>
          <a:xfrm>
            <a:off x="823918" y="810026"/>
            <a:ext cx="5711810" cy="4855076"/>
          </a:xfrm>
          <a:prstGeom prst="rect">
            <a:avLst/>
          </a:prstGeom>
        </p:spPr>
      </p:pic>
      <p:sp>
        <p:nvSpPr>
          <p:cNvPr id="5" name="Tijdelijke aanduiding voor dianummer 4">
            <a:extLst>
              <a:ext uri="{FF2B5EF4-FFF2-40B4-BE49-F238E27FC236}">
                <a16:creationId xmlns:a16="http://schemas.microsoft.com/office/drawing/2014/main" id="{EB546043-7A4E-7D03-1F6A-F3F840CF66F6}"/>
              </a:ext>
            </a:extLst>
          </p:cNvPr>
          <p:cNvSpPr>
            <a:spLocks noGrp="1"/>
          </p:cNvSpPr>
          <p:nvPr>
            <p:ph type="sldNum" sz="quarter" idx="12"/>
          </p:nvPr>
        </p:nvSpPr>
        <p:spPr>
          <a:xfrm>
            <a:off x="10073446" y="5878059"/>
            <a:ext cx="953265" cy="344841"/>
          </a:xfrm>
        </p:spPr>
        <p:txBody>
          <a:bodyPr vert="horz" lIns="91440" tIns="45720" rIns="91440" bIns="45720" rtlCol="0" anchor="ctr">
            <a:normAutofit/>
          </a:bodyPr>
          <a:lstStyle/>
          <a:p>
            <a:pPr defTabSz="914400">
              <a:spcAft>
                <a:spcPts val="600"/>
              </a:spcAft>
            </a:pPr>
            <a:fld id="{80F073CC-40D5-4B23-8DF0-9BD0A0C12F2C}" type="slidenum">
              <a:rPr lang="en-US" sz="1200" smtClean="0">
                <a:solidFill>
                  <a:srgbClr val="FFFFFF"/>
                </a:solidFill>
              </a:rPr>
              <a:pPr defTabSz="914400">
                <a:spcAft>
                  <a:spcPts val="600"/>
                </a:spcAft>
              </a:pPr>
              <a:t>16</a:t>
            </a:fld>
            <a:endParaRPr lang="en-US" sz="1200">
              <a:solidFill>
                <a:srgbClr val="FFFFFF"/>
              </a:solidFill>
            </a:endParaRPr>
          </a:p>
        </p:txBody>
      </p:sp>
    </p:spTree>
    <p:extLst>
      <p:ext uri="{BB962C8B-B14F-4D97-AF65-F5344CB8AC3E}">
        <p14:creationId xmlns:p14="http://schemas.microsoft.com/office/powerpoint/2010/main" val="3565822591"/>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Tijdelijke aanduiding voor datum 2">
            <a:extLst>
              <a:ext uri="{FF2B5EF4-FFF2-40B4-BE49-F238E27FC236}">
                <a16:creationId xmlns:a16="http://schemas.microsoft.com/office/drawing/2014/main" id="{D4F86CD0-B6B2-4F13-95D0-2C51CD5EE4DF}"/>
              </a:ext>
            </a:extLst>
          </p:cNvPr>
          <p:cNvSpPr>
            <a:spLocks noGrp="1"/>
          </p:cNvSpPr>
          <p:nvPr>
            <p:ph type="dt" sz="half" idx="10"/>
          </p:nvPr>
        </p:nvSpPr>
        <p:spPr/>
        <p:txBody>
          <a:bodyPr/>
          <a:lstStyle/>
          <a:p>
            <a:fld id="{B1269E3D-046A-4E0E-A8F6-516780ECFE19}" type="datetime1">
              <a:rPr lang="en-US" smtClean="0"/>
              <a:t>8/7/2024</a:t>
            </a:fld>
            <a:endParaRPr lang="en-US"/>
          </a:p>
        </p:txBody>
      </p:sp>
      <p:sp>
        <p:nvSpPr>
          <p:cNvPr id="4" name="Tijdelijke aanduiding voor dianummer 3">
            <a:extLst>
              <a:ext uri="{FF2B5EF4-FFF2-40B4-BE49-F238E27FC236}">
                <a16:creationId xmlns:a16="http://schemas.microsoft.com/office/drawing/2014/main" id="{5291D39C-43DE-4685-9DD4-64EFE3D6D816}"/>
              </a:ext>
            </a:extLst>
          </p:cNvPr>
          <p:cNvSpPr>
            <a:spLocks noGrp="1"/>
          </p:cNvSpPr>
          <p:nvPr>
            <p:ph type="sldNum" sz="quarter" idx="12"/>
          </p:nvPr>
        </p:nvSpPr>
        <p:spPr/>
        <p:txBody>
          <a:bodyPr/>
          <a:lstStyle/>
          <a:p>
            <a:fld id="{80F073CC-40D5-4B23-8DF0-9BD0A0C12F2C}" type="slidenum">
              <a:rPr lang="en-US" smtClean="0"/>
              <a:t>17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1A679CB-0F50-4007-3EBE-38B57CA6C471}"/>
              </a:ext>
            </a:extLst>
          </p:cNvPr>
          <p:cNvSpPr>
            <a:spLocks noGrp="1"/>
          </p:cNvSpPr>
          <p:nvPr>
            <p:ph type="dt" sz="half" idx="10"/>
          </p:nvPr>
        </p:nvSpPr>
        <p:spPr>
          <a:xfrm>
            <a:off x="607942" y="6003219"/>
            <a:ext cx="2591752" cy="344840"/>
          </a:xfrm>
        </p:spPr>
        <p:txBody>
          <a:bodyPr vert="horz" lIns="91440" tIns="45720" rIns="91440" bIns="45720" rtlCol="0" anchor="ctr">
            <a:normAutofit/>
          </a:bodyPr>
          <a:lstStyle/>
          <a:p>
            <a:pPr>
              <a:spcAft>
                <a:spcPts val="600"/>
              </a:spcAft>
            </a:pPr>
            <a:fld id="{79EC0A4B-AE81-4AD7-86EA-9F753B2B1EB0}" type="datetime1">
              <a:rPr lang="en-US" sz="1200"/>
              <a:pPr>
                <a:spcAft>
                  <a:spcPts val="600"/>
                </a:spcAft>
              </a:pPr>
              <a:t>8/7/2024</a:t>
            </a:fld>
            <a:endParaRPr lang="en-US" sz="1200"/>
          </a:p>
        </p:txBody>
      </p:sp>
      <p:sp>
        <p:nvSpPr>
          <p:cNvPr id="5" name="Tijdelijke aanduiding voor dianummer 4">
            <a:extLst>
              <a:ext uri="{FF2B5EF4-FFF2-40B4-BE49-F238E27FC236}">
                <a16:creationId xmlns:a16="http://schemas.microsoft.com/office/drawing/2014/main" id="{87444CC1-B56A-A9F5-5A91-A0D8EE9898C4}"/>
              </a:ext>
            </a:extLst>
          </p:cNvPr>
          <p:cNvSpPr>
            <a:spLocks noGrp="1"/>
          </p:cNvSpPr>
          <p:nvPr>
            <p:ph type="sldNum" sz="quarter" idx="12"/>
          </p:nvPr>
        </p:nvSpPr>
        <p:spPr>
          <a:xfrm>
            <a:off x="8319205" y="6003219"/>
            <a:ext cx="2591752" cy="344840"/>
          </a:xfrm>
          <a:prstGeom prst="ellipse">
            <a:avLst/>
          </a:prstGeom>
        </p:spPr>
        <p:txBody>
          <a:bodyPr vert="horz" lIns="91440" tIns="45720" rIns="91440" bIns="45720" rtlCol="0" anchor="ctr">
            <a:normAutofit/>
          </a:bodyPr>
          <a:lstStyle/>
          <a:p>
            <a:pPr>
              <a:lnSpc>
                <a:spcPct val="90000"/>
              </a:lnSpc>
              <a:spcAft>
                <a:spcPts val="600"/>
              </a:spcAft>
            </a:pPr>
            <a:fld id="{80F073CC-40D5-4B23-8DF0-9BD0A0C12F2C}" type="slidenum">
              <a:rPr lang="en-US" sz="1100"/>
              <a:pPr>
                <a:lnSpc>
                  <a:spcPct val="90000"/>
                </a:lnSpc>
                <a:spcAft>
                  <a:spcPts val="600"/>
                </a:spcAft>
              </a:pPr>
              <a:t>18</a:t>
            </a:fld>
            <a:endParaRPr lang="en-US" sz="1100"/>
          </a:p>
        </p:txBody>
      </p:sp>
      <p:pic>
        <p:nvPicPr>
          <p:cNvPr id="6" name="Afbeelding 5">
            <a:extLst>
              <a:ext uri="{FF2B5EF4-FFF2-40B4-BE49-F238E27FC236}">
                <a16:creationId xmlns:a16="http://schemas.microsoft.com/office/drawing/2014/main" id="{54B2CA5A-8304-57ED-5717-C3BA6F28872D}"/>
              </a:ext>
            </a:extLst>
          </p:cNvPr>
          <p:cNvPicPr>
            <a:picLocks noChangeAspect="1"/>
          </p:cNvPicPr>
          <p:nvPr/>
        </p:nvPicPr>
        <p:blipFill>
          <a:blip r:embed="rId2"/>
          <a:stretch>
            <a:fillRect/>
          </a:stretch>
        </p:blipFill>
        <p:spPr>
          <a:xfrm>
            <a:off x="2202171" y="0"/>
            <a:ext cx="7114557" cy="6477000"/>
          </a:xfrm>
          <a:prstGeom prst="rect">
            <a:avLst/>
          </a:prstGeom>
        </p:spPr>
      </p:pic>
      <p:sp>
        <p:nvSpPr>
          <p:cNvPr id="7" name="Rechthoek 6">
            <a:extLst>
              <a:ext uri="{FF2B5EF4-FFF2-40B4-BE49-F238E27FC236}">
                <a16:creationId xmlns:a16="http://schemas.microsoft.com/office/drawing/2014/main" id="{1C1CCAF6-4215-F8D5-69C8-D14DAB5140DC}"/>
              </a:ext>
            </a:extLst>
          </p:cNvPr>
          <p:cNvSpPr/>
          <p:nvPr/>
        </p:nvSpPr>
        <p:spPr>
          <a:xfrm>
            <a:off x="5399410" y="475238"/>
            <a:ext cx="5284845" cy="923330"/>
          </a:xfrm>
          <a:prstGeom prst="rect">
            <a:avLst/>
          </a:prstGeom>
          <a:noFill/>
        </p:spPr>
        <p:txBody>
          <a:bodyPr wrap="none" lIns="91440" tIns="45720" rIns="91440" bIns="45720">
            <a:spAutoFit/>
          </a:bodyPr>
          <a:lstStyle/>
          <a:p>
            <a:pPr algn="ctr"/>
            <a:r>
              <a:rPr lang="nl-NL" sz="5400" b="1" cap="none" spc="0">
                <a:ln w="9525">
                  <a:solidFill>
                    <a:schemeClr val="bg1"/>
                  </a:solidFill>
                  <a:prstDash val="solid"/>
                </a:ln>
                <a:solidFill>
                  <a:srgbClr val="FF0000"/>
                </a:solidFill>
                <a:effectLst>
                  <a:outerShdw blurRad="12700" dist="38100" dir="2700000" algn="tl" rotWithShape="0">
                    <a:schemeClr val="bg1">
                      <a:lumMod val="50000"/>
                    </a:schemeClr>
                  </a:outerShdw>
                </a:effectLst>
              </a:rPr>
              <a:t>Mooi koopsignaal</a:t>
            </a:r>
          </a:p>
        </p:txBody>
      </p:sp>
      <p:graphicFrame>
        <p:nvGraphicFramePr>
          <p:cNvPr id="8" name="Tabel 7">
            <a:extLst>
              <a:ext uri="{FF2B5EF4-FFF2-40B4-BE49-F238E27FC236}">
                <a16:creationId xmlns:a16="http://schemas.microsoft.com/office/drawing/2014/main" id="{FD930786-2077-50AC-4D36-DEDB7100D8D8}"/>
              </a:ext>
            </a:extLst>
          </p:cNvPr>
          <p:cNvGraphicFramePr>
            <a:graphicFrameLocks noGrp="1"/>
          </p:cNvGraphicFramePr>
          <p:nvPr>
            <p:extLst>
              <p:ext uri="{D42A27DB-BD31-4B8C-83A1-F6EECF244321}">
                <p14:modId xmlns:p14="http://schemas.microsoft.com/office/powerpoint/2010/main" val="3747286189"/>
              </p:ext>
            </p:extLst>
          </p:nvPr>
        </p:nvGraphicFramePr>
        <p:xfrm>
          <a:off x="5061623" y="30067"/>
          <a:ext cx="4274022" cy="632460"/>
        </p:xfrm>
        <a:graphic>
          <a:graphicData uri="http://schemas.openxmlformats.org/drawingml/2006/table">
            <a:tbl>
              <a:tblPr/>
              <a:tblGrid>
                <a:gridCol w="2137011">
                  <a:extLst>
                    <a:ext uri="{9D8B030D-6E8A-4147-A177-3AD203B41FA5}">
                      <a16:colId xmlns:a16="http://schemas.microsoft.com/office/drawing/2014/main" val="122536167"/>
                    </a:ext>
                  </a:extLst>
                </a:gridCol>
                <a:gridCol w="2137011">
                  <a:extLst>
                    <a:ext uri="{9D8B030D-6E8A-4147-A177-3AD203B41FA5}">
                      <a16:colId xmlns:a16="http://schemas.microsoft.com/office/drawing/2014/main" val="4156429407"/>
                    </a:ext>
                  </a:extLst>
                </a:gridCol>
              </a:tblGrid>
              <a:tr h="0">
                <a:tc>
                  <a:txBody>
                    <a:bodyPr/>
                    <a:lstStyle/>
                    <a:p>
                      <a:pPr fontAlgn="t"/>
                      <a:br>
                        <a:rPr lang="nl-BE">
                          <a:effectLst/>
                          <a:latin typeface="Univers" panose="020B0503020202020204" pitchFamily="34" charset="0"/>
                        </a:rPr>
                      </a:br>
                      <a:r>
                        <a:rPr lang="nl-BE">
                          <a:effectLst/>
                          <a:latin typeface="Univers" panose="020B0503020202020204" pitchFamily="34" charset="0"/>
                        </a:rPr>
                        <a:t> </a:t>
                      </a:r>
                    </a:p>
                  </a:txBody>
                  <a:tcPr marT="57150" marB="57150">
                    <a:lnL>
                      <a:noFill/>
                    </a:lnL>
                    <a:lnR>
                      <a:noFill/>
                    </a:lnR>
                    <a:lnT w="9525" cap="flat" cmpd="sng" algn="ctr">
                      <a:solidFill>
                        <a:srgbClr val="CCCCCC"/>
                      </a:solidFill>
                      <a:prstDash val="solid"/>
                      <a:round/>
                      <a:headEnd type="none" w="med" len="med"/>
                      <a:tailEnd type="none" w="med" len="med"/>
                    </a:lnT>
                    <a:lnB>
                      <a:noFill/>
                    </a:lnB>
                    <a:solidFill>
                      <a:srgbClr val="FDFDFD"/>
                    </a:solidFill>
                  </a:tcPr>
                </a:tc>
                <a:tc>
                  <a:txBody>
                    <a:bodyPr/>
                    <a:lstStyle/>
                    <a:p>
                      <a:pPr algn="l" fontAlgn="t"/>
                      <a:r>
                        <a:rPr lang="nl-BE">
                          <a:effectLst/>
                          <a:latin typeface="Univers" panose="020B0503020202020204" pitchFamily="34" charset="0"/>
                        </a:rPr>
                        <a:t>LU0061385943</a:t>
                      </a:r>
                    </a:p>
                  </a:txBody>
                  <a:tcPr marT="57150" marB="57150">
                    <a:lnL>
                      <a:noFill/>
                    </a:lnL>
                    <a:lnR>
                      <a:noFill/>
                    </a:lnR>
                    <a:lnT w="9525" cap="flat" cmpd="sng" algn="ctr">
                      <a:solidFill>
                        <a:srgbClr val="CCCCCC"/>
                      </a:solidFill>
                      <a:prstDash val="solid"/>
                      <a:round/>
                      <a:headEnd type="none" w="med" len="med"/>
                      <a:tailEnd type="none" w="med" len="med"/>
                    </a:lnT>
                    <a:lnB>
                      <a:noFill/>
                    </a:lnB>
                    <a:solidFill>
                      <a:srgbClr val="FDFDFD"/>
                    </a:solidFill>
                  </a:tcPr>
                </a:tc>
                <a:extLst>
                  <a:ext uri="{0D108BD9-81ED-4DB2-BD59-A6C34878D82A}">
                    <a16:rowId xmlns:a16="http://schemas.microsoft.com/office/drawing/2014/main" val="2704382986"/>
                  </a:ext>
                </a:extLst>
              </a:tr>
            </a:tbl>
          </a:graphicData>
        </a:graphic>
      </p:graphicFrame>
    </p:spTree>
    <p:extLst>
      <p:ext uri="{BB962C8B-B14F-4D97-AF65-F5344CB8AC3E}">
        <p14:creationId xmlns:p14="http://schemas.microsoft.com/office/powerpoint/2010/main" val="288048940"/>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2366F8D-725C-797B-45A4-7A75241B0AE4}"/>
              </a:ext>
            </a:extLst>
          </p:cNvPr>
          <p:cNvSpPr>
            <a:spLocks noGrp="1"/>
          </p:cNvSpPr>
          <p:nvPr>
            <p:ph type="dt" sz="half" idx="10"/>
          </p:nvPr>
        </p:nvSpPr>
        <p:spPr/>
        <p:txBody>
          <a:bodyPr vert="horz" lIns="91440" tIns="45720" rIns="91440" bIns="45720" rtlCol="0" anchor="ctr">
            <a:normAutofit/>
          </a:bodyPr>
          <a:lstStyle/>
          <a:p>
            <a:pPr>
              <a:spcAft>
                <a:spcPts val="600"/>
              </a:spcAft>
            </a:pPr>
            <a:fld id="{79EC0A4B-AE81-4AD7-86EA-9F753B2B1EB0}" type="datetime1">
              <a:rPr lang="en-US" sz="1200" b="0" i="0">
                <a:solidFill>
                  <a:srgbClr val="FFFFFF"/>
                </a:solidFill>
                <a:effectLst/>
              </a:rPr>
              <a:pPr>
                <a:spcAft>
                  <a:spcPts val="600"/>
                </a:spcAft>
              </a:pPr>
              <a:t>8/7/2024</a:t>
            </a:fld>
            <a:endParaRPr lang="en-US" sz="1200" b="0" i="0">
              <a:solidFill>
                <a:srgbClr val="FFFFFF"/>
              </a:solidFill>
              <a:effectLst/>
            </a:endParaRPr>
          </a:p>
        </p:txBody>
      </p:sp>
      <p:sp>
        <p:nvSpPr>
          <p:cNvPr id="5" name="Tijdelijke aanduiding voor dianummer 4">
            <a:extLst>
              <a:ext uri="{FF2B5EF4-FFF2-40B4-BE49-F238E27FC236}">
                <a16:creationId xmlns:a16="http://schemas.microsoft.com/office/drawing/2014/main" id="{D6C627DD-858C-44BE-FBEC-FFC77AD542A3}"/>
              </a:ext>
            </a:extLst>
          </p:cNvPr>
          <p:cNvSpPr>
            <a:spLocks noGrp="1"/>
          </p:cNvSpPr>
          <p:nvPr>
            <p:ph type="sldNum" sz="quarter" idx="12"/>
          </p:nvPr>
        </p:nvSpPr>
        <p:spPr/>
        <p:txBody>
          <a:bodyPr vert="horz" lIns="91440" tIns="45720" rIns="91440" bIns="45720" rtlCol="0" anchor="ctr">
            <a:normAutofit/>
          </a:bodyPr>
          <a:lstStyle/>
          <a:p>
            <a:pPr>
              <a:spcAft>
                <a:spcPts val="600"/>
              </a:spcAft>
            </a:pPr>
            <a:fld id="{80F073CC-40D5-4B23-8DF0-9BD0A0C12F2C}" type="slidenum">
              <a:rPr lang="en-US" sz="1200" b="0" i="0">
                <a:solidFill>
                  <a:srgbClr val="FFFFFF"/>
                </a:solidFill>
                <a:effectLst/>
              </a:rPr>
              <a:pPr>
                <a:spcAft>
                  <a:spcPts val="600"/>
                </a:spcAft>
              </a:pPr>
              <a:t>19</a:t>
            </a:fld>
            <a:endParaRPr lang="en-US" sz="1200" b="0" i="0">
              <a:solidFill>
                <a:srgbClr val="FFFFFF"/>
              </a:solidFill>
              <a:effectLst/>
            </a:endParaRPr>
          </a:p>
        </p:txBody>
      </p:sp>
      <p:pic>
        <p:nvPicPr>
          <p:cNvPr id="3" name="Afbeelding 2">
            <a:extLst>
              <a:ext uri="{FF2B5EF4-FFF2-40B4-BE49-F238E27FC236}">
                <a16:creationId xmlns:a16="http://schemas.microsoft.com/office/drawing/2014/main" id="{132D2169-E10E-9019-05A1-7B733B25BEC7}"/>
              </a:ext>
            </a:extLst>
          </p:cNvPr>
          <p:cNvPicPr>
            <a:picLocks noChangeAspect="1"/>
          </p:cNvPicPr>
          <p:nvPr/>
        </p:nvPicPr>
        <p:blipFill>
          <a:blip r:embed="rId2"/>
          <a:stretch>
            <a:fillRect/>
          </a:stretch>
        </p:blipFill>
        <p:spPr>
          <a:xfrm>
            <a:off x="1754187" y="757237"/>
            <a:ext cx="8010525" cy="4962525"/>
          </a:xfrm>
          <a:prstGeom prst="rect">
            <a:avLst/>
          </a:prstGeom>
        </p:spPr>
      </p:pic>
    </p:spTree>
    <p:extLst>
      <p:ext uri="{BB962C8B-B14F-4D97-AF65-F5344CB8AC3E}">
        <p14:creationId xmlns:p14="http://schemas.microsoft.com/office/powerpoint/2010/main" val="2281943658"/>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1" name="Rectangle 2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cxnSp>
        <p:nvCxnSpPr>
          <p:cNvPr id="23" name="Straight Connector 2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69421" y="3526366"/>
            <a:ext cx="777525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4942" cy="602360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7" name="Rectangle 26">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5958" y="233171"/>
            <a:ext cx="4154962" cy="602360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cxnSp>
        <p:nvCxnSpPr>
          <p:cNvPr id="29" name="Straight Connector 28">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08174" y="4161092"/>
            <a:ext cx="261053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9" y="233172"/>
            <a:ext cx="11077342" cy="602360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hthoek 5">
            <a:extLst>
              <a:ext uri="{FF2B5EF4-FFF2-40B4-BE49-F238E27FC236}">
                <a16:creationId xmlns:a16="http://schemas.microsoft.com/office/drawing/2014/main" id="{8892E342-048D-E765-53C3-0A46EFCEBE07}"/>
              </a:ext>
            </a:extLst>
          </p:cNvPr>
          <p:cNvSpPr/>
          <p:nvPr/>
        </p:nvSpPr>
        <p:spPr>
          <a:xfrm>
            <a:off x="7742698" y="810026"/>
            <a:ext cx="2941482" cy="34215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fontScale="25000" lnSpcReduction="20000"/>
          </a:bodyPr>
          <a:lstStyle/>
          <a:p>
            <a:pPr algn="ctr" defTabSz="914400">
              <a:lnSpc>
                <a:spcPct val="85000"/>
              </a:lnSpc>
              <a:spcBef>
                <a:spcPct val="0"/>
              </a:spcBef>
              <a:spcAft>
                <a:spcPts val="600"/>
              </a:spcAft>
            </a:pPr>
            <a:endParaRPr lang="en-US" sz="2800" b="1" cap="all" spc="0" dirty="0">
              <a:ln w="22225">
                <a:solidFill>
                  <a:schemeClr val="accent2"/>
                </a:solidFill>
                <a:prstDash val="solid"/>
              </a:ln>
              <a:solidFill>
                <a:srgbClr val="FFFFFF"/>
              </a:solidFill>
              <a:effectLst/>
              <a:latin typeface="+mj-lt"/>
              <a:ea typeface="+mj-ea"/>
              <a:cs typeface="+mj-cs"/>
            </a:endParaRPr>
          </a:p>
          <a:p>
            <a:pPr algn="ctr" defTabSz="914400">
              <a:lnSpc>
                <a:spcPct val="85000"/>
              </a:lnSpc>
              <a:spcBef>
                <a:spcPct val="0"/>
              </a:spcBef>
              <a:spcAft>
                <a:spcPts val="600"/>
              </a:spcAft>
            </a:pPr>
            <a:endParaRPr lang="en-US" sz="2800" b="1" cap="all" spc="0" dirty="0">
              <a:ln w="22225">
                <a:solidFill>
                  <a:schemeClr val="accent2"/>
                </a:solidFill>
                <a:prstDash val="solid"/>
              </a:ln>
              <a:solidFill>
                <a:srgbClr val="FFFFFF"/>
              </a:solidFill>
              <a:effectLst/>
              <a:latin typeface="+mj-lt"/>
              <a:ea typeface="+mj-ea"/>
              <a:cs typeface="+mj-cs"/>
            </a:endParaRPr>
          </a:p>
          <a:p>
            <a:pPr algn="ctr" defTabSz="914400">
              <a:lnSpc>
                <a:spcPct val="85000"/>
              </a:lnSpc>
              <a:spcBef>
                <a:spcPct val="0"/>
              </a:spcBef>
              <a:spcAft>
                <a:spcPts val="600"/>
              </a:spcAft>
            </a:pPr>
            <a:endParaRPr lang="en-US" sz="2800" b="1" cap="all" spc="0" dirty="0">
              <a:ln w="22225">
                <a:solidFill>
                  <a:schemeClr val="accent2"/>
                </a:solidFill>
                <a:prstDash val="solid"/>
              </a:ln>
              <a:solidFill>
                <a:srgbClr val="FFFFFF"/>
              </a:solidFill>
              <a:effectLst/>
              <a:latin typeface="+mj-lt"/>
              <a:ea typeface="+mj-ea"/>
              <a:cs typeface="+mj-cs"/>
            </a:endParaRPr>
          </a:p>
          <a:p>
            <a:pPr algn="ctr" defTabSz="914400">
              <a:lnSpc>
                <a:spcPct val="85000"/>
              </a:lnSpc>
              <a:spcBef>
                <a:spcPct val="0"/>
              </a:spcBef>
              <a:spcAft>
                <a:spcPts val="600"/>
              </a:spcAft>
            </a:pPr>
            <a:endParaRPr lang="en-US" sz="2800" b="1" cap="all" dirty="0">
              <a:ln w="22225">
                <a:solidFill>
                  <a:schemeClr val="accent2"/>
                </a:solidFill>
                <a:prstDash val="solid"/>
              </a:ln>
              <a:solidFill>
                <a:srgbClr val="FFFFFF"/>
              </a:solidFill>
              <a:latin typeface="+mj-lt"/>
              <a:ea typeface="+mj-ea"/>
              <a:cs typeface="+mj-cs"/>
            </a:endParaRPr>
          </a:p>
          <a:p>
            <a:pPr algn="ctr" defTabSz="914400">
              <a:lnSpc>
                <a:spcPct val="85000"/>
              </a:lnSpc>
              <a:spcBef>
                <a:spcPct val="0"/>
              </a:spcBef>
              <a:spcAft>
                <a:spcPts val="600"/>
              </a:spcAft>
            </a:pPr>
            <a:endParaRPr lang="en-US" sz="2800" b="1" cap="all" spc="0" dirty="0">
              <a:ln w="22225">
                <a:solidFill>
                  <a:schemeClr val="accent2"/>
                </a:solidFill>
                <a:prstDash val="solid"/>
              </a:ln>
              <a:solidFill>
                <a:srgbClr val="FFFFFF"/>
              </a:solidFill>
              <a:effectLst/>
              <a:latin typeface="+mj-lt"/>
              <a:ea typeface="+mj-ea"/>
              <a:cs typeface="+mj-cs"/>
            </a:endParaRPr>
          </a:p>
          <a:p>
            <a:pPr algn="ctr" defTabSz="914400">
              <a:lnSpc>
                <a:spcPct val="85000"/>
              </a:lnSpc>
              <a:spcBef>
                <a:spcPct val="0"/>
              </a:spcBef>
              <a:spcAft>
                <a:spcPts val="600"/>
              </a:spcAft>
            </a:pPr>
            <a:endParaRPr lang="en-US" sz="2800" b="1" cap="all" spc="0" dirty="0">
              <a:ln w="22225">
                <a:solidFill>
                  <a:schemeClr val="accent2"/>
                </a:solidFill>
                <a:prstDash val="solid"/>
              </a:ln>
              <a:solidFill>
                <a:srgbClr val="FFFFFF"/>
              </a:solidFill>
              <a:effectLst/>
              <a:highlight>
                <a:srgbClr val="FFFF00"/>
              </a:highlight>
              <a:latin typeface="+mj-lt"/>
              <a:ea typeface="+mj-ea"/>
              <a:cs typeface="+mj-cs"/>
            </a:endParaRPr>
          </a:p>
          <a:p>
            <a:pPr algn="ctr" defTabSz="914400">
              <a:lnSpc>
                <a:spcPct val="85000"/>
              </a:lnSpc>
              <a:spcBef>
                <a:spcPct val="0"/>
              </a:spcBef>
              <a:spcAft>
                <a:spcPts val="600"/>
              </a:spcAft>
            </a:pPr>
            <a:endParaRPr lang="en-US" sz="3800" b="1" cap="all" spc="0" dirty="0">
              <a:ln w="22225">
                <a:solidFill>
                  <a:schemeClr val="accent2"/>
                </a:solidFill>
                <a:prstDash val="solid"/>
              </a:ln>
              <a:solidFill>
                <a:schemeClr val="tx1"/>
              </a:solidFill>
              <a:effectLst/>
              <a:highlight>
                <a:srgbClr val="FFFF00"/>
              </a:highlight>
              <a:latin typeface="+mj-lt"/>
              <a:ea typeface="+mj-ea"/>
              <a:cs typeface="+mj-cs"/>
            </a:endParaRPr>
          </a:p>
          <a:p>
            <a:pPr algn="ctr" defTabSz="914400">
              <a:lnSpc>
                <a:spcPct val="85000"/>
              </a:lnSpc>
              <a:spcBef>
                <a:spcPct val="0"/>
              </a:spcBef>
              <a:spcAft>
                <a:spcPts val="600"/>
              </a:spcAft>
            </a:pPr>
            <a:r>
              <a:rPr lang="en-US" sz="3800" b="1" cap="all" spc="0" dirty="0" err="1">
                <a:ln w="22225">
                  <a:solidFill>
                    <a:schemeClr val="accent2"/>
                  </a:solidFill>
                  <a:prstDash val="solid"/>
                </a:ln>
                <a:solidFill>
                  <a:schemeClr val="tx1"/>
                </a:solidFill>
                <a:effectLst/>
                <a:highlight>
                  <a:srgbClr val="FFFF00"/>
                </a:highlight>
                <a:latin typeface="+mj-lt"/>
                <a:ea typeface="+mj-ea"/>
                <a:cs typeface="+mj-cs"/>
              </a:rPr>
              <a:t>Wij</a:t>
            </a:r>
            <a:r>
              <a:rPr lang="en-US" sz="3800" b="1" cap="all" spc="0" dirty="0">
                <a:ln w="22225">
                  <a:solidFill>
                    <a:schemeClr val="accent2"/>
                  </a:solidFill>
                  <a:prstDash val="solid"/>
                </a:ln>
                <a:solidFill>
                  <a:schemeClr val="tx1"/>
                </a:solidFill>
                <a:effectLst/>
                <a:highlight>
                  <a:srgbClr val="FFFF00"/>
                </a:highlight>
                <a:latin typeface="+mj-lt"/>
                <a:ea typeface="+mj-ea"/>
                <a:cs typeface="+mj-cs"/>
              </a:rPr>
              <a:t> </a:t>
            </a:r>
            <a:r>
              <a:rPr lang="en-US" sz="6400" b="1" cap="all" spc="0" dirty="0" err="1">
                <a:ln w="22225">
                  <a:solidFill>
                    <a:schemeClr val="accent2"/>
                  </a:solidFill>
                  <a:prstDash val="solid"/>
                </a:ln>
                <a:solidFill>
                  <a:schemeClr val="tx1"/>
                </a:solidFill>
                <a:effectLst/>
                <a:highlight>
                  <a:srgbClr val="FFFF00"/>
                </a:highlight>
                <a:latin typeface="+mj-lt"/>
                <a:ea typeface="+mj-ea"/>
                <a:cs typeface="+mj-cs"/>
              </a:rPr>
              <a:t>blijven</a:t>
            </a:r>
            <a:r>
              <a:rPr lang="en-US" sz="6400" b="1" cap="all" spc="0" dirty="0">
                <a:ln w="22225">
                  <a:solidFill>
                    <a:schemeClr val="accent2"/>
                  </a:solidFill>
                  <a:prstDash val="solid"/>
                </a:ln>
                <a:solidFill>
                  <a:schemeClr val="tx1"/>
                </a:solidFill>
                <a:effectLst/>
                <a:highlight>
                  <a:srgbClr val="FFFF00"/>
                </a:highlight>
                <a:latin typeface="+mj-lt"/>
                <a:ea typeface="+mj-ea"/>
                <a:cs typeface="+mj-cs"/>
              </a:rPr>
              <a:t> de</a:t>
            </a:r>
          </a:p>
          <a:p>
            <a:pPr algn="ctr" defTabSz="914400">
              <a:lnSpc>
                <a:spcPct val="85000"/>
              </a:lnSpc>
              <a:spcBef>
                <a:spcPct val="0"/>
              </a:spcBef>
              <a:spcAft>
                <a:spcPts val="600"/>
              </a:spcAft>
            </a:pPr>
            <a:endParaRPr lang="en-US" sz="6400" b="1" cap="all" spc="0" dirty="0">
              <a:ln w="22225">
                <a:solidFill>
                  <a:schemeClr val="accent2"/>
                </a:solidFill>
                <a:prstDash val="solid"/>
              </a:ln>
              <a:solidFill>
                <a:schemeClr val="tx1"/>
              </a:solidFill>
              <a:effectLst/>
              <a:highlight>
                <a:srgbClr val="FFFF00"/>
              </a:highlight>
              <a:latin typeface="+mj-lt"/>
              <a:ea typeface="+mj-ea"/>
              <a:cs typeface="+mj-cs"/>
            </a:endParaRPr>
          </a:p>
          <a:p>
            <a:pPr algn="ctr" defTabSz="914400">
              <a:lnSpc>
                <a:spcPct val="85000"/>
              </a:lnSpc>
              <a:spcBef>
                <a:spcPct val="0"/>
              </a:spcBef>
              <a:spcAft>
                <a:spcPts val="600"/>
              </a:spcAft>
            </a:pPr>
            <a:r>
              <a:rPr lang="en-US" sz="6400" b="1" cap="all" spc="0" dirty="0">
                <a:ln w="22225">
                  <a:solidFill>
                    <a:schemeClr val="accent2"/>
                  </a:solidFill>
                  <a:prstDash val="solid"/>
                </a:ln>
                <a:solidFill>
                  <a:schemeClr val="tx1"/>
                </a:solidFill>
                <a:effectLst/>
                <a:highlight>
                  <a:srgbClr val="FFFF00"/>
                </a:highlight>
                <a:latin typeface="+mj-lt"/>
                <a:ea typeface="+mj-ea"/>
                <a:cs typeface="+mj-cs"/>
              </a:rPr>
              <a:t> </a:t>
            </a:r>
            <a:r>
              <a:rPr lang="en-US" sz="6400" b="1" cap="all" spc="0" dirty="0" err="1">
                <a:ln w="22225">
                  <a:solidFill>
                    <a:schemeClr val="accent2"/>
                  </a:solidFill>
                  <a:prstDash val="solid"/>
                </a:ln>
                <a:solidFill>
                  <a:schemeClr val="tx1"/>
                </a:solidFill>
                <a:effectLst/>
                <a:highlight>
                  <a:srgbClr val="FFFF00"/>
                </a:highlight>
                <a:latin typeface="+mj-lt"/>
                <a:ea typeface="+mj-ea"/>
                <a:cs typeface="+mj-cs"/>
              </a:rPr>
              <a:t>goedkoopste</a:t>
            </a:r>
            <a:r>
              <a:rPr lang="en-US" sz="6400" b="1" cap="all" spc="0" dirty="0">
                <a:ln w="22225">
                  <a:solidFill>
                    <a:schemeClr val="accent2"/>
                  </a:solidFill>
                  <a:prstDash val="solid"/>
                </a:ln>
                <a:solidFill>
                  <a:schemeClr val="tx1"/>
                </a:solidFill>
                <a:effectLst/>
                <a:highlight>
                  <a:srgbClr val="FFFF00"/>
                </a:highlight>
                <a:latin typeface="+mj-lt"/>
                <a:ea typeface="+mj-ea"/>
                <a:cs typeface="+mj-cs"/>
              </a:rPr>
              <a:t> in </a:t>
            </a:r>
            <a:r>
              <a:rPr lang="en-US" sz="6400" b="1" cap="all" spc="0" dirty="0" err="1">
                <a:ln w="22225">
                  <a:solidFill>
                    <a:schemeClr val="accent2"/>
                  </a:solidFill>
                  <a:prstDash val="solid"/>
                </a:ln>
                <a:solidFill>
                  <a:schemeClr val="tx1"/>
                </a:solidFill>
                <a:effectLst/>
                <a:highlight>
                  <a:srgbClr val="FFFF00"/>
                </a:highlight>
                <a:latin typeface="+mj-lt"/>
                <a:ea typeface="+mj-ea"/>
                <a:cs typeface="+mj-cs"/>
              </a:rPr>
              <a:t>belgië</a:t>
            </a:r>
            <a:r>
              <a:rPr lang="en-US" sz="6400" b="1" cap="all" spc="0" dirty="0">
                <a:ln w="22225">
                  <a:solidFill>
                    <a:schemeClr val="accent2"/>
                  </a:solidFill>
                  <a:prstDash val="solid"/>
                </a:ln>
                <a:solidFill>
                  <a:schemeClr val="tx1"/>
                </a:solidFill>
                <a:effectLst/>
                <a:highlight>
                  <a:srgbClr val="FFFF00"/>
                </a:highlight>
                <a:latin typeface="+mj-lt"/>
                <a:ea typeface="+mj-ea"/>
                <a:cs typeface="+mj-cs"/>
              </a:rPr>
              <a:t> </a:t>
            </a:r>
            <a:r>
              <a:rPr lang="en-US" sz="6400" b="1" cap="all" spc="0" dirty="0" err="1">
                <a:ln w="22225">
                  <a:solidFill>
                    <a:schemeClr val="accent2"/>
                  </a:solidFill>
                  <a:prstDash val="solid"/>
                </a:ln>
                <a:solidFill>
                  <a:schemeClr val="tx1"/>
                </a:solidFill>
                <a:effectLst/>
                <a:highlight>
                  <a:srgbClr val="FFFF00"/>
                </a:highlight>
                <a:latin typeface="+mj-lt"/>
                <a:ea typeface="+mj-ea"/>
                <a:cs typeface="+mj-cs"/>
              </a:rPr>
              <a:t>en</a:t>
            </a:r>
            <a:endParaRPr lang="en-US" sz="6400" b="1" cap="all" spc="0" dirty="0">
              <a:ln w="22225">
                <a:solidFill>
                  <a:schemeClr val="accent2"/>
                </a:solidFill>
                <a:prstDash val="solid"/>
              </a:ln>
              <a:solidFill>
                <a:schemeClr val="tx1"/>
              </a:solidFill>
              <a:effectLst/>
              <a:highlight>
                <a:srgbClr val="FFFF00"/>
              </a:highlight>
              <a:latin typeface="+mj-lt"/>
              <a:ea typeface="+mj-ea"/>
              <a:cs typeface="+mj-cs"/>
            </a:endParaRPr>
          </a:p>
          <a:p>
            <a:pPr algn="ctr" defTabSz="914400">
              <a:lnSpc>
                <a:spcPct val="85000"/>
              </a:lnSpc>
              <a:spcBef>
                <a:spcPct val="0"/>
              </a:spcBef>
              <a:spcAft>
                <a:spcPts val="600"/>
              </a:spcAft>
            </a:pPr>
            <a:endParaRPr lang="en-US" sz="6400" b="1" cap="all" spc="0" dirty="0">
              <a:ln w="22225">
                <a:solidFill>
                  <a:schemeClr val="accent2"/>
                </a:solidFill>
                <a:prstDash val="solid"/>
              </a:ln>
              <a:solidFill>
                <a:schemeClr val="tx1"/>
              </a:solidFill>
              <a:effectLst/>
              <a:highlight>
                <a:srgbClr val="FFFF00"/>
              </a:highlight>
              <a:latin typeface="+mj-lt"/>
              <a:ea typeface="+mj-ea"/>
              <a:cs typeface="+mj-cs"/>
            </a:endParaRPr>
          </a:p>
          <a:p>
            <a:pPr algn="ctr" defTabSz="914400">
              <a:lnSpc>
                <a:spcPct val="85000"/>
              </a:lnSpc>
              <a:spcBef>
                <a:spcPct val="0"/>
              </a:spcBef>
              <a:spcAft>
                <a:spcPts val="600"/>
              </a:spcAft>
            </a:pPr>
            <a:r>
              <a:rPr lang="en-US" sz="6400" b="1" cap="all" spc="0" dirty="0">
                <a:ln w="22225">
                  <a:solidFill>
                    <a:schemeClr val="accent2"/>
                  </a:solidFill>
                  <a:prstDash val="solid"/>
                </a:ln>
                <a:solidFill>
                  <a:schemeClr val="tx1"/>
                </a:solidFill>
                <a:effectLst/>
                <a:highlight>
                  <a:srgbClr val="FFFF00"/>
                </a:highlight>
                <a:latin typeface="+mj-lt"/>
                <a:ea typeface="+mj-ea"/>
                <a:cs typeface="+mj-cs"/>
              </a:rPr>
              <a:t> </a:t>
            </a:r>
            <a:r>
              <a:rPr lang="en-US" sz="6400" b="1" cap="all" spc="0" dirty="0" err="1">
                <a:ln w="22225">
                  <a:solidFill>
                    <a:schemeClr val="accent2"/>
                  </a:solidFill>
                  <a:prstDash val="solid"/>
                </a:ln>
                <a:solidFill>
                  <a:schemeClr val="tx1"/>
                </a:solidFill>
                <a:effectLst/>
                <a:highlight>
                  <a:srgbClr val="FFFF00"/>
                </a:highlight>
                <a:latin typeface="+mj-lt"/>
                <a:ea typeface="+mj-ea"/>
                <a:cs typeface="+mj-cs"/>
              </a:rPr>
              <a:t>toch</a:t>
            </a:r>
            <a:endParaRPr lang="en-US" sz="6400" b="1" cap="all" spc="0" dirty="0">
              <a:ln w="22225">
                <a:solidFill>
                  <a:schemeClr val="accent2"/>
                </a:solidFill>
                <a:prstDash val="solid"/>
              </a:ln>
              <a:solidFill>
                <a:schemeClr val="tx1"/>
              </a:solidFill>
              <a:effectLst/>
              <a:highlight>
                <a:srgbClr val="FFFF00"/>
              </a:highlight>
              <a:latin typeface="+mj-lt"/>
              <a:ea typeface="+mj-ea"/>
              <a:cs typeface="+mj-cs"/>
            </a:endParaRPr>
          </a:p>
          <a:p>
            <a:pPr algn="ctr" defTabSz="914400">
              <a:lnSpc>
                <a:spcPct val="85000"/>
              </a:lnSpc>
              <a:spcBef>
                <a:spcPct val="0"/>
              </a:spcBef>
              <a:spcAft>
                <a:spcPts val="600"/>
              </a:spcAft>
            </a:pPr>
            <a:endParaRPr lang="en-US" sz="6400" b="1" cap="all" spc="0" dirty="0">
              <a:ln w="22225">
                <a:solidFill>
                  <a:schemeClr val="accent2"/>
                </a:solidFill>
                <a:prstDash val="solid"/>
              </a:ln>
              <a:solidFill>
                <a:schemeClr val="tx1"/>
              </a:solidFill>
              <a:effectLst/>
              <a:highlight>
                <a:srgbClr val="FFFF00"/>
              </a:highlight>
              <a:latin typeface="+mj-lt"/>
              <a:ea typeface="+mj-ea"/>
              <a:cs typeface="+mj-cs"/>
            </a:endParaRPr>
          </a:p>
          <a:p>
            <a:pPr algn="ctr" defTabSz="914400">
              <a:lnSpc>
                <a:spcPct val="85000"/>
              </a:lnSpc>
              <a:spcBef>
                <a:spcPct val="0"/>
              </a:spcBef>
              <a:spcAft>
                <a:spcPts val="600"/>
              </a:spcAft>
            </a:pPr>
            <a:r>
              <a:rPr lang="en-US" sz="6400" b="1" cap="all" dirty="0" err="1">
                <a:ln w="22225">
                  <a:solidFill>
                    <a:schemeClr val="accent2"/>
                  </a:solidFill>
                  <a:prstDash val="solid"/>
                </a:ln>
                <a:solidFill>
                  <a:schemeClr val="tx1"/>
                </a:solidFill>
                <a:highlight>
                  <a:srgbClr val="FFFF00"/>
                </a:highlight>
                <a:latin typeface="+mj-lt"/>
                <a:ea typeface="+mj-ea"/>
                <a:cs typeface="+mj-cs"/>
              </a:rPr>
              <a:t>Één</a:t>
            </a:r>
            <a:r>
              <a:rPr lang="en-US" sz="6400" b="1" cap="all" dirty="0">
                <a:ln w="22225">
                  <a:solidFill>
                    <a:schemeClr val="accent2"/>
                  </a:solidFill>
                  <a:prstDash val="solid"/>
                </a:ln>
                <a:solidFill>
                  <a:schemeClr val="tx1"/>
                </a:solidFill>
                <a:highlight>
                  <a:srgbClr val="FFFF00"/>
                </a:highlight>
                <a:latin typeface="+mj-lt"/>
                <a:ea typeface="+mj-ea"/>
                <a:cs typeface="+mj-cs"/>
              </a:rPr>
              <a:t> der </a:t>
            </a:r>
            <a:r>
              <a:rPr lang="en-US" sz="6400" b="1" cap="all" dirty="0" err="1">
                <a:ln w="22225">
                  <a:solidFill>
                    <a:schemeClr val="accent2"/>
                  </a:solidFill>
                  <a:prstDash val="solid"/>
                </a:ln>
                <a:solidFill>
                  <a:schemeClr val="tx1"/>
                </a:solidFill>
                <a:highlight>
                  <a:srgbClr val="FFFF00"/>
                </a:highlight>
                <a:latin typeface="+mj-lt"/>
                <a:ea typeface="+mj-ea"/>
                <a:cs typeface="+mj-cs"/>
              </a:rPr>
              <a:t>veiligste</a:t>
            </a:r>
            <a:r>
              <a:rPr lang="en-US" sz="6400" b="1" cap="all" dirty="0">
                <a:ln w="22225">
                  <a:solidFill>
                    <a:schemeClr val="accent2"/>
                  </a:solidFill>
                  <a:prstDash val="solid"/>
                </a:ln>
                <a:solidFill>
                  <a:schemeClr val="tx1"/>
                </a:solidFill>
                <a:highlight>
                  <a:srgbClr val="FFFF00"/>
                </a:highlight>
                <a:latin typeface="+mj-lt"/>
                <a:ea typeface="+mj-ea"/>
                <a:cs typeface="+mj-cs"/>
              </a:rPr>
              <a:t> </a:t>
            </a:r>
            <a:r>
              <a:rPr lang="en-US" sz="6400" b="1" cap="all" dirty="0" err="1">
                <a:ln w="22225">
                  <a:solidFill>
                    <a:schemeClr val="accent2"/>
                  </a:solidFill>
                  <a:prstDash val="solid"/>
                </a:ln>
                <a:solidFill>
                  <a:schemeClr val="tx1"/>
                </a:solidFill>
                <a:highlight>
                  <a:srgbClr val="FFFF00"/>
                </a:highlight>
                <a:latin typeface="+mj-lt"/>
                <a:ea typeface="+mj-ea"/>
                <a:cs typeface="+mj-cs"/>
              </a:rPr>
              <a:t>en</a:t>
            </a:r>
            <a:endParaRPr lang="en-US" sz="6400" b="1" cap="all" dirty="0">
              <a:ln w="22225">
                <a:solidFill>
                  <a:schemeClr val="accent2"/>
                </a:solidFill>
                <a:prstDash val="solid"/>
              </a:ln>
              <a:solidFill>
                <a:schemeClr val="tx1"/>
              </a:solidFill>
              <a:highlight>
                <a:srgbClr val="FFFF00"/>
              </a:highlight>
              <a:latin typeface="+mj-lt"/>
              <a:ea typeface="+mj-ea"/>
              <a:cs typeface="+mj-cs"/>
            </a:endParaRPr>
          </a:p>
          <a:p>
            <a:pPr algn="ctr" defTabSz="914400">
              <a:lnSpc>
                <a:spcPct val="85000"/>
              </a:lnSpc>
              <a:spcBef>
                <a:spcPct val="0"/>
              </a:spcBef>
              <a:spcAft>
                <a:spcPts val="600"/>
              </a:spcAft>
            </a:pPr>
            <a:endParaRPr lang="en-US" sz="6400" b="1" cap="all" dirty="0">
              <a:ln w="22225">
                <a:solidFill>
                  <a:schemeClr val="accent2"/>
                </a:solidFill>
                <a:prstDash val="solid"/>
              </a:ln>
              <a:solidFill>
                <a:schemeClr val="tx1"/>
              </a:solidFill>
              <a:highlight>
                <a:srgbClr val="FFFF00"/>
              </a:highlight>
              <a:latin typeface="+mj-lt"/>
              <a:ea typeface="+mj-ea"/>
              <a:cs typeface="+mj-cs"/>
            </a:endParaRPr>
          </a:p>
          <a:p>
            <a:pPr algn="ctr" defTabSz="914400">
              <a:lnSpc>
                <a:spcPct val="85000"/>
              </a:lnSpc>
              <a:spcBef>
                <a:spcPct val="0"/>
              </a:spcBef>
              <a:spcAft>
                <a:spcPts val="600"/>
              </a:spcAft>
            </a:pPr>
            <a:r>
              <a:rPr lang="en-US" sz="6400" b="1" cap="all" dirty="0">
                <a:ln w="22225">
                  <a:solidFill>
                    <a:schemeClr val="accent2"/>
                  </a:solidFill>
                  <a:prstDash val="solid"/>
                </a:ln>
                <a:solidFill>
                  <a:schemeClr val="tx1"/>
                </a:solidFill>
                <a:highlight>
                  <a:srgbClr val="FFFF00"/>
                </a:highlight>
                <a:latin typeface="+mj-lt"/>
                <a:ea typeface="+mj-ea"/>
                <a:cs typeface="+mj-cs"/>
              </a:rPr>
              <a:t> </a:t>
            </a:r>
            <a:r>
              <a:rPr lang="en-US" sz="6400" b="1" cap="all" dirty="0" err="1">
                <a:ln w="22225">
                  <a:solidFill>
                    <a:schemeClr val="accent2"/>
                  </a:solidFill>
                  <a:prstDash val="solid"/>
                </a:ln>
                <a:solidFill>
                  <a:schemeClr val="tx1"/>
                </a:solidFill>
                <a:highlight>
                  <a:srgbClr val="FFFF00"/>
                </a:highlight>
                <a:latin typeface="+mj-lt"/>
                <a:ea typeface="+mj-ea"/>
                <a:cs typeface="+mj-cs"/>
              </a:rPr>
              <a:t>sterkste</a:t>
            </a:r>
            <a:endParaRPr lang="en-US" sz="6400" b="1" cap="all" dirty="0">
              <a:ln w="22225">
                <a:solidFill>
                  <a:schemeClr val="accent2"/>
                </a:solidFill>
                <a:prstDash val="solid"/>
              </a:ln>
              <a:solidFill>
                <a:schemeClr val="tx1"/>
              </a:solidFill>
              <a:highlight>
                <a:srgbClr val="FFFF00"/>
              </a:highlight>
              <a:latin typeface="+mj-lt"/>
              <a:ea typeface="+mj-ea"/>
              <a:cs typeface="+mj-cs"/>
            </a:endParaRPr>
          </a:p>
          <a:p>
            <a:pPr algn="ctr" defTabSz="914400">
              <a:lnSpc>
                <a:spcPct val="85000"/>
              </a:lnSpc>
              <a:spcBef>
                <a:spcPct val="0"/>
              </a:spcBef>
              <a:spcAft>
                <a:spcPts val="600"/>
              </a:spcAft>
            </a:pPr>
            <a:endParaRPr lang="en-US" sz="6400" b="1" cap="all" dirty="0">
              <a:ln w="22225">
                <a:solidFill>
                  <a:schemeClr val="accent2"/>
                </a:solidFill>
                <a:prstDash val="solid"/>
              </a:ln>
              <a:solidFill>
                <a:schemeClr val="tx1"/>
              </a:solidFill>
              <a:highlight>
                <a:srgbClr val="FFFF00"/>
              </a:highlight>
              <a:latin typeface="+mj-lt"/>
              <a:ea typeface="+mj-ea"/>
              <a:cs typeface="+mj-cs"/>
            </a:endParaRPr>
          </a:p>
          <a:p>
            <a:pPr algn="ctr" defTabSz="914400">
              <a:lnSpc>
                <a:spcPct val="85000"/>
              </a:lnSpc>
              <a:spcBef>
                <a:spcPct val="0"/>
              </a:spcBef>
              <a:spcAft>
                <a:spcPts val="600"/>
              </a:spcAft>
            </a:pPr>
            <a:endParaRPr lang="en-US" sz="6400" b="1" cap="all" dirty="0">
              <a:ln w="22225">
                <a:solidFill>
                  <a:schemeClr val="accent2"/>
                </a:solidFill>
                <a:prstDash val="solid"/>
              </a:ln>
              <a:solidFill>
                <a:schemeClr val="tx1"/>
              </a:solidFill>
              <a:highlight>
                <a:srgbClr val="FFFF00"/>
              </a:highlight>
              <a:latin typeface="+mj-lt"/>
              <a:ea typeface="+mj-ea"/>
              <a:cs typeface="+mj-cs"/>
            </a:endParaRPr>
          </a:p>
          <a:p>
            <a:pPr algn="ctr" defTabSz="914400">
              <a:lnSpc>
                <a:spcPct val="85000"/>
              </a:lnSpc>
              <a:spcBef>
                <a:spcPct val="0"/>
              </a:spcBef>
              <a:spcAft>
                <a:spcPts val="600"/>
              </a:spcAft>
            </a:pPr>
            <a:r>
              <a:rPr lang="en-US" sz="6400" b="1" cap="all" spc="0" dirty="0">
                <a:ln w="22225">
                  <a:solidFill>
                    <a:schemeClr val="accent2"/>
                  </a:solidFill>
                  <a:prstDash val="solid"/>
                </a:ln>
                <a:solidFill>
                  <a:schemeClr val="tx1"/>
                </a:solidFill>
                <a:effectLst/>
                <a:highlight>
                  <a:srgbClr val="FFFF00"/>
                </a:highlight>
                <a:latin typeface="+mj-lt"/>
                <a:ea typeface="+mj-ea"/>
                <a:cs typeface="+mj-cs"/>
              </a:rPr>
              <a:t>Met </a:t>
            </a:r>
            <a:r>
              <a:rPr lang="en-US" sz="6400" b="1" cap="all" spc="0" dirty="0" err="1">
                <a:ln w="22225">
                  <a:solidFill>
                    <a:schemeClr val="accent2"/>
                  </a:solidFill>
                  <a:prstDash val="solid"/>
                </a:ln>
                <a:solidFill>
                  <a:schemeClr val="tx1"/>
                </a:solidFill>
                <a:effectLst/>
                <a:highlight>
                  <a:srgbClr val="FFFF00"/>
                </a:highlight>
                <a:latin typeface="+mj-lt"/>
                <a:ea typeface="+mj-ea"/>
                <a:cs typeface="+mj-cs"/>
              </a:rPr>
              <a:t>beste</a:t>
            </a:r>
            <a:r>
              <a:rPr lang="en-US" sz="6400" b="1" cap="all" spc="0" dirty="0">
                <a:ln w="22225">
                  <a:solidFill>
                    <a:schemeClr val="accent2"/>
                  </a:solidFill>
                  <a:prstDash val="solid"/>
                </a:ln>
                <a:solidFill>
                  <a:schemeClr val="tx1"/>
                </a:solidFill>
                <a:effectLst/>
                <a:highlight>
                  <a:srgbClr val="FFFF00"/>
                </a:highlight>
                <a:latin typeface="+mj-lt"/>
                <a:ea typeface="+mj-ea"/>
                <a:cs typeface="+mj-cs"/>
              </a:rPr>
              <a:t> platform</a:t>
            </a:r>
            <a:endParaRPr lang="en-US" sz="2800" b="1" cap="all" spc="0" dirty="0">
              <a:ln w="22225">
                <a:solidFill>
                  <a:schemeClr val="accent2"/>
                </a:solidFill>
                <a:prstDash val="solid"/>
              </a:ln>
              <a:solidFill>
                <a:srgbClr val="FFFFFF"/>
              </a:solidFill>
              <a:effectLst/>
              <a:latin typeface="+mj-lt"/>
              <a:ea typeface="+mj-ea"/>
              <a:cs typeface="+mj-cs"/>
            </a:endParaRPr>
          </a:p>
          <a:p>
            <a:pPr algn="ctr" defTabSz="914400">
              <a:lnSpc>
                <a:spcPct val="85000"/>
              </a:lnSpc>
              <a:spcBef>
                <a:spcPct val="0"/>
              </a:spcBef>
              <a:spcAft>
                <a:spcPts val="600"/>
              </a:spcAft>
            </a:pPr>
            <a:endParaRPr lang="en-US" sz="2800" b="1" cap="all" dirty="0">
              <a:ln w="22225">
                <a:solidFill>
                  <a:schemeClr val="accent2"/>
                </a:solidFill>
                <a:prstDash val="solid"/>
              </a:ln>
              <a:solidFill>
                <a:srgbClr val="FFFFFF"/>
              </a:solidFill>
              <a:latin typeface="+mj-lt"/>
              <a:ea typeface="+mj-ea"/>
              <a:cs typeface="+mj-cs"/>
            </a:endParaRPr>
          </a:p>
          <a:p>
            <a:pPr algn="ctr" defTabSz="914400">
              <a:lnSpc>
                <a:spcPct val="85000"/>
              </a:lnSpc>
              <a:spcBef>
                <a:spcPct val="0"/>
              </a:spcBef>
              <a:spcAft>
                <a:spcPts val="600"/>
              </a:spcAft>
            </a:pPr>
            <a:endParaRPr lang="en-US" sz="2800" b="1" cap="all" spc="0" dirty="0">
              <a:ln w="22225">
                <a:solidFill>
                  <a:schemeClr val="accent2"/>
                </a:solidFill>
                <a:prstDash val="solid"/>
              </a:ln>
              <a:solidFill>
                <a:srgbClr val="FFFFFF"/>
              </a:solidFill>
              <a:effectLst/>
              <a:latin typeface="+mj-lt"/>
              <a:ea typeface="+mj-ea"/>
              <a:cs typeface="+mj-cs"/>
            </a:endParaRPr>
          </a:p>
          <a:p>
            <a:pPr algn="ctr" defTabSz="914400">
              <a:lnSpc>
                <a:spcPct val="85000"/>
              </a:lnSpc>
              <a:spcBef>
                <a:spcPct val="0"/>
              </a:spcBef>
              <a:spcAft>
                <a:spcPts val="600"/>
              </a:spcAft>
            </a:pPr>
            <a:endParaRPr lang="en-US" sz="2800" b="1" cap="all" spc="0" dirty="0">
              <a:ln w="22225">
                <a:solidFill>
                  <a:schemeClr val="accent2"/>
                </a:solidFill>
                <a:prstDash val="solid"/>
              </a:ln>
              <a:solidFill>
                <a:srgbClr val="FFFFFF"/>
              </a:solidFill>
              <a:effectLst/>
              <a:latin typeface="+mj-lt"/>
              <a:ea typeface="+mj-ea"/>
              <a:cs typeface="+mj-cs"/>
            </a:endParaRPr>
          </a:p>
        </p:txBody>
      </p:sp>
      <p:sp>
        <p:nvSpPr>
          <p:cNvPr id="8" name="Rechthoek 7">
            <a:extLst>
              <a:ext uri="{FF2B5EF4-FFF2-40B4-BE49-F238E27FC236}">
                <a16:creationId xmlns:a16="http://schemas.microsoft.com/office/drawing/2014/main" id="{9F154BA4-BC12-6057-0ED5-F7BB8FBA40E3}"/>
              </a:ext>
            </a:extLst>
          </p:cNvPr>
          <p:cNvSpPr/>
          <p:nvPr/>
        </p:nvSpPr>
        <p:spPr>
          <a:xfrm>
            <a:off x="7757049" y="4289380"/>
            <a:ext cx="2912779" cy="14576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defTabSz="914400">
              <a:lnSpc>
                <a:spcPct val="90000"/>
              </a:lnSpc>
              <a:spcBef>
                <a:spcPts val="1400"/>
              </a:spcBef>
              <a:buClr>
                <a:schemeClr val="accent1"/>
              </a:buClr>
              <a:buSzPct val="80000"/>
            </a:pPr>
            <a:r>
              <a:rPr lang="en-US" sz="1900" b="1" dirty="0" err="1">
                <a:solidFill>
                  <a:srgbClr val="FFFFFF"/>
                </a:solidFill>
              </a:rPr>
              <a:t>mexem</a:t>
            </a:r>
            <a:r>
              <a:rPr lang="en-US" sz="1900" b="1" dirty="0">
                <a:solidFill>
                  <a:srgbClr val="FFFFFF"/>
                </a:solidFill>
              </a:rPr>
              <a:t> be</a:t>
            </a:r>
          </a:p>
          <a:p>
            <a:pPr algn="ctr" defTabSz="914400">
              <a:lnSpc>
                <a:spcPct val="90000"/>
              </a:lnSpc>
              <a:spcBef>
                <a:spcPts val="1400"/>
              </a:spcBef>
              <a:buClr>
                <a:schemeClr val="accent1"/>
              </a:buClr>
              <a:buSzPct val="80000"/>
            </a:pPr>
            <a:r>
              <a:rPr lang="en-US" sz="1900" b="1" dirty="0">
                <a:solidFill>
                  <a:srgbClr val="FFFFFF"/>
                </a:solidFill>
              </a:rPr>
              <a:t>Platform</a:t>
            </a:r>
          </a:p>
          <a:p>
            <a:pPr algn="ctr" defTabSz="914400">
              <a:lnSpc>
                <a:spcPct val="90000"/>
              </a:lnSpc>
              <a:spcBef>
                <a:spcPts val="1400"/>
              </a:spcBef>
              <a:buClr>
                <a:schemeClr val="accent1"/>
              </a:buClr>
              <a:buSzPct val="80000"/>
            </a:pPr>
            <a:r>
              <a:rPr lang="en-US" sz="1900" b="1" dirty="0">
                <a:solidFill>
                  <a:srgbClr val="FFFFFF"/>
                </a:solidFill>
              </a:rPr>
              <a:t>Interactive brokers</a:t>
            </a:r>
          </a:p>
        </p:txBody>
      </p:sp>
      <p:pic>
        <p:nvPicPr>
          <p:cNvPr id="3" name="Afbeelding 2">
            <a:extLst>
              <a:ext uri="{FF2B5EF4-FFF2-40B4-BE49-F238E27FC236}">
                <a16:creationId xmlns:a16="http://schemas.microsoft.com/office/drawing/2014/main" id="{0F3F3ED0-F55D-8114-B346-6078212491AA}"/>
              </a:ext>
            </a:extLst>
          </p:cNvPr>
          <p:cNvPicPr>
            <a:picLocks noChangeAspect="1"/>
          </p:cNvPicPr>
          <p:nvPr/>
        </p:nvPicPr>
        <p:blipFill>
          <a:blip r:embed="rId2"/>
          <a:stretch>
            <a:fillRect/>
          </a:stretch>
        </p:blipFill>
        <p:spPr>
          <a:xfrm>
            <a:off x="293756" y="1802920"/>
            <a:ext cx="6841028" cy="3105509"/>
          </a:xfrm>
          <a:prstGeom prst="rect">
            <a:avLst/>
          </a:prstGeom>
        </p:spPr>
      </p:pic>
      <p:sp>
        <p:nvSpPr>
          <p:cNvPr id="4" name="Tijdelijke aanduiding voor datum 3">
            <a:extLst>
              <a:ext uri="{FF2B5EF4-FFF2-40B4-BE49-F238E27FC236}">
                <a16:creationId xmlns:a16="http://schemas.microsoft.com/office/drawing/2014/main" id="{0189075D-6700-1C2E-5BD0-2BF84F676F70}"/>
              </a:ext>
            </a:extLst>
          </p:cNvPr>
          <p:cNvSpPr>
            <a:spLocks noGrp="1"/>
          </p:cNvSpPr>
          <p:nvPr>
            <p:ph type="dt" sz="half" idx="10"/>
          </p:nvPr>
        </p:nvSpPr>
        <p:spPr>
          <a:xfrm>
            <a:off x="7370295" y="5885841"/>
            <a:ext cx="2200489" cy="344840"/>
          </a:xfrm>
        </p:spPr>
        <p:txBody>
          <a:bodyPr vert="horz" lIns="91440" tIns="45720" rIns="91440" bIns="45720" rtlCol="0" anchor="ctr">
            <a:normAutofit/>
          </a:bodyPr>
          <a:lstStyle/>
          <a:p>
            <a:pPr defTabSz="914400">
              <a:spcAft>
                <a:spcPts val="600"/>
              </a:spcAft>
              <a:defRPr/>
            </a:pPr>
            <a:fld id="{79EC0A4B-AE81-4AD7-86EA-9F753B2B1EB0}" type="datetime1">
              <a:rPr lang="en-US" sz="1200">
                <a:solidFill>
                  <a:srgbClr val="FFFFFF"/>
                </a:solidFill>
              </a:rPr>
              <a:pPr defTabSz="914400">
                <a:spcAft>
                  <a:spcPts val="600"/>
                </a:spcAft>
                <a:defRPr/>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7CCDB877-C85F-D070-97B0-8E549EC4B745}"/>
              </a:ext>
            </a:extLst>
          </p:cNvPr>
          <p:cNvSpPr>
            <a:spLocks noGrp="1"/>
          </p:cNvSpPr>
          <p:nvPr>
            <p:ph type="sldNum" sz="quarter" idx="12"/>
          </p:nvPr>
        </p:nvSpPr>
        <p:spPr>
          <a:xfrm>
            <a:off x="10518704" y="5878059"/>
            <a:ext cx="669296" cy="344841"/>
          </a:xfrm>
        </p:spPr>
        <p:txBody>
          <a:bodyPr vert="horz" lIns="91440" tIns="45720" rIns="91440" bIns="45720" rtlCol="0" anchor="ctr">
            <a:normAutofit/>
          </a:bodyPr>
          <a:lstStyle/>
          <a:p>
            <a:pPr defTabSz="914400">
              <a:spcAft>
                <a:spcPts val="600"/>
              </a:spcAft>
              <a:defRPr/>
            </a:pPr>
            <a:fld id="{80F073CC-40D5-4B23-8DF0-9BD0A0C12F2C}" type="slidenum">
              <a:rPr lang="en-US" sz="1200">
                <a:solidFill>
                  <a:srgbClr val="FFFFFF"/>
                </a:solidFill>
              </a:rPr>
              <a:pPr defTabSz="914400">
                <a:spcAft>
                  <a:spcPts val="600"/>
                </a:spcAft>
                <a:defRPr/>
              </a:pPr>
              <a:t>2</a:t>
            </a:fld>
            <a:endParaRPr lang="en-US" sz="1200">
              <a:solidFill>
                <a:srgbClr val="FFFFFF"/>
              </a:solidFill>
            </a:endParaRPr>
          </a:p>
        </p:txBody>
      </p:sp>
    </p:spTree>
    <p:extLst>
      <p:ext uri="{BB962C8B-B14F-4D97-AF65-F5344CB8AC3E}">
        <p14:creationId xmlns:p14="http://schemas.microsoft.com/office/powerpoint/2010/main" val="2221993874"/>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2BC174E-0171-2019-0471-BC6DF09B9EDD}"/>
              </a:ext>
            </a:extLst>
          </p:cNvPr>
          <p:cNvPicPr>
            <a:picLocks noChangeAspect="1"/>
          </p:cNvPicPr>
          <p:nvPr/>
        </p:nvPicPr>
        <p:blipFill rotWithShape="1">
          <a:blip r:embed="rId2"/>
          <a:srcRect r="-1" b="20818"/>
          <a:stretch/>
        </p:blipFill>
        <p:spPr>
          <a:xfrm>
            <a:off x="20" y="1210"/>
            <a:ext cx="11518880" cy="6475790"/>
          </a:xfrm>
          <a:prstGeom prst="rect">
            <a:avLst/>
          </a:prstGeom>
        </p:spPr>
      </p:pic>
      <p:sp>
        <p:nvSpPr>
          <p:cNvPr id="4" name="Tijdelijke aanduiding voor datum 3">
            <a:extLst>
              <a:ext uri="{FF2B5EF4-FFF2-40B4-BE49-F238E27FC236}">
                <a16:creationId xmlns:a16="http://schemas.microsoft.com/office/drawing/2014/main" id="{99B6F23E-88F4-5AEA-F499-18C8AB41CD93}"/>
              </a:ext>
            </a:extLst>
          </p:cNvPr>
          <p:cNvSpPr>
            <a:spLocks noGrp="1"/>
          </p:cNvSpPr>
          <p:nvPr>
            <p:ph type="dt" sz="half" idx="10"/>
          </p:nvPr>
        </p:nvSpPr>
        <p:spPr/>
        <p:txBody>
          <a:bodyPr vert="horz" lIns="91440" tIns="45720" rIns="91440" bIns="45720" rtlCol="0" anchor="ctr">
            <a:normAutofit/>
          </a:bodyPr>
          <a:lstStyle/>
          <a:p>
            <a:pPr>
              <a:spcAft>
                <a:spcPts val="600"/>
              </a:spcAft>
            </a:pPr>
            <a:fld id="{79EC0A4B-AE81-4AD7-86EA-9F753B2B1EB0}" type="datetime1">
              <a:rPr lang="en-US" sz="1200" b="0" i="0">
                <a:solidFill>
                  <a:srgbClr val="FFFFFF"/>
                </a:solidFill>
                <a:effectLst/>
              </a:rPr>
              <a:pPr>
                <a:spcAft>
                  <a:spcPts val="600"/>
                </a:spcAft>
              </a:pPr>
              <a:t>8/7/2024</a:t>
            </a:fld>
            <a:endParaRPr lang="en-US" sz="1200" b="0" i="0">
              <a:solidFill>
                <a:srgbClr val="FFFFFF"/>
              </a:solidFill>
              <a:effectLst/>
            </a:endParaRPr>
          </a:p>
        </p:txBody>
      </p:sp>
      <p:sp>
        <p:nvSpPr>
          <p:cNvPr id="5" name="Tijdelijke aanduiding voor dianummer 4">
            <a:extLst>
              <a:ext uri="{FF2B5EF4-FFF2-40B4-BE49-F238E27FC236}">
                <a16:creationId xmlns:a16="http://schemas.microsoft.com/office/drawing/2014/main" id="{02765A0F-EF5A-3094-FC53-E3109EF05C6D}"/>
              </a:ext>
            </a:extLst>
          </p:cNvPr>
          <p:cNvSpPr>
            <a:spLocks noGrp="1"/>
          </p:cNvSpPr>
          <p:nvPr>
            <p:ph type="sldNum" sz="quarter" idx="12"/>
          </p:nvPr>
        </p:nvSpPr>
        <p:spPr>
          <a:prstGeom prst="ellipse">
            <a:avLst/>
          </a:prstGeom>
        </p:spPr>
        <p:txBody>
          <a:bodyPr vert="horz" lIns="91440" tIns="45720" rIns="91440" bIns="45720" rtlCol="0" anchor="ctr">
            <a:normAutofit/>
          </a:bodyPr>
          <a:lstStyle/>
          <a:p>
            <a:pPr>
              <a:lnSpc>
                <a:spcPct val="90000"/>
              </a:lnSpc>
              <a:spcAft>
                <a:spcPts val="600"/>
              </a:spcAft>
            </a:pPr>
            <a:fld id="{80F073CC-40D5-4B23-8DF0-9BD0A0C12F2C}" type="slidenum">
              <a:rPr lang="en-US" sz="1100" b="0" i="0">
                <a:solidFill>
                  <a:srgbClr val="FFFFFF"/>
                </a:solidFill>
                <a:effectLst/>
              </a:rPr>
              <a:pPr>
                <a:lnSpc>
                  <a:spcPct val="90000"/>
                </a:lnSpc>
                <a:spcAft>
                  <a:spcPts val="600"/>
                </a:spcAft>
              </a:pPr>
              <a:t>20</a:t>
            </a:fld>
            <a:endParaRPr lang="en-US" sz="1100" b="0" i="0">
              <a:solidFill>
                <a:srgbClr val="FFFFFF"/>
              </a:solidFill>
              <a:effectLst/>
            </a:endParaRPr>
          </a:p>
        </p:txBody>
      </p:sp>
    </p:spTree>
    <p:extLst>
      <p:ext uri="{BB962C8B-B14F-4D97-AF65-F5344CB8AC3E}">
        <p14:creationId xmlns:p14="http://schemas.microsoft.com/office/powerpoint/2010/main" val="850579367"/>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9122E91-D051-D428-5578-6D0555C371DE}"/>
              </a:ext>
            </a:extLst>
          </p:cNvPr>
          <p:cNvPicPr>
            <a:picLocks noChangeAspect="1"/>
          </p:cNvPicPr>
          <p:nvPr/>
        </p:nvPicPr>
        <p:blipFill>
          <a:blip r:embed="rId2"/>
          <a:stretch>
            <a:fillRect/>
          </a:stretch>
        </p:blipFill>
        <p:spPr>
          <a:xfrm>
            <a:off x="1391045" y="431800"/>
            <a:ext cx="8736808" cy="5613400"/>
          </a:xfrm>
          <a:prstGeom prst="rect">
            <a:avLst/>
          </a:prstGeom>
        </p:spPr>
      </p:pic>
      <p:sp>
        <p:nvSpPr>
          <p:cNvPr id="4" name="Tijdelijke aanduiding voor datum 3">
            <a:extLst>
              <a:ext uri="{FF2B5EF4-FFF2-40B4-BE49-F238E27FC236}">
                <a16:creationId xmlns:a16="http://schemas.microsoft.com/office/drawing/2014/main" id="{D6D9F421-152E-4BD5-F87C-853F9886881B}"/>
              </a:ext>
            </a:extLst>
          </p:cNvPr>
          <p:cNvSpPr>
            <a:spLocks noGrp="1"/>
          </p:cNvSpPr>
          <p:nvPr>
            <p:ph type="dt" sz="half" idx="10"/>
          </p:nvPr>
        </p:nvSpPr>
        <p:spPr>
          <a:xfrm>
            <a:off x="8495188" y="6097016"/>
            <a:ext cx="2591753" cy="344840"/>
          </a:xfrm>
        </p:spPr>
        <p:txBody>
          <a:bodyPr vert="horz" lIns="91440" tIns="45720" rIns="91440" bIns="45720" rtlCol="0" anchor="ctr">
            <a:normAutofit/>
          </a:bodyPr>
          <a:lstStyle/>
          <a:p>
            <a:pPr algn="r">
              <a:spcAft>
                <a:spcPts val="600"/>
              </a:spcAft>
            </a:pPr>
            <a:fld id="{79EC0A4B-AE81-4AD7-86EA-9F753B2B1EB0}" type="datetime1">
              <a:rPr lang="en-US" sz="1000" b="0" i="0">
                <a:solidFill>
                  <a:srgbClr val="FFFFFF"/>
                </a:solidFill>
                <a:effectLst/>
              </a:rPr>
              <a:pPr algn="r">
                <a:spcAft>
                  <a:spcPts val="600"/>
                </a:spcAft>
              </a:pPr>
              <a:t>8/7/2024</a:t>
            </a:fld>
            <a:endParaRPr lang="en-US" sz="1000" b="0" i="0">
              <a:solidFill>
                <a:srgbClr val="FFFFFF"/>
              </a:solidFill>
              <a:effectLst/>
            </a:endParaRPr>
          </a:p>
        </p:txBody>
      </p:sp>
      <p:sp>
        <p:nvSpPr>
          <p:cNvPr id="5" name="Tijdelijke aanduiding voor dianummer 4">
            <a:extLst>
              <a:ext uri="{FF2B5EF4-FFF2-40B4-BE49-F238E27FC236}">
                <a16:creationId xmlns:a16="http://schemas.microsoft.com/office/drawing/2014/main" id="{9F9B99E1-FAB5-0900-4AFC-46FA2AC632B6}"/>
              </a:ext>
            </a:extLst>
          </p:cNvPr>
          <p:cNvSpPr>
            <a:spLocks noGrp="1"/>
          </p:cNvSpPr>
          <p:nvPr>
            <p:ph type="sldNum" sz="quarter" idx="12"/>
          </p:nvPr>
        </p:nvSpPr>
        <p:spPr>
          <a:xfrm>
            <a:off x="11058144" y="6097016"/>
            <a:ext cx="423319" cy="344840"/>
          </a:xfrm>
        </p:spPr>
        <p:txBody>
          <a:bodyPr vert="horz" lIns="91440" tIns="45720" rIns="91440" bIns="45720" rtlCol="0" anchor="ctr">
            <a:normAutofit/>
          </a:bodyPr>
          <a:lstStyle/>
          <a:p>
            <a:pPr>
              <a:spcAft>
                <a:spcPts val="600"/>
              </a:spcAft>
            </a:pPr>
            <a:fld id="{80F073CC-40D5-4B23-8DF0-9BD0A0C12F2C}" type="slidenum">
              <a:rPr lang="en-US" sz="1000" b="0" i="0">
                <a:solidFill>
                  <a:srgbClr val="FFFFFF"/>
                </a:solidFill>
                <a:effectLst/>
              </a:rPr>
              <a:pPr>
                <a:spcAft>
                  <a:spcPts val="600"/>
                </a:spcAft>
              </a:pPr>
              <a:t>21</a:t>
            </a:fld>
            <a:endParaRPr lang="en-US" sz="1000" b="0" i="0">
              <a:solidFill>
                <a:srgbClr val="FFFFFF"/>
              </a:solidFill>
              <a:effectLst/>
            </a:endParaRPr>
          </a:p>
        </p:txBody>
      </p:sp>
    </p:spTree>
    <p:extLst>
      <p:ext uri="{BB962C8B-B14F-4D97-AF65-F5344CB8AC3E}">
        <p14:creationId xmlns:p14="http://schemas.microsoft.com/office/powerpoint/2010/main" val="2094213923"/>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B12397A-6A74-262B-542D-040D95D262FD}"/>
              </a:ext>
            </a:extLst>
          </p:cNvPr>
          <p:cNvPicPr>
            <a:picLocks noChangeAspect="1"/>
          </p:cNvPicPr>
          <p:nvPr/>
        </p:nvPicPr>
        <p:blipFill>
          <a:blip r:embed="rId2"/>
          <a:stretch>
            <a:fillRect/>
          </a:stretch>
        </p:blipFill>
        <p:spPr>
          <a:xfrm>
            <a:off x="1243087" y="607718"/>
            <a:ext cx="9032725" cy="5261563"/>
          </a:xfrm>
          <a:prstGeom prst="rect">
            <a:avLst/>
          </a:prstGeom>
        </p:spPr>
      </p:pic>
      <p:sp>
        <p:nvSpPr>
          <p:cNvPr id="4" name="Tijdelijke aanduiding voor datum 3">
            <a:extLst>
              <a:ext uri="{FF2B5EF4-FFF2-40B4-BE49-F238E27FC236}">
                <a16:creationId xmlns:a16="http://schemas.microsoft.com/office/drawing/2014/main" id="{A4D2D2DC-72D3-4E92-9001-97F4F1F6B96D}"/>
              </a:ext>
            </a:extLst>
          </p:cNvPr>
          <p:cNvSpPr>
            <a:spLocks noGrp="1"/>
          </p:cNvSpPr>
          <p:nvPr>
            <p:ph type="dt" sz="half" idx="10"/>
          </p:nvPr>
        </p:nvSpPr>
        <p:spPr/>
        <p:txBody>
          <a:bodyPr vert="horz" lIns="91440" tIns="45720" rIns="91440" bIns="45720" rtlCol="0" anchor="ctr">
            <a:normAutofit/>
          </a:bodyPr>
          <a:lstStyle/>
          <a:p>
            <a:pPr>
              <a:spcAft>
                <a:spcPts val="600"/>
              </a:spcAft>
            </a:pPr>
            <a:fld id="{79EC0A4B-AE81-4AD7-86EA-9F753B2B1EB0}" type="datetime1">
              <a:rPr lang="en-US" sz="1200" b="0" i="0">
                <a:solidFill>
                  <a:srgbClr val="FFFFFF"/>
                </a:solidFill>
                <a:effectLst/>
              </a:rPr>
              <a:pPr>
                <a:spcAft>
                  <a:spcPts val="600"/>
                </a:spcAft>
              </a:pPr>
              <a:t>8/7/2024</a:t>
            </a:fld>
            <a:endParaRPr lang="en-US" sz="1200" b="0" i="0">
              <a:solidFill>
                <a:srgbClr val="FFFFFF"/>
              </a:solidFill>
              <a:effectLst/>
            </a:endParaRPr>
          </a:p>
        </p:txBody>
      </p:sp>
      <p:sp>
        <p:nvSpPr>
          <p:cNvPr id="5" name="Tijdelijke aanduiding voor dianummer 4">
            <a:extLst>
              <a:ext uri="{FF2B5EF4-FFF2-40B4-BE49-F238E27FC236}">
                <a16:creationId xmlns:a16="http://schemas.microsoft.com/office/drawing/2014/main" id="{187C529D-8FE6-4B35-A3C9-E3ADD134161B}"/>
              </a:ext>
            </a:extLst>
          </p:cNvPr>
          <p:cNvSpPr>
            <a:spLocks noGrp="1"/>
          </p:cNvSpPr>
          <p:nvPr>
            <p:ph type="sldNum" sz="quarter" idx="12"/>
          </p:nvPr>
        </p:nvSpPr>
        <p:spPr>
          <a:prstGeom prst="ellipse">
            <a:avLst/>
          </a:prstGeom>
        </p:spPr>
        <p:txBody>
          <a:bodyPr vert="horz" lIns="91440" tIns="45720" rIns="91440" bIns="45720" rtlCol="0" anchor="ctr">
            <a:normAutofit/>
          </a:bodyPr>
          <a:lstStyle/>
          <a:p>
            <a:pPr>
              <a:lnSpc>
                <a:spcPct val="90000"/>
              </a:lnSpc>
              <a:spcAft>
                <a:spcPts val="600"/>
              </a:spcAft>
            </a:pPr>
            <a:fld id="{80F073CC-40D5-4B23-8DF0-9BD0A0C12F2C}" type="slidenum">
              <a:rPr lang="en-US" sz="1100" b="0" i="0">
                <a:solidFill>
                  <a:srgbClr val="FFFFFF"/>
                </a:solidFill>
                <a:effectLst/>
              </a:rPr>
              <a:pPr>
                <a:lnSpc>
                  <a:spcPct val="90000"/>
                </a:lnSpc>
                <a:spcAft>
                  <a:spcPts val="600"/>
                </a:spcAft>
              </a:pPr>
              <a:t>22</a:t>
            </a:fld>
            <a:endParaRPr lang="en-US" sz="1100" b="0" i="0">
              <a:solidFill>
                <a:srgbClr val="FFFFFF"/>
              </a:solidFill>
              <a:effectLst/>
            </a:endParaRPr>
          </a:p>
        </p:txBody>
      </p:sp>
    </p:spTree>
    <p:extLst>
      <p:ext uri="{BB962C8B-B14F-4D97-AF65-F5344CB8AC3E}">
        <p14:creationId xmlns:p14="http://schemas.microsoft.com/office/powerpoint/2010/main" val="3012023038"/>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68CA53D-AA37-C6A1-C710-F46FF3CA212C}"/>
              </a:ext>
            </a:extLst>
          </p:cNvPr>
          <p:cNvPicPr>
            <a:picLocks noChangeAspect="1"/>
          </p:cNvPicPr>
          <p:nvPr/>
        </p:nvPicPr>
        <p:blipFill>
          <a:blip r:embed="rId2"/>
          <a:stretch>
            <a:fillRect/>
          </a:stretch>
        </p:blipFill>
        <p:spPr>
          <a:xfrm>
            <a:off x="1775914" y="215900"/>
            <a:ext cx="7895077" cy="4677833"/>
          </a:xfrm>
          <a:prstGeom prst="rect">
            <a:avLst/>
          </a:prstGeom>
        </p:spPr>
      </p:pic>
      <p:sp>
        <p:nvSpPr>
          <p:cNvPr id="4" name="Tijdelijke aanduiding voor datum 3">
            <a:extLst>
              <a:ext uri="{FF2B5EF4-FFF2-40B4-BE49-F238E27FC236}">
                <a16:creationId xmlns:a16="http://schemas.microsoft.com/office/drawing/2014/main" id="{DC1A989F-2487-A662-DAC6-EC0780B9E11E}"/>
              </a:ext>
            </a:extLst>
          </p:cNvPr>
          <p:cNvSpPr>
            <a:spLocks noGrp="1"/>
          </p:cNvSpPr>
          <p:nvPr>
            <p:ph type="dt" sz="half" idx="10"/>
          </p:nvPr>
        </p:nvSpPr>
        <p:spPr/>
        <p:txBody>
          <a:bodyPr vert="horz" lIns="91440" tIns="45720" rIns="91440" bIns="45720" rtlCol="0" anchor="ctr">
            <a:normAutofit/>
          </a:bodyPr>
          <a:lstStyle/>
          <a:p>
            <a:pPr>
              <a:spcAft>
                <a:spcPts val="600"/>
              </a:spcAft>
            </a:pPr>
            <a:fld id="{79EC0A4B-AE81-4AD7-86EA-9F753B2B1EB0}" type="datetime1">
              <a:rPr lang="en-US" sz="1200" b="0" i="0">
                <a:solidFill>
                  <a:srgbClr val="FFFFFF"/>
                </a:solidFill>
                <a:effectLst/>
              </a:rPr>
              <a:pPr>
                <a:spcAft>
                  <a:spcPts val="600"/>
                </a:spcAft>
              </a:pPr>
              <a:t>8/7/2024</a:t>
            </a:fld>
            <a:endParaRPr lang="en-US" sz="1200" b="0" i="0">
              <a:solidFill>
                <a:srgbClr val="FFFFFF"/>
              </a:solidFill>
              <a:effectLst/>
            </a:endParaRPr>
          </a:p>
        </p:txBody>
      </p:sp>
      <p:sp>
        <p:nvSpPr>
          <p:cNvPr id="5" name="Tijdelijke aanduiding voor dianummer 4">
            <a:extLst>
              <a:ext uri="{FF2B5EF4-FFF2-40B4-BE49-F238E27FC236}">
                <a16:creationId xmlns:a16="http://schemas.microsoft.com/office/drawing/2014/main" id="{7EFDBE17-2CA7-30BE-5D04-27CBF7225873}"/>
              </a:ext>
            </a:extLst>
          </p:cNvPr>
          <p:cNvSpPr>
            <a:spLocks noGrp="1"/>
          </p:cNvSpPr>
          <p:nvPr>
            <p:ph type="sldNum" sz="quarter" idx="12"/>
          </p:nvPr>
        </p:nvSpPr>
        <p:spPr>
          <a:prstGeom prst="ellipse">
            <a:avLst/>
          </a:prstGeom>
        </p:spPr>
        <p:txBody>
          <a:bodyPr vert="horz" lIns="91440" tIns="45720" rIns="91440" bIns="45720" rtlCol="0" anchor="ctr">
            <a:normAutofit/>
          </a:bodyPr>
          <a:lstStyle/>
          <a:p>
            <a:pPr>
              <a:lnSpc>
                <a:spcPct val="90000"/>
              </a:lnSpc>
              <a:spcAft>
                <a:spcPts val="600"/>
              </a:spcAft>
            </a:pPr>
            <a:fld id="{80F073CC-40D5-4B23-8DF0-9BD0A0C12F2C}" type="slidenum">
              <a:rPr lang="en-US" sz="1100" b="0" i="0">
                <a:solidFill>
                  <a:srgbClr val="FFFFFF"/>
                </a:solidFill>
                <a:effectLst/>
              </a:rPr>
              <a:pPr>
                <a:lnSpc>
                  <a:spcPct val="90000"/>
                </a:lnSpc>
                <a:spcAft>
                  <a:spcPts val="600"/>
                </a:spcAft>
              </a:pPr>
              <a:t>23</a:t>
            </a:fld>
            <a:endParaRPr lang="en-US" sz="1100" b="0" i="0">
              <a:solidFill>
                <a:srgbClr val="FFFFFF"/>
              </a:solidFill>
              <a:effectLst/>
            </a:endParaRPr>
          </a:p>
        </p:txBody>
      </p:sp>
    </p:spTree>
    <p:extLst>
      <p:ext uri="{BB962C8B-B14F-4D97-AF65-F5344CB8AC3E}">
        <p14:creationId xmlns:p14="http://schemas.microsoft.com/office/powerpoint/2010/main" val="1422220874"/>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18539" y="4941103"/>
            <a:ext cx="2597316" cy="415825"/>
          </a:xfrm>
          <a:prstGeom prst="rect">
            <a:avLst/>
          </a:prstGeom>
        </p:spPr>
        <p:txBody>
          <a:bodyPr vert="horz" wrap="square" lIns="0" tIns="0" rIns="0" bIns="0" rtlCol="0">
            <a:spAutoFit/>
          </a:bodyPr>
          <a:lstStyle/>
          <a:p>
            <a:pPr marL="0" marR="0">
              <a:lnSpc>
                <a:spcPts val="2974"/>
              </a:lnSpc>
              <a:spcBef>
                <a:spcPts val="0"/>
              </a:spcBef>
              <a:spcAft>
                <a:spcPts val="0"/>
              </a:spcAft>
            </a:pPr>
            <a:r>
              <a:rPr sz="2400" i="1">
                <a:solidFill>
                  <a:srgbClr val="FF0000"/>
                </a:solidFill>
                <a:latin typeface="LJQQAM+ITC Zapf Chancery Medium Italic"/>
                <a:cs typeface="LJQQAM+ITC Zapf Chancery Medium Italic"/>
              </a:rPr>
              <a:t>Bedrijfsobligaties</a:t>
            </a:r>
            <a:r>
              <a:rPr sz="2400" i="1" spc="43">
                <a:solidFill>
                  <a:srgbClr val="FF0000"/>
                </a:solidFill>
                <a:latin typeface="LJQQAM+ITC Zapf Chancery Medium Italic"/>
                <a:cs typeface="LJQQAM+ITC Zapf Chancery Medium Italic"/>
              </a:rPr>
              <a:t> </a:t>
            </a:r>
            <a:r>
              <a:rPr sz="2400" i="1">
                <a:solidFill>
                  <a:srgbClr val="FF0000"/>
                </a:solidFill>
                <a:latin typeface="LJQQAM+ITC Zapf Chancery Medium Italic"/>
                <a:cs typeface="LJQQAM+ITC Zapf Chancery Medium Italic"/>
              </a:rPr>
              <a:t>in</a:t>
            </a:r>
            <a:r>
              <a:rPr sz="2400" i="1" spc="21">
                <a:solidFill>
                  <a:srgbClr val="FF0000"/>
                </a:solidFill>
                <a:latin typeface="LJQQAM+ITC Zapf Chancery Medium Italic"/>
                <a:cs typeface="LJQQAM+ITC Zapf Chancery Medium Italic"/>
              </a:rPr>
              <a:t> </a:t>
            </a:r>
            <a:r>
              <a:rPr sz="2400" i="1">
                <a:solidFill>
                  <a:srgbClr val="FF0000"/>
                </a:solidFill>
                <a:latin typeface="LJQQAM+ITC Zapf Chancery Medium Italic"/>
                <a:cs typeface="LJQQAM+ITC Zapf Chancery Medium Italic"/>
              </a:rPr>
              <a:t>€.</a:t>
            </a:r>
          </a:p>
        </p:txBody>
      </p:sp>
      <p:sp>
        <p:nvSpPr>
          <p:cNvPr id="4" name="object 4"/>
          <p:cNvSpPr txBox="1"/>
          <p:nvPr/>
        </p:nvSpPr>
        <p:spPr>
          <a:xfrm>
            <a:off x="1018539" y="5407193"/>
            <a:ext cx="6996977" cy="883186"/>
          </a:xfrm>
          <a:prstGeom prst="rect">
            <a:avLst/>
          </a:prstGeom>
        </p:spPr>
        <p:txBody>
          <a:bodyPr vert="horz" wrap="square" lIns="0" tIns="0" rIns="0" bIns="0" rtlCol="0">
            <a:spAutoFit/>
          </a:bodyPr>
          <a:lstStyle/>
          <a:p>
            <a:pPr marL="0" marR="0">
              <a:lnSpc>
                <a:spcPts val="2974"/>
              </a:lnSpc>
              <a:spcBef>
                <a:spcPts val="0"/>
              </a:spcBef>
              <a:spcAft>
                <a:spcPts val="0"/>
              </a:spcAft>
            </a:pPr>
            <a:r>
              <a:rPr sz="2400" i="1" spc="10">
                <a:solidFill>
                  <a:srgbClr val="FF0000"/>
                </a:solidFill>
                <a:latin typeface="LJQQAM+ITC Zapf Chancery Medium Italic"/>
                <a:cs typeface="LJQQAM+ITC Zapf Chancery Medium Italic"/>
              </a:rPr>
              <a:t>Selectie</a:t>
            </a:r>
            <a:r>
              <a:rPr sz="2400" i="1" spc="18">
                <a:solidFill>
                  <a:srgbClr val="FF0000"/>
                </a:solidFill>
                <a:latin typeface="LJQQAM+ITC Zapf Chancery Medium Italic"/>
                <a:cs typeface="LJQQAM+ITC Zapf Chancery Medium Italic"/>
              </a:rPr>
              <a:t> </a:t>
            </a:r>
            <a:r>
              <a:rPr sz="2400" i="1">
                <a:solidFill>
                  <a:srgbClr val="FF0000"/>
                </a:solidFill>
                <a:latin typeface="LJQQAM+ITC Zapf Chancery Medium Italic"/>
                <a:cs typeface="LJQQAM+ITC Zapf Chancery Medium Italic"/>
              </a:rPr>
              <a:t>van</a:t>
            </a:r>
            <a:r>
              <a:rPr sz="2400" i="1" spc="20">
                <a:solidFill>
                  <a:srgbClr val="FF0000"/>
                </a:solidFill>
                <a:latin typeface="LJQQAM+ITC Zapf Chancery Medium Italic"/>
                <a:cs typeface="LJQQAM+ITC Zapf Chancery Medium Italic"/>
              </a:rPr>
              <a:t> </a:t>
            </a:r>
            <a:r>
              <a:rPr sz="2400" i="1">
                <a:solidFill>
                  <a:srgbClr val="FF0000"/>
                </a:solidFill>
                <a:latin typeface="LJQQAM+ITC Zapf Chancery Medium Italic"/>
                <a:cs typeface="LJQQAM+ITC Zapf Chancery Medium Italic"/>
              </a:rPr>
              <a:t>emissie </a:t>
            </a:r>
            <a:r>
              <a:rPr sz="2400" i="1" spc="10">
                <a:solidFill>
                  <a:srgbClr val="FF0000"/>
                </a:solidFill>
                <a:latin typeface="LJQQAM+ITC Zapf Chancery Medium Italic"/>
                <a:cs typeface="LJQQAM+ITC Zapf Chancery Medium Italic"/>
              </a:rPr>
              <a:t>van</a:t>
            </a:r>
            <a:r>
              <a:rPr sz="2400" i="1" spc="18">
                <a:solidFill>
                  <a:srgbClr val="FF0000"/>
                </a:solidFill>
                <a:latin typeface="LJQQAM+ITC Zapf Chancery Medium Italic"/>
                <a:cs typeface="LJQQAM+ITC Zapf Chancery Medium Italic"/>
              </a:rPr>
              <a:t> </a:t>
            </a:r>
            <a:r>
              <a:rPr sz="2400" i="1">
                <a:solidFill>
                  <a:srgbClr val="FF0000"/>
                </a:solidFill>
                <a:latin typeface="LJQQAM+ITC Zapf Chancery Medium Italic"/>
                <a:cs typeface="LJQQAM+ITC Zapf Chancery Medium Italic"/>
              </a:rPr>
              <a:t>euro-obligaties</a:t>
            </a:r>
            <a:r>
              <a:rPr sz="2400" i="1" spc="10">
                <a:solidFill>
                  <a:srgbClr val="FF0000"/>
                </a:solidFill>
                <a:latin typeface="LJQQAM+ITC Zapf Chancery Medium Italic"/>
                <a:cs typeface="LJQQAM+ITC Zapf Chancery Medium Italic"/>
              </a:rPr>
              <a:t> in</a:t>
            </a:r>
            <a:r>
              <a:rPr sz="2400" i="1">
                <a:solidFill>
                  <a:srgbClr val="FF0000"/>
                </a:solidFill>
                <a:latin typeface="LJQQAM+ITC Zapf Chancery Medium Italic"/>
                <a:cs typeface="LJQQAM+ITC Zapf Chancery Medium Italic"/>
              </a:rPr>
              <a:t> verschillende</a:t>
            </a:r>
            <a:r>
              <a:rPr sz="2400" i="1" spc="73">
                <a:solidFill>
                  <a:srgbClr val="FF0000"/>
                </a:solidFill>
                <a:latin typeface="LJQQAM+ITC Zapf Chancery Medium Italic"/>
                <a:cs typeface="LJQQAM+ITC Zapf Chancery Medium Italic"/>
              </a:rPr>
              <a:t> </a:t>
            </a:r>
            <a:r>
              <a:rPr sz="2400" i="1" spc="10">
                <a:solidFill>
                  <a:srgbClr val="FF0000"/>
                </a:solidFill>
                <a:latin typeface="LJQQAM+ITC Zapf Chancery Medium Italic"/>
                <a:cs typeface="LJQQAM+ITC Zapf Chancery Medium Italic"/>
              </a:rPr>
              <a:t>munten</a:t>
            </a:r>
          </a:p>
          <a:p>
            <a:pPr marL="0" marR="0">
              <a:lnSpc>
                <a:spcPts val="2974"/>
              </a:lnSpc>
              <a:spcBef>
                <a:spcPts val="705"/>
              </a:spcBef>
              <a:spcAft>
                <a:spcPts val="0"/>
              </a:spcAft>
            </a:pPr>
            <a:r>
              <a:rPr sz="2400" i="1" spc="10">
                <a:solidFill>
                  <a:srgbClr val="FF0000"/>
                </a:solidFill>
                <a:latin typeface="LJQQAM+ITC Zapf Chancery Medium Italic"/>
                <a:cs typeface="LJQQAM+ITC Zapf Chancery Medium Italic"/>
              </a:rPr>
              <a:t>Courtasy</a:t>
            </a:r>
            <a:r>
              <a:rPr sz="2400" i="1" spc="18">
                <a:solidFill>
                  <a:srgbClr val="FF0000"/>
                </a:solidFill>
                <a:latin typeface="LJQQAM+ITC Zapf Chancery Medium Italic"/>
                <a:cs typeface="LJQQAM+ITC Zapf Chancery Medium Italic"/>
              </a:rPr>
              <a:t> </a:t>
            </a:r>
            <a:r>
              <a:rPr sz="2400" i="1" spc="10">
                <a:solidFill>
                  <a:srgbClr val="FF0000"/>
                </a:solidFill>
                <a:latin typeface="LJQQAM+ITC Zapf Chancery Medium Italic"/>
                <a:cs typeface="LJQQAM+ITC Zapf Chancery Medium Italic"/>
              </a:rPr>
              <a:t>by</a:t>
            </a:r>
            <a:r>
              <a:rPr sz="2400" i="1">
                <a:solidFill>
                  <a:srgbClr val="FF0000"/>
                </a:solidFill>
                <a:latin typeface="LJQQAM+ITC Zapf Chancery Medium Italic"/>
                <a:cs typeface="LJQQAM+ITC Zapf Chancery Medium Italic"/>
              </a:rPr>
              <a:t> Goldwasser</a:t>
            </a:r>
            <a:r>
              <a:rPr sz="2400" i="1" spc="21">
                <a:solidFill>
                  <a:srgbClr val="FF0000"/>
                </a:solidFill>
                <a:latin typeface="LJQQAM+ITC Zapf Chancery Medium Italic"/>
                <a:cs typeface="LJQQAM+ITC Zapf Chancery Medium Italic"/>
              </a:rPr>
              <a:t> </a:t>
            </a:r>
            <a:r>
              <a:rPr sz="2400" i="1" spc="10">
                <a:solidFill>
                  <a:srgbClr val="FF0000"/>
                </a:solidFill>
                <a:latin typeface="LJQQAM+ITC Zapf Chancery Medium Italic"/>
                <a:cs typeface="LJQQAM+ITC Zapf Chancery Medium Italic"/>
              </a:rPr>
              <a:t>exchange</a:t>
            </a:r>
            <a:r>
              <a:rPr sz="2400" i="1">
                <a:solidFill>
                  <a:srgbClr val="FF0000"/>
                </a:solidFill>
                <a:latin typeface="LJQQAM+ITC Zapf Chancery Medium Italic"/>
                <a:cs typeface="LJQQAM+ITC Zapf Chancery Medium Italic"/>
              </a:rPr>
              <a:t> </a:t>
            </a:r>
            <a:r>
              <a:rPr sz="2400" i="1" spc="10">
                <a:solidFill>
                  <a:srgbClr val="FF0000"/>
                </a:solidFill>
                <a:latin typeface="LJQQAM+ITC Zapf Chancery Medium Italic"/>
                <a:cs typeface="LJQQAM+ITC Zapf Chancery Medium Italic"/>
              </a:rPr>
              <a:t>;luxembourg</a:t>
            </a:r>
            <a:r>
              <a:rPr sz="2400" i="1" spc="31">
                <a:solidFill>
                  <a:srgbClr val="FF0000"/>
                </a:solidFill>
                <a:latin typeface="LJQQAM+ITC Zapf Chancery Medium Italic"/>
                <a:cs typeface="LJQQAM+ITC Zapf Chancery Medium Italic"/>
              </a:rPr>
              <a:t> </a:t>
            </a:r>
            <a:r>
              <a:rPr sz="2400" i="1" spc="10">
                <a:solidFill>
                  <a:srgbClr val="FF0000"/>
                </a:solidFill>
                <a:latin typeface="LJQQAM+ITC Zapf Chancery Medium Italic"/>
                <a:cs typeface="LJQQAM+ITC Zapf Chancery Medium Italic"/>
              </a:rPr>
              <a:t>stock exchange</a:t>
            </a:r>
          </a:p>
        </p:txBody>
      </p:sp>
      <p:sp>
        <p:nvSpPr>
          <p:cNvPr id="5" name="object 5"/>
          <p:cNvSpPr txBox="1"/>
          <p:nvPr/>
        </p:nvSpPr>
        <p:spPr>
          <a:xfrm>
            <a:off x="10697209" y="6030502"/>
            <a:ext cx="307788" cy="225276"/>
          </a:xfrm>
          <a:prstGeom prst="rect">
            <a:avLst/>
          </a:prstGeom>
        </p:spPr>
        <p:txBody>
          <a:bodyPr vert="horz" wrap="square" lIns="0" tIns="0" rIns="0" bIns="0" rtlCol="0">
            <a:spAutoFit/>
          </a:bodyPr>
          <a:lstStyle/>
          <a:p>
            <a:pPr marL="0" marR="0">
              <a:lnSpc>
                <a:spcPts val="1473"/>
              </a:lnSpc>
              <a:spcBef>
                <a:spcPts val="0"/>
              </a:spcBef>
              <a:spcAft>
                <a:spcPts val="0"/>
              </a:spcAft>
            </a:pPr>
            <a:r>
              <a:rPr sz="1100">
                <a:solidFill>
                  <a:srgbClr val="4D4D4D"/>
                </a:solidFill>
                <a:latin typeface="Arial Unicode MS"/>
                <a:cs typeface="Arial Unicode MS"/>
              </a:rPr>
              <a:t>18</a:t>
            </a:r>
          </a:p>
        </p:txBody>
      </p:sp>
      <p:sp>
        <p:nvSpPr>
          <p:cNvPr id="6" name="object 6"/>
          <p:cNvSpPr txBox="1"/>
          <p:nvPr/>
        </p:nvSpPr>
        <p:spPr>
          <a:xfrm>
            <a:off x="576580" y="6145197"/>
            <a:ext cx="747545" cy="242292"/>
          </a:xfrm>
          <a:prstGeom prst="rect">
            <a:avLst/>
          </a:prstGeom>
        </p:spPr>
        <p:txBody>
          <a:bodyPr vert="horz" wrap="square" lIns="0" tIns="0" rIns="0" bIns="0" rtlCol="0">
            <a:spAutoFit/>
          </a:bodyPr>
          <a:lstStyle/>
          <a:p>
            <a:pPr marL="0" marR="0">
              <a:lnSpc>
                <a:spcPts val="1607"/>
              </a:lnSpc>
              <a:spcBef>
                <a:spcPts val="0"/>
              </a:spcBef>
              <a:spcAft>
                <a:spcPts val="0"/>
              </a:spcAft>
            </a:pPr>
            <a:r>
              <a:rPr sz="1200">
                <a:solidFill>
                  <a:srgbClr val="DBF5F9"/>
                </a:solidFill>
                <a:latin typeface="Arial Unicode MS"/>
                <a:cs typeface="Arial Unicode MS"/>
              </a:rPr>
              <a:t>20/02/16</a:t>
            </a:r>
          </a:p>
        </p:txBody>
      </p:sp>
      <p:sp>
        <p:nvSpPr>
          <p:cNvPr id="7" name="Tijdelijke aanduiding voor datum 6">
            <a:extLst>
              <a:ext uri="{FF2B5EF4-FFF2-40B4-BE49-F238E27FC236}">
                <a16:creationId xmlns:a16="http://schemas.microsoft.com/office/drawing/2014/main" id="{89B6CDDE-32B2-43E0-B68D-30F4F0E48C05}"/>
              </a:ext>
            </a:extLst>
          </p:cNvPr>
          <p:cNvSpPr>
            <a:spLocks noGrp="1"/>
          </p:cNvSpPr>
          <p:nvPr>
            <p:ph type="dt" sz="half" idx="10"/>
          </p:nvPr>
        </p:nvSpPr>
        <p:spPr/>
        <p:txBody>
          <a:bodyPr/>
          <a:lstStyle/>
          <a:p>
            <a:fld id="{70F50FA9-D619-4A9B-BD42-A06B36CAB371}" type="datetime1">
              <a:rPr lang="en-US" smtClean="0"/>
              <a:t>8/7/2024</a:t>
            </a:fld>
            <a:endParaRPr lang="en-US"/>
          </a:p>
        </p:txBody>
      </p:sp>
      <p:sp>
        <p:nvSpPr>
          <p:cNvPr id="8" name="Tijdelijke aanduiding voor dianummer 7">
            <a:extLst>
              <a:ext uri="{FF2B5EF4-FFF2-40B4-BE49-F238E27FC236}">
                <a16:creationId xmlns:a16="http://schemas.microsoft.com/office/drawing/2014/main" id="{659BE715-56BA-49C5-A1D3-836E1C4CE740}"/>
              </a:ext>
            </a:extLst>
          </p:cNvPr>
          <p:cNvSpPr>
            <a:spLocks noGrp="1"/>
          </p:cNvSpPr>
          <p:nvPr>
            <p:ph type="sldNum" sz="quarter" idx="12"/>
          </p:nvPr>
        </p:nvSpPr>
        <p:spPr/>
        <p:txBody>
          <a:bodyPr/>
          <a:lstStyle/>
          <a:p>
            <a:fld id="{80F073CC-40D5-4B23-8DF0-9BD0A0C12F2C}" type="slidenum">
              <a:rPr lang="en-US" smtClean="0"/>
              <a:t>24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441B1F-10FF-5A9F-0014-D7AA3E6E92E8}"/>
              </a:ext>
            </a:extLst>
          </p:cNvPr>
          <p:cNvSpPr>
            <a:spLocks noGrp="1"/>
          </p:cNvSpPr>
          <p:nvPr>
            <p:ph type="title"/>
          </p:nvPr>
        </p:nvSpPr>
        <p:spPr>
          <a:xfrm>
            <a:off x="604742" y="1959120"/>
            <a:ext cx="2600401" cy="2558760"/>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400" b="1" kern="1200">
                <a:solidFill>
                  <a:schemeClr val="bg1"/>
                </a:solidFill>
                <a:latin typeface="+mj-lt"/>
                <a:ea typeface="+mj-ea"/>
                <a:cs typeface="+mj-cs"/>
              </a:rPr>
              <a:t>Alle informatie op kantoor</a:t>
            </a:r>
          </a:p>
        </p:txBody>
      </p:sp>
      <p:sp>
        <p:nvSpPr>
          <p:cNvPr id="4" name="Tijdelijke aanduiding voor datum 3">
            <a:extLst>
              <a:ext uri="{FF2B5EF4-FFF2-40B4-BE49-F238E27FC236}">
                <a16:creationId xmlns:a16="http://schemas.microsoft.com/office/drawing/2014/main" id="{31FE9DCE-D8AD-2104-7344-9FD4F2AA7C32}"/>
              </a:ext>
            </a:extLst>
          </p:cNvPr>
          <p:cNvSpPr>
            <a:spLocks noGrp="1"/>
          </p:cNvSpPr>
          <p:nvPr>
            <p:ph type="dt" sz="half" idx="10"/>
          </p:nvPr>
        </p:nvSpPr>
        <p:spPr/>
        <p:txBody>
          <a:bodyPr vert="horz" lIns="91440" tIns="45720" rIns="91440" bIns="45720" rtlCol="0" anchor="ctr">
            <a:normAutofit/>
          </a:bodyPr>
          <a:lstStyle/>
          <a:p>
            <a:pPr>
              <a:spcAft>
                <a:spcPts val="600"/>
              </a:spcAft>
            </a:pPr>
            <a:fld id="{79EC0A4B-AE81-4AD7-86EA-9F753B2B1EB0}" type="datetime1">
              <a:rPr lang="en-US" sz="1200" smtClean="0"/>
              <a:pPr>
                <a:spcAft>
                  <a:spcPts val="600"/>
                </a:spcAft>
              </a:pPr>
              <a:t>8/7/2024</a:t>
            </a:fld>
            <a:endParaRPr lang="en-US" sz="1200"/>
          </a:p>
        </p:txBody>
      </p:sp>
      <p:sp>
        <p:nvSpPr>
          <p:cNvPr id="5" name="Tijdelijke aanduiding voor dianummer 4">
            <a:extLst>
              <a:ext uri="{FF2B5EF4-FFF2-40B4-BE49-F238E27FC236}">
                <a16:creationId xmlns:a16="http://schemas.microsoft.com/office/drawing/2014/main" id="{CAC8EA8D-8418-B3C0-C354-FC8AB3909ACE}"/>
              </a:ext>
            </a:extLst>
          </p:cNvPr>
          <p:cNvSpPr>
            <a:spLocks noGrp="1"/>
          </p:cNvSpPr>
          <p:nvPr>
            <p:ph type="sldNum" sz="quarter" idx="12"/>
          </p:nvPr>
        </p:nvSpPr>
        <p:spPr>
          <a:xfrm>
            <a:off x="9144657" y="6003219"/>
            <a:ext cx="1582317" cy="344840"/>
          </a:xfrm>
          <a:prstGeom prst="ellipse">
            <a:avLst/>
          </a:prstGeom>
        </p:spPr>
        <p:txBody>
          <a:bodyPr vert="horz" lIns="91440" tIns="45720" rIns="91440" bIns="45720" rtlCol="0" anchor="ctr">
            <a:normAutofit/>
          </a:bodyPr>
          <a:lstStyle/>
          <a:p>
            <a:pPr>
              <a:lnSpc>
                <a:spcPct val="90000"/>
              </a:lnSpc>
              <a:spcAft>
                <a:spcPts val="600"/>
              </a:spcAft>
            </a:pPr>
            <a:fld id="{80F073CC-40D5-4B23-8DF0-9BD0A0C12F2C}" type="slidenum">
              <a:rPr lang="en-US" sz="1100" smtClean="0"/>
              <a:pPr>
                <a:lnSpc>
                  <a:spcPct val="90000"/>
                </a:lnSpc>
                <a:spcAft>
                  <a:spcPts val="600"/>
                </a:spcAft>
              </a:pPr>
              <a:t>25</a:t>
            </a:fld>
            <a:endParaRPr lang="en-US" sz="1100"/>
          </a:p>
        </p:txBody>
      </p:sp>
      <p:pic>
        <p:nvPicPr>
          <p:cNvPr id="7" name="Afbeelding 6">
            <a:extLst>
              <a:ext uri="{FF2B5EF4-FFF2-40B4-BE49-F238E27FC236}">
                <a16:creationId xmlns:a16="http://schemas.microsoft.com/office/drawing/2014/main" id="{5DD3FC13-FE1D-A0A7-F8D5-67B08D56C248}"/>
              </a:ext>
            </a:extLst>
          </p:cNvPr>
          <p:cNvPicPr>
            <a:picLocks noChangeAspect="1"/>
          </p:cNvPicPr>
          <p:nvPr/>
        </p:nvPicPr>
        <p:blipFill>
          <a:blip r:embed="rId2"/>
          <a:stretch>
            <a:fillRect/>
          </a:stretch>
        </p:blipFill>
        <p:spPr>
          <a:xfrm>
            <a:off x="3383186" y="0"/>
            <a:ext cx="8287801" cy="6315469"/>
          </a:xfrm>
          <a:prstGeom prst="rect">
            <a:avLst/>
          </a:prstGeom>
        </p:spPr>
      </p:pic>
    </p:spTree>
    <p:extLst>
      <p:ext uri="{BB962C8B-B14F-4D97-AF65-F5344CB8AC3E}">
        <p14:creationId xmlns:p14="http://schemas.microsoft.com/office/powerpoint/2010/main" val="3361792553"/>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247139" y="5208128"/>
            <a:ext cx="9692333" cy="951140"/>
          </a:xfrm>
          <a:prstGeom prst="rect">
            <a:avLst/>
          </a:prstGeom>
        </p:spPr>
        <p:txBody>
          <a:bodyPr vert="horz" wrap="square" lIns="0" tIns="0" rIns="0" bIns="0" rtlCol="0">
            <a:spAutoFit/>
          </a:bodyPr>
          <a:lstStyle/>
          <a:p>
            <a:pPr marL="0" marR="0">
              <a:lnSpc>
                <a:spcPts val="2679"/>
              </a:lnSpc>
              <a:spcBef>
                <a:spcPts val="0"/>
              </a:spcBef>
              <a:spcAft>
                <a:spcPts val="0"/>
              </a:spcAft>
            </a:pPr>
            <a:r>
              <a:rPr sz="1900">
                <a:solidFill>
                  <a:srgbClr val="C00000"/>
                </a:solidFill>
                <a:latin typeface="Arial Black"/>
                <a:cs typeface="Arial Black"/>
              </a:rPr>
              <a:t>Opgelet een koersdoel</a:t>
            </a:r>
            <a:r>
              <a:rPr sz="1900" spc="10">
                <a:solidFill>
                  <a:srgbClr val="C00000"/>
                </a:solidFill>
                <a:latin typeface="Arial Black"/>
                <a:cs typeface="Arial Black"/>
              </a:rPr>
              <a:t> </a:t>
            </a:r>
            <a:r>
              <a:rPr sz="1900">
                <a:solidFill>
                  <a:srgbClr val="C00000"/>
                </a:solidFill>
                <a:latin typeface="Arial Black"/>
                <a:cs typeface="Arial Black"/>
              </a:rPr>
              <a:t>is een hypothetische</a:t>
            </a:r>
            <a:r>
              <a:rPr sz="1900" spc="542">
                <a:solidFill>
                  <a:srgbClr val="C00000"/>
                </a:solidFill>
                <a:latin typeface="Arial Black"/>
                <a:cs typeface="Arial Black"/>
              </a:rPr>
              <a:t> </a:t>
            </a:r>
            <a:r>
              <a:rPr sz="1900" spc="-10">
                <a:solidFill>
                  <a:srgbClr val="C00000"/>
                </a:solidFill>
                <a:latin typeface="Arial Black"/>
                <a:cs typeface="Arial Black"/>
              </a:rPr>
              <a:t>cijfer</a:t>
            </a:r>
            <a:r>
              <a:rPr sz="1900" spc="15">
                <a:solidFill>
                  <a:srgbClr val="C00000"/>
                </a:solidFill>
                <a:latin typeface="Arial Black"/>
                <a:cs typeface="Arial Black"/>
              </a:rPr>
              <a:t> </a:t>
            </a:r>
            <a:r>
              <a:rPr sz="1900" spc="-28">
                <a:solidFill>
                  <a:srgbClr val="C00000"/>
                </a:solidFill>
                <a:latin typeface="Arial Black"/>
                <a:cs typeface="Arial Black"/>
              </a:rPr>
              <a:t>dat</a:t>
            </a:r>
            <a:r>
              <a:rPr sz="1900" spc="31">
                <a:solidFill>
                  <a:srgbClr val="C00000"/>
                </a:solidFill>
                <a:latin typeface="Arial Black"/>
                <a:cs typeface="Arial Black"/>
              </a:rPr>
              <a:t> </a:t>
            </a:r>
            <a:r>
              <a:rPr sz="1900" spc="14">
                <a:solidFill>
                  <a:srgbClr val="C00000"/>
                </a:solidFill>
                <a:latin typeface="Arial Black"/>
                <a:cs typeface="Arial Black"/>
              </a:rPr>
              <a:t>wij </a:t>
            </a:r>
            <a:r>
              <a:rPr sz="1900">
                <a:solidFill>
                  <a:srgbClr val="C00000"/>
                </a:solidFill>
                <a:latin typeface="Arial Black"/>
                <a:cs typeface="Arial Black"/>
              </a:rPr>
              <a:t>naar</a:t>
            </a:r>
            <a:r>
              <a:rPr sz="1900" spc="11">
                <a:solidFill>
                  <a:srgbClr val="C00000"/>
                </a:solidFill>
                <a:latin typeface="Arial Black"/>
                <a:cs typeface="Arial Black"/>
              </a:rPr>
              <a:t> </a:t>
            </a:r>
            <a:r>
              <a:rPr sz="1900" spc="-37">
                <a:solidFill>
                  <a:srgbClr val="C00000"/>
                </a:solidFill>
                <a:latin typeface="Arial Black"/>
                <a:cs typeface="Arial Black"/>
              </a:rPr>
              <a:t>voor</a:t>
            </a:r>
          </a:p>
          <a:p>
            <a:pPr marL="0" marR="0">
              <a:lnSpc>
                <a:spcPts val="2279"/>
              </a:lnSpc>
              <a:spcBef>
                <a:spcPts val="0"/>
              </a:spcBef>
              <a:spcAft>
                <a:spcPts val="0"/>
              </a:spcAft>
            </a:pPr>
            <a:r>
              <a:rPr sz="1900" spc="-15">
                <a:solidFill>
                  <a:srgbClr val="C00000"/>
                </a:solidFill>
                <a:latin typeface="Arial Black"/>
                <a:cs typeface="Arial Black"/>
              </a:rPr>
              <a:t>schuiven</a:t>
            </a:r>
            <a:r>
              <a:rPr sz="1900" spc="11">
                <a:solidFill>
                  <a:srgbClr val="C00000"/>
                </a:solidFill>
                <a:latin typeface="Arial Black"/>
                <a:cs typeface="Arial Black"/>
              </a:rPr>
              <a:t> </a:t>
            </a:r>
            <a:r>
              <a:rPr sz="1900">
                <a:solidFill>
                  <a:srgbClr val="C00000"/>
                </a:solidFill>
                <a:latin typeface="Arial Black"/>
                <a:cs typeface="Arial Black"/>
              </a:rPr>
              <a:t>als streefdoel maar</a:t>
            </a:r>
            <a:r>
              <a:rPr sz="1900" spc="25">
                <a:solidFill>
                  <a:srgbClr val="C00000"/>
                </a:solidFill>
                <a:latin typeface="Arial Black"/>
                <a:cs typeface="Arial Black"/>
              </a:rPr>
              <a:t> </a:t>
            </a:r>
            <a:r>
              <a:rPr sz="1900">
                <a:solidFill>
                  <a:srgbClr val="C00000"/>
                </a:solidFill>
                <a:latin typeface="Arial Black"/>
                <a:cs typeface="Arial Black"/>
              </a:rPr>
              <a:t>daarom niet altijd</a:t>
            </a:r>
            <a:r>
              <a:rPr sz="1900" spc="14">
                <a:solidFill>
                  <a:srgbClr val="C00000"/>
                </a:solidFill>
                <a:latin typeface="Arial Black"/>
                <a:cs typeface="Arial Black"/>
              </a:rPr>
              <a:t> </a:t>
            </a:r>
            <a:r>
              <a:rPr sz="1900">
                <a:solidFill>
                  <a:srgbClr val="C00000"/>
                </a:solidFill>
                <a:latin typeface="Arial Black"/>
                <a:cs typeface="Arial Black"/>
              </a:rPr>
              <a:t>bereikt zal</a:t>
            </a:r>
            <a:r>
              <a:rPr sz="1900" spc="18">
                <a:solidFill>
                  <a:srgbClr val="C00000"/>
                </a:solidFill>
                <a:latin typeface="Arial Black"/>
                <a:cs typeface="Arial Black"/>
              </a:rPr>
              <a:t> </a:t>
            </a:r>
            <a:r>
              <a:rPr sz="1900">
                <a:solidFill>
                  <a:srgbClr val="C00000"/>
                </a:solidFill>
                <a:latin typeface="Arial Black"/>
                <a:cs typeface="Arial Black"/>
              </a:rPr>
              <a:t>worden!!</a:t>
            </a:r>
          </a:p>
          <a:p>
            <a:pPr marL="0" marR="0">
              <a:lnSpc>
                <a:spcPts val="2230"/>
              </a:lnSpc>
              <a:spcBef>
                <a:spcPts val="0"/>
              </a:spcBef>
              <a:spcAft>
                <a:spcPts val="0"/>
              </a:spcAft>
            </a:pPr>
            <a:r>
              <a:rPr sz="1900">
                <a:solidFill>
                  <a:srgbClr val="C00000"/>
                </a:solidFill>
                <a:latin typeface="Arial Black"/>
                <a:cs typeface="Arial Black"/>
              </a:rPr>
              <a:t>Let </a:t>
            </a:r>
            <a:r>
              <a:rPr sz="1900" spc="-17">
                <a:solidFill>
                  <a:srgbClr val="C00000"/>
                </a:solidFill>
                <a:latin typeface="Arial Black"/>
                <a:cs typeface="Arial Black"/>
              </a:rPr>
              <a:t>op</a:t>
            </a:r>
            <a:r>
              <a:rPr sz="1900" spc="14">
                <a:solidFill>
                  <a:srgbClr val="C00000"/>
                </a:solidFill>
                <a:latin typeface="Arial Black"/>
                <a:cs typeface="Arial Black"/>
              </a:rPr>
              <a:t> </a:t>
            </a:r>
            <a:r>
              <a:rPr sz="1900">
                <a:solidFill>
                  <a:srgbClr val="C00000"/>
                </a:solidFill>
                <a:latin typeface="Arial Black"/>
                <a:cs typeface="Arial Black"/>
              </a:rPr>
              <a:t>al</a:t>
            </a:r>
            <a:r>
              <a:rPr sz="1900" spc="10">
                <a:solidFill>
                  <a:srgbClr val="C00000"/>
                </a:solidFill>
                <a:latin typeface="Arial Black"/>
                <a:cs typeface="Arial Black"/>
              </a:rPr>
              <a:t> </a:t>
            </a:r>
            <a:r>
              <a:rPr sz="1900">
                <a:solidFill>
                  <a:srgbClr val="C00000"/>
                </a:solidFill>
                <a:latin typeface="Arial Black"/>
                <a:cs typeface="Arial Black"/>
              </a:rPr>
              <a:t>uw</a:t>
            </a:r>
            <a:r>
              <a:rPr sz="1900" spc="46">
                <a:solidFill>
                  <a:srgbClr val="C00000"/>
                </a:solidFill>
                <a:latin typeface="Arial Black"/>
                <a:cs typeface="Arial Black"/>
              </a:rPr>
              <a:t> </a:t>
            </a:r>
            <a:r>
              <a:rPr sz="1900" spc="-15">
                <a:solidFill>
                  <a:srgbClr val="C00000"/>
                </a:solidFill>
                <a:latin typeface="Arial Black"/>
                <a:cs typeface="Arial Black"/>
              </a:rPr>
              <a:t>aankopen</a:t>
            </a:r>
            <a:r>
              <a:rPr sz="1900" spc="12">
                <a:solidFill>
                  <a:srgbClr val="C00000"/>
                </a:solidFill>
                <a:latin typeface="Arial Black"/>
                <a:cs typeface="Arial Black"/>
              </a:rPr>
              <a:t> </a:t>
            </a:r>
            <a:r>
              <a:rPr sz="1900">
                <a:solidFill>
                  <a:srgbClr val="C00000"/>
                </a:solidFill>
                <a:latin typeface="Arial Black"/>
                <a:cs typeface="Arial Black"/>
              </a:rPr>
              <a:t>en </a:t>
            </a:r>
            <a:r>
              <a:rPr sz="1900" spc="-11">
                <a:solidFill>
                  <a:srgbClr val="C00000"/>
                </a:solidFill>
                <a:latin typeface="Arial Black"/>
                <a:cs typeface="Arial Black"/>
              </a:rPr>
              <a:t>verkopen</a:t>
            </a:r>
            <a:r>
              <a:rPr sz="1900">
                <a:solidFill>
                  <a:srgbClr val="C00000"/>
                </a:solidFill>
                <a:latin typeface="Arial Black"/>
                <a:cs typeface="Arial Black"/>
              </a:rPr>
              <a:t> steeds te bespreken met je</a:t>
            </a:r>
            <a:r>
              <a:rPr sz="1900" spc="-15">
                <a:solidFill>
                  <a:srgbClr val="C00000"/>
                </a:solidFill>
                <a:latin typeface="Arial Black"/>
                <a:cs typeface="Arial Black"/>
              </a:rPr>
              <a:t> </a:t>
            </a:r>
            <a:r>
              <a:rPr sz="1900">
                <a:solidFill>
                  <a:srgbClr val="C00000"/>
                </a:solidFill>
                <a:latin typeface="Arial Black"/>
                <a:cs typeface="Arial Black"/>
              </a:rPr>
              <a:t>adviseur</a:t>
            </a:r>
          </a:p>
        </p:txBody>
      </p:sp>
      <p:sp>
        <p:nvSpPr>
          <p:cNvPr id="4" name="object 4"/>
          <p:cNvSpPr txBox="1"/>
          <p:nvPr/>
        </p:nvSpPr>
        <p:spPr>
          <a:xfrm>
            <a:off x="10697209" y="6030502"/>
            <a:ext cx="307788" cy="225276"/>
          </a:xfrm>
          <a:prstGeom prst="rect">
            <a:avLst/>
          </a:prstGeom>
        </p:spPr>
        <p:txBody>
          <a:bodyPr vert="horz" wrap="square" lIns="0" tIns="0" rIns="0" bIns="0" rtlCol="0">
            <a:spAutoFit/>
          </a:bodyPr>
          <a:lstStyle/>
          <a:p>
            <a:pPr marL="0" marR="0">
              <a:lnSpc>
                <a:spcPts val="1473"/>
              </a:lnSpc>
              <a:spcBef>
                <a:spcPts val="0"/>
              </a:spcBef>
              <a:spcAft>
                <a:spcPts val="0"/>
              </a:spcAft>
            </a:pPr>
            <a:r>
              <a:rPr sz="1100">
                <a:solidFill>
                  <a:srgbClr val="4D4D4D"/>
                </a:solidFill>
                <a:latin typeface="Arial Unicode MS"/>
                <a:cs typeface="Arial Unicode MS"/>
              </a:rPr>
              <a:t>23</a:t>
            </a:r>
          </a:p>
        </p:txBody>
      </p:sp>
      <p:sp>
        <p:nvSpPr>
          <p:cNvPr id="6" name="Tijdelijke aanduiding voor datum 5">
            <a:extLst>
              <a:ext uri="{FF2B5EF4-FFF2-40B4-BE49-F238E27FC236}">
                <a16:creationId xmlns:a16="http://schemas.microsoft.com/office/drawing/2014/main" id="{0DCE50FF-178B-40E1-BADE-D6AE5DACE578}"/>
              </a:ext>
            </a:extLst>
          </p:cNvPr>
          <p:cNvSpPr>
            <a:spLocks noGrp="1"/>
          </p:cNvSpPr>
          <p:nvPr>
            <p:ph type="dt" sz="half" idx="10"/>
          </p:nvPr>
        </p:nvSpPr>
        <p:spPr/>
        <p:txBody>
          <a:bodyPr/>
          <a:lstStyle/>
          <a:p>
            <a:fld id="{10F5962A-CB95-448E-8B92-D90A78C737B1}" type="datetime1">
              <a:rPr lang="en-US" smtClean="0"/>
              <a:t>8/7/2024</a:t>
            </a:fld>
            <a:endParaRPr lang="en-US"/>
          </a:p>
        </p:txBody>
      </p:sp>
      <p:sp>
        <p:nvSpPr>
          <p:cNvPr id="7" name="Tijdelijke aanduiding voor dianummer 6">
            <a:extLst>
              <a:ext uri="{FF2B5EF4-FFF2-40B4-BE49-F238E27FC236}">
                <a16:creationId xmlns:a16="http://schemas.microsoft.com/office/drawing/2014/main" id="{ACD3BDAE-0B65-4E43-8051-7C163FE5D8B7}"/>
              </a:ext>
            </a:extLst>
          </p:cNvPr>
          <p:cNvSpPr>
            <a:spLocks noGrp="1"/>
          </p:cNvSpPr>
          <p:nvPr>
            <p:ph type="sldNum" sz="quarter" idx="12"/>
          </p:nvPr>
        </p:nvSpPr>
        <p:spPr/>
        <p:txBody>
          <a:bodyPr/>
          <a:lstStyle/>
          <a:p>
            <a:fld id="{80F073CC-40D5-4B23-8DF0-9BD0A0C12F2C}" type="slidenum">
              <a:rPr lang="en-US" smtClean="0"/>
              <a:t>26</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5988170-760A-8731-BB17-241E261867F1}"/>
              </a:ext>
            </a:extLst>
          </p:cNvPr>
          <p:cNvSpPr/>
          <p:nvPr/>
        </p:nvSpPr>
        <p:spPr>
          <a:xfrm>
            <a:off x="607943" y="607717"/>
            <a:ext cx="3482797" cy="5221583"/>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4500" b="1" cap="all" spc="0"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mj-lt"/>
                <a:ea typeface="+mj-ea"/>
                <a:cs typeface="+mj-cs"/>
              </a:rPr>
              <a:t>Onze</a:t>
            </a:r>
            <a:r>
              <a:rPr lang="en-US" sz="4500" b="1" cap="all"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j-lt"/>
                <a:ea typeface="+mj-ea"/>
                <a:cs typeface="+mj-cs"/>
              </a:rPr>
              <a:t> </a:t>
            </a:r>
            <a:r>
              <a:rPr lang="en-US" sz="4500" b="1" cap="all" spc="0"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mj-lt"/>
                <a:ea typeface="+mj-ea"/>
                <a:cs typeface="+mj-cs"/>
              </a:rPr>
              <a:t>koop-verkoop</a:t>
            </a:r>
            <a:endParaRPr lang="en-US" sz="4500" b="1" cap="all"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j-lt"/>
              <a:ea typeface="+mj-ea"/>
              <a:cs typeface="+mj-cs"/>
            </a:endParaRPr>
          </a:p>
          <a:p>
            <a:pPr algn="r" defTabSz="914400">
              <a:lnSpc>
                <a:spcPct val="90000"/>
              </a:lnSpc>
              <a:spcBef>
                <a:spcPct val="0"/>
              </a:spcBef>
              <a:spcAft>
                <a:spcPts val="600"/>
              </a:spcAft>
            </a:pPr>
            <a:r>
              <a:rPr lang="en-US" sz="4500" b="1" cap="all" spc="0"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mj-lt"/>
                <a:ea typeface="+mj-ea"/>
                <a:cs typeface="+mj-cs"/>
              </a:rPr>
              <a:t>signalen</a:t>
            </a:r>
            <a:endParaRPr lang="en-US" sz="4500" b="1" cap="all"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j-lt"/>
              <a:ea typeface="+mj-ea"/>
              <a:cs typeface="+mj-cs"/>
            </a:endParaRPr>
          </a:p>
        </p:txBody>
      </p:sp>
      <p:sp>
        <p:nvSpPr>
          <p:cNvPr id="9" name="Rechthoek 8">
            <a:extLst>
              <a:ext uri="{FF2B5EF4-FFF2-40B4-BE49-F238E27FC236}">
                <a16:creationId xmlns:a16="http://schemas.microsoft.com/office/drawing/2014/main" id="{7DB8716D-F4C8-344E-0C79-1E320DFF557F}"/>
              </a:ext>
            </a:extLst>
          </p:cNvPr>
          <p:cNvSpPr/>
          <p:nvPr/>
        </p:nvSpPr>
        <p:spPr>
          <a:xfrm>
            <a:off x="4721290" y="128940"/>
            <a:ext cx="6752558" cy="62977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marL="1188720" lvl="2" algn="just" defTabSz="914400">
              <a:lnSpc>
                <a:spcPct val="90000"/>
              </a:lnSpc>
              <a:spcBef>
                <a:spcPts val="1000"/>
              </a:spcBef>
              <a:buClr>
                <a:schemeClr val="accent1">
                  <a:lumMod val="75000"/>
                </a:schemeClr>
              </a:buClr>
              <a:buSzPct val="85000"/>
            </a:pPr>
            <a:r>
              <a:rPr lang="en-US" sz="5400" b="1" dirty="0" err="1">
                <a:solidFill>
                  <a:srgbClr val="FF0000"/>
                </a:solidFill>
                <a:highlight>
                  <a:srgbClr val="FFFF00"/>
                </a:highlight>
              </a:rPr>
              <a:t>Beste</a:t>
            </a:r>
            <a:r>
              <a:rPr lang="en-US" sz="5400" b="1" dirty="0">
                <a:solidFill>
                  <a:srgbClr val="FF0000"/>
                </a:solidFill>
                <a:highlight>
                  <a:srgbClr val="FFFF00"/>
                </a:highlight>
              </a:rPr>
              <a:t> </a:t>
            </a:r>
            <a:r>
              <a:rPr lang="en-US" sz="5400" b="1" dirty="0" err="1">
                <a:solidFill>
                  <a:srgbClr val="FF0000"/>
                </a:solidFill>
                <a:highlight>
                  <a:srgbClr val="FFFF00"/>
                </a:highlight>
              </a:rPr>
              <a:t>etf</a:t>
            </a:r>
            <a:r>
              <a:rPr lang="en-US" sz="5400" b="1" dirty="0">
                <a:solidFill>
                  <a:srgbClr val="FF0000"/>
                </a:solidFill>
                <a:highlight>
                  <a:srgbClr val="FFFF00"/>
                </a:highlight>
              </a:rPr>
              <a:t>/trackers in</a:t>
            </a:r>
          </a:p>
          <a:p>
            <a:pPr marL="1188720" lvl="2" algn="just" defTabSz="914400">
              <a:lnSpc>
                <a:spcPct val="90000"/>
              </a:lnSpc>
              <a:spcBef>
                <a:spcPts val="1000"/>
              </a:spcBef>
              <a:buClr>
                <a:schemeClr val="accent1">
                  <a:lumMod val="75000"/>
                </a:schemeClr>
              </a:buClr>
              <a:buSzPct val="85000"/>
            </a:pPr>
            <a:endParaRPr lang="en-US" sz="5400" b="1" dirty="0">
              <a:solidFill>
                <a:srgbClr val="FF0000"/>
              </a:solidFill>
              <a:highlight>
                <a:srgbClr val="FFFF00"/>
              </a:highlight>
            </a:endParaRPr>
          </a:p>
          <a:p>
            <a:pPr marL="1188720" lvl="2" algn="just" defTabSz="914400">
              <a:lnSpc>
                <a:spcPct val="90000"/>
              </a:lnSpc>
              <a:spcBef>
                <a:spcPts val="1000"/>
              </a:spcBef>
              <a:buClr>
                <a:schemeClr val="accent1">
                  <a:lumMod val="75000"/>
                </a:schemeClr>
              </a:buClr>
              <a:buSzPct val="85000"/>
            </a:pPr>
            <a:r>
              <a:rPr lang="en-US" sz="5400" b="1" dirty="0">
                <a:solidFill>
                  <a:srgbClr val="FF0000"/>
                </a:solidFill>
                <a:highlight>
                  <a:srgbClr val="FFFF00"/>
                </a:highlight>
              </a:rPr>
              <a:t> </a:t>
            </a:r>
            <a:r>
              <a:rPr lang="en-US" sz="5400" b="1" dirty="0" err="1">
                <a:solidFill>
                  <a:srgbClr val="FF0000"/>
                </a:solidFill>
                <a:highlight>
                  <a:srgbClr val="FFFF00"/>
                </a:highlight>
              </a:rPr>
              <a:t>aankoop</a:t>
            </a:r>
            <a:r>
              <a:rPr lang="en-US" sz="5400" b="1" dirty="0">
                <a:solidFill>
                  <a:srgbClr val="FF0000"/>
                </a:solidFill>
                <a:highlight>
                  <a:srgbClr val="FFFF00"/>
                </a:highlight>
              </a:rPr>
              <a:t> </a:t>
            </a:r>
            <a:r>
              <a:rPr lang="en-US" sz="5400" b="1" dirty="0" err="1">
                <a:solidFill>
                  <a:srgbClr val="FF0000"/>
                </a:solidFill>
                <a:highlight>
                  <a:srgbClr val="FFFF00"/>
                </a:highlight>
              </a:rPr>
              <a:t>voor</a:t>
            </a:r>
            <a:endParaRPr lang="en-US" sz="5400" b="1" dirty="0">
              <a:solidFill>
                <a:srgbClr val="FF0000"/>
              </a:solidFill>
              <a:highlight>
                <a:srgbClr val="FFFF00"/>
              </a:highlight>
            </a:endParaRPr>
          </a:p>
          <a:p>
            <a:pPr marL="1188720" lvl="2" algn="just" defTabSz="914400">
              <a:lnSpc>
                <a:spcPct val="90000"/>
              </a:lnSpc>
              <a:spcBef>
                <a:spcPts val="1000"/>
              </a:spcBef>
              <a:buClr>
                <a:schemeClr val="accent1">
                  <a:lumMod val="75000"/>
                </a:schemeClr>
              </a:buClr>
              <a:buSzPct val="85000"/>
            </a:pPr>
            <a:endParaRPr lang="en-US" sz="5400" b="1" dirty="0">
              <a:solidFill>
                <a:srgbClr val="FF0000"/>
              </a:solidFill>
              <a:highlight>
                <a:srgbClr val="FFFF00"/>
              </a:highlight>
            </a:endParaRPr>
          </a:p>
          <a:p>
            <a:pPr marL="1188720" lvl="2" algn="just" defTabSz="914400">
              <a:lnSpc>
                <a:spcPct val="90000"/>
              </a:lnSpc>
              <a:spcBef>
                <a:spcPts val="1000"/>
              </a:spcBef>
              <a:buClr>
                <a:schemeClr val="accent1">
                  <a:lumMod val="75000"/>
                </a:schemeClr>
              </a:buClr>
              <a:buSzPct val="85000"/>
            </a:pPr>
            <a:r>
              <a:rPr lang="en-US" sz="5400" b="1" dirty="0" err="1">
                <a:solidFill>
                  <a:srgbClr val="FF0000"/>
                </a:solidFill>
                <a:highlight>
                  <a:srgbClr val="FFFF00"/>
                </a:highlight>
              </a:rPr>
              <a:t>snelle</a:t>
            </a:r>
            <a:r>
              <a:rPr lang="en-US" sz="5400" b="1" dirty="0">
                <a:solidFill>
                  <a:srgbClr val="FF0000"/>
                </a:solidFill>
                <a:highlight>
                  <a:srgbClr val="FFFF00"/>
                </a:highlight>
              </a:rPr>
              <a:t> </a:t>
            </a:r>
            <a:r>
              <a:rPr lang="en-US" sz="5400" b="1" dirty="0" err="1">
                <a:solidFill>
                  <a:srgbClr val="FF0000"/>
                </a:solidFill>
                <a:highlight>
                  <a:srgbClr val="FFFF00"/>
                </a:highlight>
              </a:rPr>
              <a:t>beleggers</a:t>
            </a:r>
            <a:endParaRPr lang="en-US" sz="5400" b="1" dirty="0">
              <a:solidFill>
                <a:srgbClr val="FF0000"/>
              </a:solidFill>
              <a:highlight>
                <a:srgbClr val="FFFF00"/>
              </a:highlight>
            </a:endParaRPr>
          </a:p>
        </p:txBody>
      </p:sp>
      <p:sp>
        <p:nvSpPr>
          <p:cNvPr id="4" name="Tijdelijke aanduiding voor datum 3">
            <a:extLst>
              <a:ext uri="{FF2B5EF4-FFF2-40B4-BE49-F238E27FC236}">
                <a16:creationId xmlns:a16="http://schemas.microsoft.com/office/drawing/2014/main" id="{CE26B22A-F3EA-7F80-6B67-F5EC9FEDD4E3}"/>
              </a:ext>
            </a:extLst>
          </p:cNvPr>
          <p:cNvSpPr>
            <a:spLocks noGrp="1"/>
          </p:cNvSpPr>
          <p:nvPr>
            <p:ph type="dt" sz="half" idx="10"/>
          </p:nvPr>
        </p:nvSpPr>
        <p:spPr>
          <a:xfrm>
            <a:off x="1074538" y="5924296"/>
            <a:ext cx="3092824" cy="344840"/>
          </a:xfrm>
          <a:prstGeom prst="rect">
            <a:avLst/>
          </a:prstGeom>
          <a:effectLst/>
        </p:spPr>
        <p:txBody>
          <a:bodyPr vert="horz" lIns="91440" tIns="45720" rIns="91440" bIns="45720" rtlCol="0" anchor="ctr">
            <a:normAutofit/>
          </a:bodyPr>
          <a:lstStyle/>
          <a:p>
            <a:pPr algn="l">
              <a:spcAft>
                <a:spcPts val="600"/>
              </a:spcAft>
            </a:pPr>
            <a:fld id="{79EC0A4B-AE81-4AD7-86EA-9F753B2B1EB0}" type="datetime1">
              <a:rPr lang="en-US" sz="1100" kern="1200">
                <a:solidFill>
                  <a:srgbClr val="FFFFFF"/>
                </a:solidFill>
                <a:latin typeface="+mn-lt"/>
                <a:ea typeface="+mn-ea"/>
                <a:cs typeface="+mn-cs"/>
              </a:rPr>
              <a:pPr algn="l">
                <a:spcAft>
                  <a:spcPts val="600"/>
                </a:spcAft>
              </a:pPr>
              <a:t>8/7/2024</a:t>
            </a:fld>
            <a:endParaRPr lang="en-US" sz="1100" kern="1200">
              <a:solidFill>
                <a:srgbClr val="FFFFFF"/>
              </a:solidFill>
              <a:latin typeface="+mn-lt"/>
              <a:ea typeface="+mn-ea"/>
              <a:cs typeface="+mn-cs"/>
            </a:endParaRPr>
          </a:p>
        </p:txBody>
      </p:sp>
      <p:sp>
        <p:nvSpPr>
          <p:cNvPr id="5" name="Tijdelijke aanduiding voor dianummer 4">
            <a:extLst>
              <a:ext uri="{FF2B5EF4-FFF2-40B4-BE49-F238E27FC236}">
                <a16:creationId xmlns:a16="http://schemas.microsoft.com/office/drawing/2014/main" id="{B046F76F-45D1-4394-AFF1-26D6D85F8800}"/>
              </a:ext>
            </a:extLst>
          </p:cNvPr>
          <p:cNvSpPr>
            <a:spLocks noGrp="1"/>
          </p:cNvSpPr>
          <p:nvPr>
            <p:ph type="sldNum" sz="quarter" idx="12"/>
          </p:nvPr>
        </p:nvSpPr>
        <p:spPr/>
        <p:txBody>
          <a:bodyPr vert="horz" lIns="91440" tIns="45720" rIns="91440" bIns="45720" rtlCol="0" anchor="ctr">
            <a:normAutofit/>
          </a:bodyPr>
          <a:lstStyle/>
          <a:p>
            <a:pPr>
              <a:spcAft>
                <a:spcPts val="600"/>
              </a:spcAft>
            </a:pPr>
            <a:fld id="{80F073CC-40D5-4B23-8DF0-9BD0A0C12F2C}" type="slidenum">
              <a:rPr lang="en-US" sz="1400" b="1" kern="1200" dirty="0">
                <a:solidFill>
                  <a:srgbClr val="FFFFFF"/>
                </a:solidFill>
                <a:latin typeface="+mj-lt"/>
                <a:ea typeface="+mn-ea"/>
                <a:cs typeface="+mn-cs"/>
              </a:rPr>
              <a:pPr>
                <a:spcAft>
                  <a:spcPts val="600"/>
                </a:spcAft>
              </a:pPr>
              <a:t>27</a:t>
            </a:fld>
            <a:endParaRPr lang="en-US" sz="1400" b="1" kern="1200">
              <a:solidFill>
                <a:srgbClr val="FFFFFF"/>
              </a:solidFill>
              <a:latin typeface="+mj-lt"/>
              <a:ea typeface="+mn-ea"/>
              <a:cs typeface="+mn-cs"/>
            </a:endParaRPr>
          </a:p>
        </p:txBody>
      </p:sp>
      <p:sp>
        <p:nvSpPr>
          <p:cNvPr id="7" name="Rechthoek 6">
            <a:extLst>
              <a:ext uri="{FF2B5EF4-FFF2-40B4-BE49-F238E27FC236}">
                <a16:creationId xmlns:a16="http://schemas.microsoft.com/office/drawing/2014/main" id="{BEBB7476-A81E-1F9E-7F91-CB92FE8F291F}"/>
              </a:ext>
            </a:extLst>
          </p:cNvPr>
          <p:cNvSpPr/>
          <p:nvPr/>
        </p:nvSpPr>
        <p:spPr>
          <a:xfrm>
            <a:off x="7908254" y="0"/>
            <a:ext cx="378630" cy="923330"/>
          </a:xfrm>
          <a:prstGeom prst="rect">
            <a:avLst/>
          </a:prstGeom>
          <a:noFill/>
        </p:spPr>
        <p:txBody>
          <a:bodyPr wrap="none" lIns="91440" tIns="45720" rIns="91440" bIns="45720">
            <a:spAutoFit/>
          </a:bodyPr>
          <a:lstStyle/>
          <a:p>
            <a:pPr algn="ctr">
              <a:spcAft>
                <a:spcPts val="600"/>
              </a:spcAft>
            </a:pPr>
            <a:r>
              <a:rPr lang="nl-NL"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spTree>
    <p:extLst>
      <p:ext uri="{BB962C8B-B14F-4D97-AF65-F5344CB8AC3E}">
        <p14:creationId xmlns:p14="http://schemas.microsoft.com/office/powerpoint/2010/main" val="991004799"/>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38" name="Rectangle 37">
            <a:extLst>
              <a:ext uri="{FF2B5EF4-FFF2-40B4-BE49-F238E27FC236}">
                <a16:creationId xmlns:a16="http://schemas.microsoft.com/office/drawing/2014/main" id="{C863635B-6532-470F-BD5C-CF4DB5FDE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FF3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5FB804C-3CFB-42D1-A7D2-AC6F382D0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2A56FF0-72C9-4F01-8EBB-EEA8D0129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941" y="607719"/>
            <a:ext cx="10303016" cy="5261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A3234863-8167-C642-6E78-44E037C9989A}"/>
              </a:ext>
            </a:extLst>
          </p:cNvPr>
          <p:cNvSpPr>
            <a:spLocks noGrp="1"/>
          </p:cNvSpPr>
          <p:nvPr>
            <p:ph type="dt" sz="half" idx="10"/>
          </p:nvPr>
        </p:nvSpPr>
        <p:spPr>
          <a:xfrm>
            <a:off x="1079893" y="6031104"/>
            <a:ext cx="2200489"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F58688BB-CB10-507C-FD1B-DAE2853DFD8C}"/>
              </a:ext>
            </a:extLst>
          </p:cNvPr>
          <p:cNvSpPr>
            <a:spLocks noGrp="1"/>
          </p:cNvSpPr>
          <p:nvPr>
            <p:ph type="sldNum" sz="quarter" idx="12"/>
          </p:nvPr>
        </p:nvSpPr>
        <p:spPr>
          <a:xfrm>
            <a:off x="8814462" y="6031104"/>
            <a:ext cx="1612019"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28</a:t>
            </a:fld>
            <a:endParaRPr lang="en-US" sz="1200">
              <a:solidFill>
                <a:srgbClr val="FFFFFF"/>
              </a:solidFill>
            </a:endParaRPr>
          </a:p>
        </p:txBody>
      </p:sp>
      <p:pic>
        <p:nvPicPr>
          <p:cNvPr id="6" name="Afbeelding 5">
            <a:extLst>
              <a:ext uri="{FF2B5EF4-FFF2-40B4-BE49-F238E27FC236}">
                <a16:creationId xmlns:a16="http://schemas.microsoft.com/office/drawing/2014/main" id="{157630CE-A36F-C0A4-5FBF-443951229618}"/>
              </a:ext>
            </a:extLst>
          </p:cNvPr>
          <p:cNvPicPr>
            <a:picLocks noChangeAspect="1"/>
          </p:cNvPicPr>
          <p:nvPr/>
        </p:nvPicPr>
        <p:blipFill>
          <a:blip r:embed="rId2"/>
          <a:stretch>
            <a:fillRect/>
          </a:stretch>
        </p:blipFill>
        <p:spPr>
          <a:xfrm>
            <a:off x="2116" y="-369277"/>
            <a:ext cx="11514667" cy="7535007"/>
          </a:xfrm>
          <a:prstGeom prst="rect">
            <a:avLst/>
          </a:prstGeom>
        </p:spPr>
      </p:pic>
    </p:spTree>
    <p:extLst>
      <p:ext uri="{BB962C8B-B14F-4D97-AF65-F5344CB8AC3E}">
        <p14:creationId xmlns:p14="http://schemas.microsoft.com/office/powerpoint/2010/main" val="1025371867"/>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36" name="Rectangle 35">
            <a:extLst>
              <a:ext uri="{FF2B5EF4-FFF2-40B4-BE49-F238E27FC236}">
                <a16:creationId xmlns:a16="http://schemas.microsoft.com/office/drawing/2014/main" id="{C863635B-6532-470F-BD5C-CF4DB5FDE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FF5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5FB804C-3CFB-42D1-A7D2-AC6F382D0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2A56FF0-72C9-4F01-8EBB-EEA8D0129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941" y="607719"/>
            <a:ext cx="10303016" cy="5261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911443DF-6AB2-A1C2-F428-CE4D4D0FEDBE}"/>
              </a:ext>
            </a:extLst>
          </p:cNvPr>
          <p:cNvSpPr>
            <a:spLocks noGrp="1"/>
          </p:cNvSpPr>
          <p:nvPr>
            <p:ph type="dt" sz="half" idx="10"/>
          </p:nvPr>
        </p:nvSpPr>
        <p:spPr>
          <a:xfrm>
            <a:off x="1079893" y="6031104"/>
            <a:ext cx="2200489"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EB70A9CF-E0E6-6E33-4C2B-8306EE9C4490}"/>
              </a:ext>
            </a:extLst>
          </p:cNvPr>
          <p:cNvSpPr>
            <a:spLocks noGrp="1"/>
          </p:cNvSpPr>
          <p:nvPr>
            <p:ph type="sldNum" sz="quarter" idx="12"/>
          </p:nvPr>
        </p:nvSpPr>
        <p:spPr>
          <a:xfrm>
            <a:off x="8814462" y="6031104"/>
            <a:ext cx="1612019"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29</a:t>
            </a:fld>
            <a:endParaRPr lang="en-US" sz="1200">
              <a:solidFill>
                <a:srgbClr val="FFFFFF"/>
              </a:solidFill>
            </a:endParaRPr>
          </a:p>
        </p:txBody>
      </p:sp>
      <p:pic>
        <p:nvPicPr>
          <p:cNvPr id="6" name="Afbeelding 5">
            <a:extLst>
              <a:ext uri="{FF2B5EF4-FFF2-40B4-BE49-F238E27FC236}">
                <a16:creationId xmlns:a16="http://schemas.microsoft.com/office/drawing/2014/main" id="{A4A9E3CC-2687-C2B0-B4D1-2FC4A64087D5}"/>
              </a:ext>
            </a:extLst>
          </p:cNvPr>
          <p:cNvPicPr>
            <a:picLocks noChangeAspect="1"/>
          </p:cNvPicPr>
          <p:nvPr/>
        </p:nvPicPr>
        <p:blipFill>
          <a:blip r:embed="rId2"/>
          <a:stretch>
            <a:fillRect/>
          </a:stretch>
        </p:blipFill>
        <p:spPr>
          <a:xfrm>
            <a:off x="2116" y="0"/>
            <a:ext cx="11514667" cy="7192108"/>
          </a:xfrm>
          <a:prstGeom prst="rect">
            <a:avLst/>
          </a:prstGeom>
        </p:spPr>
      </p:pic>
    </p:spTree>
    <p:extLst>
      <p:ext uri="{BB962C8B-B14F-4D97-AF65-F5344CB8AC3E}">
        <p14:creationId xmlns:p14="http://schemas.microsoft.com/office/powerpoint/2010/main" val="1313813382"/>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0E7122-9013-33C3-B4FB-B254DDE61E28}"/>
              </a:ext>
            </a:extLst>
          </p:cNvPr>
          <p:cNvSpPr>
            <a:spLocks noGrp="1"/>
          </p:cNvSpPr>
          <p:nvPr>
            <p:ph type="dt" sz="half" idx="10"/>
          </p:nvPr>
        </p:nvSpPr>
        <p:spPr/>
        <p:txBody>
          <a:bodyPr vert="horz" lIns="91440" tIns="45720" rIns="91440" bIns="45720" rtlCol="0" anchor="ctr">
            <a:normAutofit/>
          </a:bodyPr>
          <a:lstStyle/>
          <a:p>
            <a:pPr>
              <a:spcAft>
                <a:spcPts val="600"/>
              </a:spcAft>
            </a:pPr>
            <a:fld id="{79EC0A4B-AE81-4AD7-86EA-9F753B2B1EB0}" type="datetime1">
              <a:rPr lang="en-US" sz="1200" smtClean="0">
                <a:solidFill>
                  <a:srgbClr val="FFFFFF"/>
                </a:solidFill>
              </a:rPr>
              <a:pPr>
                <a:spcAft>
                  <a:spcPts val="600"/>
                </a:spcAft>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85C57162-D58F-FBB9-16E1-DD6588B6E1A0}"/>
              </a:ext>
            </a:extLst>
          </p:cNvPr>
          <p:cNvSpPr>
            <a:spLocks noGrp="1"/>
          </p:cNvSpPr>
          <p:nvPr>
            <p:ph type="sldNum" sz="quarter" idx="12"/>
          </p:nvPr>
        </p:nvSpPr>
        <p:spPr/>
        <p:txBody>
          <a:bodyPr vert="horz" lIns="91440" tIns="45720" rIns="91440" bIns="45720" rtlCol="0" anchor="ctr">
            <a:normAutofit/>
          </a:bodyPr>
          <a:lstStyle/>
          <a:p>
            <a:pPr>
              <a:spcAft>
                <a:spcPts val="600"/>
              </a:spcAft>
            </a:pPr>
            <a:fld id="{80F073CC-40D5-4B23-8DF0-9BD0A0C12F2C}" type="slidenum">
              <a:rPr lang="en-US" sz="1200" smtClean="0">
                <a:solidFill>
                  <a:srgbClr val="FFFFFF"/>
                </a:solidFill>
              </a:rPr>
              <a:pPr>
                <a:spcAft>
                  <a:spcPts val="600"/>
                </a:spcAft>
              </a:pPr>
              <a:t>3</a:t>
            </a:fld>
            <a:endParaRPr lang="en-US" sz="1200">
              <a:solidFill>
                <a:srgbClr val="FFFFFF"/>
              </a:solidFill>
            </a:endParaRPr>
          </a:p>
        </p:txBody>
      </p:sp>
      <p:pic>
        <p:nvPicPr>
          <p:cNvPr id="13" name="Afbeelding 12">
            <a:extLst>
              <a:ext uri="{FF2B5EF4-FFF2-40B4-BE49-F238E27FC236}">
                <a16:creationId xmlns:a16="http://schemas.microsoft.com/office/drawing/2014/main" id="{18D89D1D-F388-BA1E-758E-A2CF4326C665}"/>
              </a:ext>
            </a:extLst>
          </p:cNvPr>
          <p:cNvPicPr>
            <a:picLocks noChangeAspect="1"/>
          </p:cNvPicPr>
          <p:nvPr/>
        </p:nvPicPr>
        <p:blipFill>
          <a:blip r:embed="rId2"/>
          <a:stretch>
            <a:fillRect/>
          </a:stretch>
        </p:blipFill>
        <p:spPr>
          <a:xfrm>
            <a:off x="0" y="0"/>
            <a:ext cx="11517459" cy="6477000"/>
          </a:xfrm>
          <a:prstGeom prst="rect">
            <a:avLst/>
          </a:prstGeom>
        </p:spPr>
      </p:pic>
      <p:sp>
        <p:nvSpPr>
          <p:cNvPr id="2" name="Tekstvak 1">
            <a:extLst>
              <a:ext uri="{FF2B5EF4-FFF2-40B4-BE49-F238E27FC236}">
                <a16:creationId xmlns:a16="http://schemas.microsoft.com/office/drawing/2014/main" id="{CE926E58-A8F2-9DA1-CAF2-94B6240536E2}"/>
              </a:ext>
            </a:extLst>
          </p:cNvPr>
          <p:cNvSpPr txBox="1"/>
          <p:nvPr/>
        </p:nvSpPr>
        <p:spPr>
          <a:xfrm>
            <a:off x="5434642" y="3958580"/>
            <a:ext cx="5476187" cy="830997"/>
          </a:xfrm>
          <a:prstGeom prst="rect">
            <a:avLst/>
          </a:prstGeom>
          <a:solidFill>
            <a:srgbClr val="FFC000"/>
          </a:solidFill>
        </p:spPr>
        <p:txBody>
          <a:bodyPr wrap="square" rtlCol="0">
            <a:spAutoFit/>
          </a:bodyPr>
          <a:lstStyle/>
          <a:p>
            <a:r>
              <a:rPr lang="nl-BE" sz="2400" b="1" dirty="0"/>
              <a:t> woensdagen 21 augustus en 18/09+ 16/10 +20/11+18 december 2024</a:t>
            </a:r>
          </a:p>
        </p:txBody>
      </p:sp>
    </p:spTree>
    <p:extLst>
      <p:ext uri="{BB962C8B-B14F-4D97-AF65-F5344CB8AC3E}">
        <p14:creationId xmlns:p14="http://schemas.microsoft.com/office/powerpoint/2010/main" val="3010011839"/>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63" name="Rectangle 62">
            <a:extLst>
              <a:ext uri="{FF2B5EF4-FFF2-40B4-BE49-F238E27FC236}">
                <a16:creationId xmlns:a16="http://schemas.microsoft.com/office/drawing/2014/main" id="{C863635B-6532-470F-BD5C-CF4DB5FDE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FF3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5FB804C-3CFB-42D1-A7D2-AC6F382D0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2A56FF0-72C9-4F01-8EBB-EEA8D0129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941" y="607719"/>
            <a:ext cx="10303016" cy="5261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BA3972DB-B9D2-FFC7-E78C-44D226A9C223}"/>
              </a:ext>
            </a:extLst>
          </p:cNvPr>
          <p:cNvSpPr>
            <a:spLocks noGrp="1"/>
          </p:cNvSpPr>
          <p:nvPr>
            <p:ph type="dt" sz="half" idx="10"/>
          </p:nvPr>
        </p:nvSpPr>
        <p:spPr>
          <a:xfrm>
            <a:off x="1079893" y="6031104"/>
            <a:ext cx="2200489"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9C89352A-9055-D6C7-04DC-EE98D31B338F}"/>
              </a:ext>
            </a:extLst>
          </p:cNvPr>
          <p:cNvSpPr>
            <a:spLocks noGrp="1"/>
          </p:cNvSpPr>
          <p:nvPr>
            <p:ph type="sldNum" sz="quarter" idx="12"/>
          </p:nvPr>
        </p:nvSpPr>
        <p:spPr>
          <a:xfrm>
            <a:off x="8814462" y="6031104"/>
            <a:ext cx="1612019"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30</a:t>
            </a:fld>
            <a:endParaRPr lang="en-US" sz="1200">
              <a:solidFill>
                <a:srgbClr val="FFFFFF"/>
              </a:solidFill>
            </a:endParaRPr>
          </a:p>
        </p:txBody>
      </p:sp>
      <p:pic>
        <p:nvPicPr>
          <p:cNvPr id="3" name="Afbeelding 2">
            <a:extLst>
              <a:ext uri="{FF2B5EF4-FFF2-40B4-BE49-F238E27FC236}">
                <a16:creationId xmlns:a16="http://schemas.microsoft.com/office/drawing/2014/main" id="{845C01F0-F89D-5BF5-1FA2-82738D5818D5}"/>
              </a:ext>
            </a:extLst>
          </p:cNvPr>
          <p:cNvPicPr>
            <a:picLocks noChangeAspect="1"/>
          </p:cNvPicPr>
          <p:nvPr/>
        </p:nvPicPr>
        <p:blipFill>
          <a:blip r:embed="rId2"/>
          <a:stretch>
            <a:fillRect/>
          </a:stretch>
        </p:blipFill>
        <p:spPr>
          <a:xfrm>
            <a:off x="2116" y="-1"/>
            <a:ext cx="11514667" cy="6998677"/>
          </a:xfrm>
          <a:prstGeom prst="rect">
            <a:avLst/>
          </a:prstGeom>
        </p:spPr>
      </p:pic>
    </p:spTree>
    <p:extLst>
      <p:ext uri="{BB962C8B-B14F-4D97-AF65-F5344CB8AC3E}">
        <p14:creationId xmlns:p14="http://schemas.microsoft.com/office/powerpoint/2010/main" val="3111055654"/>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33" name="Rectangle 32">
            <a:extLst>
              <a:ext uri="{FF2B5EF4-FFF2-40B4-BE49-F238E27FC236}">
                <a16:creationId xmlns:a16="http://schemas.microsoft.com/office/drawing/2014/main" id="{C863635B-6532-470F-BD5C-CF4DB5FDE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FF4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5FB804C-3CFB-42D1-A7D2-AC6F382D0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2A56FF0-72C9-4F01-8EBB-EEA8D0129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941" y="607719"/>
            <a:ext cx="10303016" cy="5261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472BC9C3-E28C-5C86-E620-AADE6FC55648}"/>
              </a:ext>
            </a:extLst>
          </p:cNvPr>
          <p:cNvSpPr>
            <a:spLocks noGrp="1"/>
          </p:cNvSpPr>
          <p:nvPr>
            <p:ph type="dt" sz="half" idx="10"/>
          </p:nvPr>
        </p:nvSpPr>
        <p:spPr>
          <a:xfrm>
            <a:off x="1079893" y="6031104"/>
            <a:ext cx="2200489"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DA5598ED-4F4C-2B75-AD4D-CE55A0C81548}"/>
              </a:ext>
            </a:extLst>
          </p:cNvPr>
          <p:cNvSpPr>
            <a:spLocks noGrp="1"/>
          </p:cNvSpPr>
          <p:nvPr>
            <p:ph type="sldNum" sz="quarter" idx="12"/>
          </p:nvPr>
        </p:nvSpPr>
        <p:spPr>
          <a:xfrm>
            <a:off x="8814462" y="6031104"/>
            <a:ext cx="1612019"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31</a:t>
            </a:fld>
            <a:endParaRPr lang="en-US" sz="1200">
              <a:solidFill>
                <a:srgbClr val="FFFFFF"/>
              </a:solidFill>
            </a:endParaRPr>
          </a:p>
        </p:txBody>
      </p:sp>
      <p:sp>
        <p:nvSpPr>
          <p:cNvPr id="9" name="Rechthoek 8">
            <a:extLst>
              <a:ext uri="{FF2B5EF4-FFF2-40B4-BE49-F238E27FC236}">
                <a16:creationId xmlns:a16="http://schemas.microsoft.com/office/drawing/2014/main" id="{BA9D9923-5E55-A5C8-688D-BAD75E8E4C30}"/>
              </a:ext>
            </a:extLst>
          </p:cNvPr>
          <p:cNvSpPr/>
          <p:nvPr/>
        </p:nvSpPr>
        <p:spPr>
          <a:xfrm>
            <a:off x="6364989" y="810026"/>
            <a:ext cx="4314136" cy="3246794"/>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endParaRPr lang="en-US" sz="7200" b="1" cap="all" spc="0" dirty="0">
              <a:ln w="12700">
                <a:solidFill>
                  <a:schemeClr val="tx2">
                    <a:lumMod val="75000"/>
                  </a:schemeClr>
                </a:solidFill>
                <a:prstDash val="solid"/>
              </a:ln>
              <a:solidFill>
                <a:srgbClr val="FFFFFF"/>
              </a:solidFill>
              <a:effectLst>
                <a:outerShdw dist="38100" dir="2640000" algn="bl" rotWithShape="0">
                  <a:schemeClr val="tx2">
                    <a:lumMod val="75000"/>
                  </a:schemeClr>
                </a:outerShdw>
              </a:effectLst>
              <a:latin typeface="+mj-lt"/>
              <a:ea typeface="+mj-ea"/>
              <a:cs typeface="+mj-cs"/>
            </a:endParaRPr>
          </a:p>
        </p:txBody>
      </p:sp>
      <p:pic>
        <p:nvPicPr>
          <p:cNvPr id="3" name="Afbeelding 2">
            <a:extLst>
              <a:ext uri="{FF2B5EF4-FFF2-40B4-BE49-F238E27FC236}">
                <a16:creationId xmlns:a16="http://schemas.microsoft.com/office/drawing/2014/main" id="{FB12D7E4-3E79-BEFA-0861-8CFB7837038D}"/>
              </a:ext>
            </a:extLst>
          </p:cNvPr>
          <p:cNvPicPr>
            <a:picLocks noChangeAspect="1"/>
          </p:cNvPicPr>
          <p:nvPr/>
        </p:nvPicPr>
        <p:blipFill>
          <a:blip r:embed="rId2"/>
          <a:stretch>
            <a:fillRect/>
          </a:stretch>
        </p:blipFill>
        <p:spPr>
          <a:xfrm>
            <a:off x="2116" y="-422031"/>
            <a:ext cx="11514667" cy="7631723"/>
          </a:xfrm>
          <a:prstGeom prst="rect">
            <a:avLst/>
          </a:prstGeom>
        </p:spPr>
      </p:pic>
    </p:spTree>
    <p:extLst>
      <p:ext uri="{BB962C8B-B14F-4D97-AF65-F5344CB8AC3E}">
        <p14:creationId xmlns:p14="http://schemas.microsoft.com/office/powerpoint/2010/main" val="3205036490"/>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12" name="Rectangle 11">
            <a:extLst>
              <a:ext uri="{FF2B5EF4-FFF2-40B4-BE49-F238E27FC236}">
                <a16:creationId xmlns:a16="http://schemas.microsoft.com/office/drawing/2014/main" id="{C863635B-6532-470F-BD5C-CF4DB5FDE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FF1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FB804C-3CFB-42D1-A7D2-AC6F382D0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A56FF0-72C9-4F01-8EBB-EEA8D0129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941" y="607719"/>
            <a:ext cx="10303016" cy="5261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967205D3-D862-6A6A-CA7C-BEEFC96EB19D}"/>
              </a:ext>
            </a:extLst>
          </p:cNvPr>
          <p:cNvSpPr>
            <a:spLocks noGrp="1"/>
          </p:cNvSpPr>
          <p:nvPr>
            <p:ph type="dt" sz="half" idx="10"/>
          </p:nvPr>
        </p:nvSpPr>
        <p:spPr>
          <a:xfrm>
            <a:off x="1079893" y="6031104"/>
            <a:ext cx="2200489"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C2611209-F791-ADB2-A643-1F6E11CA8859}"/>
              </a:ext>
            </a:extLst>
          </p:cNvPr>
          <p:cNvSpPr>
            <a:spLocks noGrp="1"/>
          </p:cNvSpPr>
          <p:nvPr>
            <p:ph type="sldNum" sz="quarter" idx="12"/>
          </p:nvPr>
        </p:nvSpPr>
        <p:spPr>
          <a:xfrm>
            <a:off x="8814462" y="6031104"/>
            <a:ext cx="1612019"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32</a:t>
            </a:fld>
            <a:endParaRPr lang="en-US" sz="1200">
              <a:solidFill>
                <a:srgbClr val="FFFFFF"/>
              </a:solidFill>
            </a:endParaRPr>
          </a:p>
        </p:txBody>
      </p:sp>
      <p:pic>
        <p:nvPicPr>
          <p:cNvPr id="3" name="Afbeelding 2">
            <a:extLst>
              <a:ext uri="{FF2B5EF4-FFF2-40B4-BE49-F238E27FC236}">
                <a16:creationId xmlns:a16="http://schemas.microsoft.com/office/drawing/2014/main" id="{B4BE1BFB-39B5-58C3-4E92-E85858DEBE7A}"/>
              </a:ext>
            </a:extLst>
          </p:cNvPr>
          <p:cNvPicPr>
            <a:picLocks noChangeAspect="1"/>
          </p:cNvPicPr>
          <p:nvPr/>
        </p:nvPicPr>
        <p:blipFill>
          <a:blip r:embed="rId2"/>
          <a:stretch>
            <a:fillRect/>
          </a:stretch>
        </p:blipFill>
        <p:spPr>
          <a:xfrm>
            <a:off x="2116" y="-580292"/>
            <a:ext cx="11514667" cy="7851530"/>
          </a:xfrm>
          <a:prstGeom prst="rect">
            <a:avLst/>
          </a:prstGeom>
        </p:spPr>
      </p:pic>
    </p:spTree>
    <p:extLst>
      <p:ext uri="{BB962C8B-B14F-4D97-AF65-F5344CB8AC3E}">
        <p14:creationId xmlns:p14="http://schemas.microsoft.com/office/powerpoint/2010/main" val="2269573402"/>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4" name="Tijdelijke aanduiding voor datum 3">
            <a:extLst>
              <a:ext uri="{FF2B5EF4-FFF2-40B4-BE49-F238E27FC236}">
                <a16:creationId xmlns:a16="http://schemas.microsoft.com/office/drawing/2014/main" id="{C18DD19B-A049-DF2D-93FC-D78C9E7B67A0}"/>
              </a:ext>
            </a:extLst>
          </p:cNvPr>
          <p:cNvSpPr>
            <a:spLocks noGrp="1"/>
          </p:cNvSpPr>
          <p:nvPr>
            <p:ph type="dt" sz="half" idx="10"/>
          </p:nvPr>
        </p:nvSpPr>
        <p:spPr>
          <a:xfrm>
            <a:off x="1079893" y="5932034"/>
            <a:ext cx="2200489" cy="344841"/>
          </a:xfrm>
        </p:spPr>
        <p:txBody>
          <a:bodyPr vert="horz" lIns="91440" tIns="45720" rIns="91440" bIns="45720" rtlCol="0" anchor="ctr">
            <a:normAutofit/>
          </a:bodyPr>
          <a:lstStyle/>
          <a:p>
            <a:pPr>
              <a:spcAft>
                <a:spcPts val="600"/>
              </a:spcAft>
            </a:pPr>
            <a:fld id="{79EC0A4B-AE81-4AD7-86EA-9F753B2B1EB0}" type="datetime1">
              <a:rPr lang="en-US" sz="1200"/>
              <a:pPr>
                <a:spcAft>
                  <a:spcPts val="600"/>
                </a:spcAft>
              </a:pPr>
              <a:t>8/7/2024</a:t>
            </a:fld>
            <a:endParaRPr lang="en-US" sz="1200"/>
          </a:p>
        </p:txBody>
      </p:sp>
      <p:sp>
        <p:nvSpPr>
          <p:cNvPr id="5" name="Tijdelijke aanduiding voor dianummer 4">
            <a:extLst>
              <a:ext uri="{FF2B5EF4-FFF2-40B4-BE49-F238E27FC236}">
                <a16:creationId xmlns:a16="http://schemas.microsoft.com/office/drawing/2014/main" id="{D7747EAE-5ED6-4D92-1DD7-E8AC274D432B}"/>
              </a:ext>
            </a:extLst>
          </p:cNvPr>
          <p:cNvSpPr>
            <a:spLocks noGrp="1"/>
          </p:cNvSpPr>
          <p:nvPr>
            <p:ph type="sldNum" sz="quarter" idx="12"/>
          </p:nvPr>
        </p:nvSpPr>
        <p:spPr>
          <a:xfrm>
            <a:off x="8814462" y="5932034"/>
            <a:ext cx="1612019" cy="344841"/>
          </a:xfrm>
        </p:spPr>
        <p:txBody>
          <a:bodyPr vert="horz" lIns="91440" tIns="45720" rIns="91440" bIns="45720" rtlCol="0" anchor="ctr">
            <a:normAutofit/>
          </a:bodyPr>
          <a:lstStyle/>
          <a:p>
            <a:pPr>
              <a:spcAft>
                <a:spcPts val="600"/>
              </a:spcAft>
            </a:pPr>
            <a:fld id="{80F073CC-40D5-4B23-8DF0-9BD0A0C12F2C}" type="slidenum">
              <a:rPr lang="en-US" sz="1200"/>
              <a:pPr>
                <a:spcAft>
                  <a:spcPts val="600"/>
                </a:spcAft>
              </a:pPr>
              <a:t>33</a:t>
            </a:fld>
            <a:endParaRPr lang="en-US" sz="1200"/>
          </a:p>
        </p:txBody>
      </p:sp>
      <p:sp>
        <p:nvSpPr>
          <p:cNvPr id="8" name="Rechthoek 7">
            <a:extLst>
              <a:ext uri="{FF2B5EF4-FFF2-40B4-BE49-F238E27FC236}">
                <a16:creationId xmlns:a16="http://schemas.microsoft.com/office/drawing/2014/main" id="{1AF772BA-4D1C-1E34-A2B3-B40FB6805D09}"/>
              </a:ext>
            </a:extLst>
          </p:cNvPr>
          <p:cNvSpPr/>
          <p:nvPr/>
        </p:nvSpPr>
        <p:spPr>
          <a:xfrm>
            <a:off x="4519209" y="775989"/>
            <a:ext cx="6385334" cy="4908679"/>
          </a:xfrm>
          <a:prstGeom prst="rect">
            <a:avLst/>
          </a:prstGeom>
        </p:spPr>
        <p:txBody>
          <a:bodyPr vert="horz" lIns="91440" tIns="45720" rIns="91440" bIns="45720" rtlCol="0" anchor="ctr">
            <a:normAutofit/>
          </a:bodyPr>
          <a:lstStyle/>
          <a:p>
            <a:pPr defTabSz="914400">
              <a:lnSpc>
                <a:spcPct val="85000"/>
              </a:lnSpc>
              <a:spcBef>
                <a:spcPct val="0"/>
              </a:spcBef>
              <a:spcAft>
                <a:spcPts val="600"/>
              </a:spcAft>
            </a:pPr>
            <a:endParaRPr lang="en-US" sz="5100" b="1" cap="all" spc="0" dirty="0">
              <a:ln w="12700" cmpd="sng">
                <a:solidFill>
                  <a:schemeClr val="accent4"/>
                </a:solidFill>
                <a:prstDash val="solid"/>
              </a:ln>
              <a:effectLst/>
              <a:latin typeface="+mj-lt"/>
              <a:ea typeface="+mj-ea"/>
              <a:cs typeface="+mj-cs"/>
            </a:endParaRPr>
          </a:p>
        </p:txBody>
      </p:sp>
      <p:pic>
        <p:nvPicPr>
          <p:cNvPr id="3" name="Afbeelding 2">
            <a:extLst>
              <a:ext uri="{FF2B5EF4-FFF2-40B4-BE49-F238E27FC236}">
                <a16:creationId xmlns:a16="http://schemas.microsoft.com/office/drawing/2014/main" id="{6E61F88F-8B7B-2565-E304-15DE890A486B}"/>
              </a:ext>
            </a:extLst>
          </p:cNvPr>
          <p:cNvPicPr>
            <a:picLocks noChangeAspect="1"/>
          </p:cNvPicPr>
          <p:nvPr/>
        </p:nvPicPr>
        <p:blipFill>
          <a:blip r:embed="rId2"/>
          <a:stretch>
            <a:fillRect/>
          </a:stretch>
        </p:blipFill>
        <p:spPr>
          <a:xfrm>
            <a:off x="2116" y="-492369"/>
            <a:ext cx="11514667" cy="7833945"/>
          </a:xfrm>
          <a:prstGeom prst="rect">
            <a:avLst/>
          </a:prstGeom>
        </p:spPr>
      </p:pic>
    </p:spTree>
    <p:extLst>
      <p:ext uri="{BB962C8B-B14F-4D97-AF65-F5344CB8AC3E}">
        <p14:creationId xmlns:p14="http://schemas.microsoft.com/office/powerpoint/2010/main" val="785557789"/>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4" name="Tijdelijke aanduiding voor datum 3">
            <a:extLst>
              <a:ext uri="{FF2B5EF4-FFF2-40B4-BE49-F238E27FC236}">
                <a16:creationId xmlns:a16="http://schemas.microsoft.com/office/drawing/2014/main" id="{09F05EC9-EF17-DC5E-9D98-DF5207466378}"/>
              </a:ext>
            </a:extLst>
          </p:cNvPr>
          <p:cNvSpPr>
            <a:spLocks noGrp="1"/>
          </p:cNvSpPr>
          <p:nvPr>
            <p:ph type="dt" sz="half" idx="10"/>
          </p:nvPr>
        </p:nvSpPr>
        <p:spPr>
          <a:xfrm>
            <a:off x="1079893" y="5932034"/>
            <a:ext cx="2200489" cy="344841"/>
          </a:xfrm>
        </p:spPr>
        <p:txBody>
          <a:bodyPr vert="horz" lIns="91440" tIns="45720" rIns="91440" bIns="45720" rtlCol="0" anchor="ctr">
            <a:normAutofit/>
          </a:bodyPr>
          <a:lstStyle/>
          <a:p>
            <a:pPr>
              <a:spcAft>
                <a:spcPts val="600"/>
              </a:spcAft>
            </a:pPr>
            <a:fld id="{79EC0A4B-AE81-4AD7-86EA-9F753B2B1EB0}" type="datetime1">
              <a:rPr lang="en-US" sz="1200"/>
              <a:pPr>
                <a:spcAft>
                  <a:spcPts val="600"/>
                </a:spcAft>
              </a:pPr>
              <a:t>8/7/2024</a:t>
            </a:fld>
            <a:endParaRPr lang="en-US" sz="1200"/>
          </a:p>
        </p:txBody>
      </p:sp>
      <p:sp>
        <p:nvSpPr>
          <p:cNvPr id="5" name="Tijdelijke aanduiding voor dianummer 4">
            <a:extLst>
              <a:ext uri="{FF2B5EF4-FFF2-40B4-BE49-F238E27FC236}">
                <a16:creationId xmlns:a16="http://schemas.microsoft.com/office/drawing/2014/main" id="{CBF08336-5954-046A-D390-294B0F755BB3}"/>
              </a:ext>
            </a:extLst>
          </p:cNvPr>
          <p:cNvSpPr>
            <a:spLocks noGrp="1"/>
          </p:cNvSpPr>
          <p:nvPr>
            <p:ph type="sldNum" sz="quarter" idx="12"/>
          </p:nvPr>
        </p:nvSpPr>
        <p:spPr>
          <a:xfrm>
            <a:off x="8814462" y="5932034"/>
            <a:ext cx="1612019" cy="344841"/>
          </a:xfrm>
        </p:spPr>
        <p:txBody>
          <a:bodyPr vert="horz" lIns="91440" tIns="45720" rIns="91440" bIns="45720" rtlCol="0" anchor="ctr">
            <a:normAutofit/>
          </a:bodyPr>
          <a:lstStyle/>
          <a:p>
            <a:pPr>
              <a:spcAft>
                <a:spcPts val="600"/>
              </a:spcAft>
            </a:pPr>
            <a:fld id="{80F073CC-40D5-4B23-8DF0-9BD0A0C12F2C}" type="slidenum">
              <a:rPr lang="en-US" sz="1200"/>
              <a:pPr>
                <a:spcAft>
                  <a:spcPts val="600"/>
                </a:spcAft>
              </a:pPr>
              <a:t>34</a:t>
            </a:fld>
            <a:endParaRPr lang="en-US" sz="1200"/>
          </a:p>
        </p:txBody>
      </p:sp>
      <p:pic>
        <p:nvPicPr>
          <p:cNvPr id="3" name="Afbeelding 2">
            <a:extLst>
              <a:ext uri="{FF2B5EF4-FFF2-40B4-BE49-F238E27FC236}">
                <a16:creationId xmlns:a16="http://schemas.microsoft.com/office/drawing/2014/main" id="{5C423AFB-CBC0-4092-BB94-097515886A24}"/>
              </a:ext>
            </a:extLst>
          </p:cNvPr>
          <p:cNvPicPr>
            <a:picLocks noChangeAspect="1"/>
          </p:cNvPicPr>
          <p:nvPr/>
        </p:nvPicPr>
        <p:blipFill>
          <a:blip r:embed="rId2"/>
          <a:stretch>
            <a:fillRect/>
          </a:stretch>
        </p:blipFill>
        <p:spPr>
          <a:xfrm>
            <a:off x="2116" y="-923192"/>
            <a:ext cx="11514667" cy="8396654"/>
          </a:xfrm>
          <a:prstGeom prst="rect">
            <a:avLst/>
          </a:prstGeom>
        </p:spPr>
      </p:pic>
    </p:spTree>
    <p:extLst>
      <p:ext uri="{BB962C8B-B14F-4D97-AF65-F5344CB8AC3E}">
        <p14:creationId xmlns:p14="http://schemas.microsoft.com/office/powerpoint/2010/main" val="2730743911"/>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4" name="Tijdelijke aanduiding voor datum 3">
            <a:extLst>
              <a:ext uri="{FF2B5EF4-FFF2-40B4-BE49-F238E27FC236}">
                <a16:creationId xmlns:a16="http://schemas.microsoft.com/office/drawing/2014/main" id="{09F05EC9-EF17-DC5E-9D98-DF5207466378}"/>
              </a:ext>
            </a:extLst>
          </p:cNvPr>
          <p:cNvSpPr>
            <a:spLocks noGrp="1"/>
          </p:cNvSpPr>
          <p:nvPr>
            <p:ph type="dt" sz="half" idx="10"/>
          </p:nvPr>
        </p:nvSpPr>
        <p:spPr>
          <a:xfrm>
            <a:off x="1079893" y="5932034"/>
            <a:ext cx="2200489" cy="344841"/>
          </a:xfrm>
        </p:spPr>
        <p:txBody>
          <a:bodyPr vert="horz" lIns="91440" tIns="45720" rIns="91440" bIns="45720" rtlCol="0" anchor="ctr">
            <a:normAutofit/>
          </a:bodyPr>
          <a:lstStyle/>
          <a:p>
            <a:pPr>
              <a:spcAft>
                <a:spcPts val="600"/>
              </a:spcAft>
            </a:pPr>
            <a:fld id="{79EC0A4B-AE81-4AD7-86EA-9F753B2B1EB0}" type="datetime1">
              <a:rPr lang="en-US" sz="1200"/>
              <a:pPr>
                <a:spcAft>
                  <a:spcPts val="600"/>
                </a:spcAft>
              </a:pPr>
              <a:t>8/7/2024</a:t>
            </a:fld>
            <a:endParaRPr lang="en-US" sz="1200"/>
          </a:p>
        </p:txBody>
      </p:sp>
      <p:sp>
        <p:nvSpPr>
          <p:cNvPr id="5" name="Tijdelijke aanduiding voor dianummer 4">
            <a:extLst>
              <a:ext uri="{FF2B5EF4-FFF2-40B4-BE49-F238E27FC236}">
                <a16:creationId xmlns:a16="http://schemas.microsoft.com/office/drawing/2014/main" id="{CBF08336-5954-046A-D390-294B0F755BB3}"/>
              </a:ext>
            </a:extLst>
          </p:cNvPr>
          <p:cNvSpPr>
            <a:spLocks noGrp="1"/>
          </p:cNvSpPr>
          <p:nvPr>
            <p:ph type="sldNum" sz="quarter" idx="12"/>
          </p:nvPr>
        </p:nvSpPr>
        <p:spPr>
          <a:xfrm>
            <a:off x="8814462" y="5932034"/>
            <a:ext cx="1612019" cy="344841"/>
          </a:xfrm>
        </p:spPr>
        <p:txBody>
          <a:bodyPr vert="horz" lIns="91440" tIns="45720" rIns="91440" bIns="45720" rtlCol="0" anchor="ctr">
            <a:normAutofit/>
          </a:bodyPr>
          <a:lstStyle/>
          <a:p>
            <a:pPr>
              <a:spcAft>
                <a:spcPts val="600"/>
              </a:spcAft>
            </a:pPr>
            <a:fld id="{80F073CC-40D5-4B23-8DF0-9BD0A0C12F2C}" type="slidenum">
              <a:rPr lang="en-US" sz="1200"/>
              <a:pPr>
                <a:spcAft>
                  <a:spcPts val="600"/>
                </a:spcAft>
              </a:pPr>
              <a:t>35</a:t>
            </a:fld>
            <a:endParaRPr lang="en-US" sz="1200"/>
          </a:p>
        </p:txBody>
      </p:sp>
      <p:pic>
        <p:nvPicPr>
          <p:cNvPr id="3" name="Afbeelding 2">
            <a:extLst>
              <a:ext uri="{FF2B5EF4-FFF2-40B4-BE49-F238E27FC236}">
                <a16:creationId xmlns:a16="http://schemas.microsoft.com/office/drawing/2014/main" id="{C0ABD1A9-7519-DF8F-C9DB-885465610995}"/>
              </a:ext>
            </a:extLst>
          </p:cNvPr>
          <p:cNvPicPr>
            <a:picLocks noChangeAspect="1"/>
          </p:cNvPicPr>
          <p:nvPr/>
        </p:nvPicPr>
        <p:blipFill>
          <a:blip r:embed="rId2"/>
          <a:stretch>
            <a:fillRect/>
          </a:stretch>
        </p:blipFill>
        <p:spPr>
          <a:xfrm>
            <a:off x="2116" y="-448408"/>
            <a:ext cx="11514667" cy="8150470"/>
          </a:xfrm>
          <a:prstGeom prst="rect">
            <a:avLst/>
          </a:prstGeom>
        </p:spPr>
      </p:pic>
    </p:spTree>
    <p:extLst>
      <p:ext uri="{BB962C8B-B14F-4D97-AF65-F5344CB8AC3E}">
        <p14:creationId xmlns:p14="http://schemas.microsoft.com/office/powerpoint/2010/main" val="2693057557"/>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4" name="Tijdelijke aanduiding voor datum 3">
            <a:extLst>
              <a:ext uri="{FF2B5EF4-FFF2-40B4-BE49-F238E27FC236}">
                <a16:creationId xmlns:a16="http://schemas.microsoft.com/office/drawing/2014/main" id="{D00974DD-AFD7-2B85-C22D-DE615B9D7AF8}"/>
              </a:ext>
            </a:extLst>
          </p:cNvPr>
          <p:cNvSpPr>
            <a:spLocks noGrp="1"/>
          </p:cNvSpPr>
          <p:nvPr>
            <p:ph type="dt" sz="half" idx="10"/>
          </p:nvPr>
        </p:nvSpPr>
        <p:spPr>
          <a:xfrm>
            <a:off x="1079893" y="5932034"/>
            <a:ext cx="2200489" cy="344841"/>
          </a:xfrm>
        </p:spPr>
        <p:txBody>
          <a:bodyPr vert="horz" lIns="91440" tIns="45720" rIns="91440" bIns="45720" rtlCol="0" anchor="ctr">
            <a:normAutofit/>
          </a:bodyPr>
          <a:lstStyle/>
          <a:p>
            <a:pPr>
              <a:spcAft>
                <a:spcPts val="600"/>
              </a:spcAft>
            </a:pPr>
            <a:fld id="{79EC0A4B-AE81-4AD7-86EA-9F753B2B1EB0}" type="datetime1">
              <a:rPr lang="en-US" sz="1200" smtClean="0"/>
              <a:pPr>
                <a:spcAft>
                  <a:spcPts val="600"/>
                </a:spcAft>
              </a:pPr>
              <a:t>8/7/2024</a:t>
            </a:fld>
            <a:endParaRPr lang="en-US" sz="1200"/>
          </a:p>
        </p:txBody>
      </p:sp>
      <p:sp>
        <p:nvSpPr>
          <p:cNvPr id="5" name="Tijdelijke aanduiding voor dianummer 4">
            <a:extLst>
              <a:ext uri="{FF2B5EF4-FFF2-40B4-BE49-F238E27FC236}">
                <a16:creationId xmlns:a16="http://schemas.microsoft.com/office/drawing/2014/main" id="{5D8C63BD-6F5B-F196-1802-E464B42A9554}"/>
              </a:ext>
            </a:extLst>
          </p:cNvPr>
          <p:cNvSpPr>
            <a:spLocks noGrp="1"/>
          </p:cNvSpPr>
          <p:nvPr>
            <p:ph type="sldNum" sz="quarter" idx="12"/>
          </p:nvPr>
        </p:nvSpPr>
        <p:spPr>
          <a:xfrm>
            <a:off x="8814462" y="5932034"/>
            <a:ext cx="1612019" cy="344841"/>
          </a:xfrm>
        </p:spPr>
        <p:txBody>
          <a:bodyPr vert="horz" lIns="91440" tIns="45720" rIns="91440" bIns="45720" rtlCol="0" anchor="ctr">
            <a:normAutofit/>
          </a:bodyPr>
          <a:lstStyle/>
          <a:p>
            <a:pPr>
              <a:spcAft>
                <a:spcPts val="600"/>
              </a:spcAft>
            </a:pPr>
            <a:fld id="{80F073CC-40D5-4B23-8DF0-9BD0A0C12F2C}" type="slidenum">
              <a:rPr lang="en-US" sz="1200" smtClean="0"/>
              <a:pPr>
                <a:spcAft>
                  <a:spcPts val="600"/>
                </a:spcAft>
              </a:pPr>
              <a:t>36</a:t>
            </a:fld>
            <a:endParaRPr lang="en-US" sz="1200"/>
          </a:p>
        </p:txBody>
      </p:sp>
      <p:pic>
        <p:nvPicPr>
          <p:cNvPr id="6" name="Afbeelding 5">
            <a:extLst>
              <a:ext uri="{FF2B5EF4-FFF2-40B4-BE49-F238E27FC236}">
                <a16:creationId xmlns:a16="http://schemas.microsoft.com/office/drawing/2014/main" id="{20A3D39D-A481-65B1-7AEA-8A022078B919}"/>
              </a:ext>
            </a:extLst>
          </p:cNvPr>
          <p:cNvPicPr>
            <a:picLocks noChangeAspect="1"/>
          </p:cNvPicPr>
          <p:nvPr/>
        </p:nvPicPr>
        <p:blipFill>
          <a:blip r:embed="rId2"/>
          <a:stretch>
            <a:fillRect/>
          </a:stretch>
        </p:blipFill>
        <p:spPr>
          <a:xfrm>
            <a:off x="2116" y="-597877"/>
            <a:ext cx="11514667" cy="8238391"/>
          </a:xfrm>
          <a:prstGeom prst="rect">
            <a:avLst/>
          </a:prstGeom>
        </p:spPr>
      </p:pic>
    </p:spTree>
    <p:extLst>
      <p:ext uri="{BB962C8B-B14F-4D97-AF65-F5344CB8AC3E}">
        <p14:creationId xmlns:p14="http://schemas.microsoft.com/office/powerpoint/2010/main" val="3991770292"/>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4" name="Tijdelijke aanduiding voor datum 3">
            <a:extLst>
              <a:ext uri="{FF2B5EF4-FFF2-40B4-BE49-F238E27FC236}">
                <a16:creationId xmlns:a16="http://schemas.microsoft.com/office/drawing/2014/main" id="{F012F83A-8D09-9B6F-1653-11AB818C7E08}"/>
              </a:ext>
            </a:extLst>
          </p:cNvPr>
          <p:cNvSpPr>
            <a:spLocks noGrp="1"/>
          </p:cNvSpPr>
          <p:nvPr>
            <p:ph type="dt" sz="half" idx="10"/>
          </p:nvPr>
        </p:nvSpPr>
        <p:spPr>
          <a:xfrm>
            <a:off x="1079893" y="5932034"/>
            <a:ext cx="2200489" cy="344841"/>
          </a:xfrm>
        </p:spPr>
        <p:txBody>
          <a:bodyPr vert="horz" lIns="91440" tIns="45720" rIns="91440" bIns="45720" rtlCol="0" anchor="ctr">
            <a:normAutofit/>
          </a:bodyPr>
          <a:lstStyle/>
          <a:p>
            <a:pPr>
              <a:spcAft>
                <a:spcPts val="600"/>
              </a:spcAft>
            </a:pPr>
            <a:fld id="{79EC0A4B-AE81-4AD7-86EA-9F753B2B1EB0}" type="datetime1">
              <a:rPr lang="en-US" sz="1200" smtClean="0"/>
              <a:pPr>
                <a:spcAft>
                  <a:spcPts val="600"/>
                </a:spcAft>
              </a:pPr>
              <a:t>8/7/2024</a:t>
            </a:fld>
            <a:endParaRPr lang="en-US" sz="1200"/>
          </a:p>
        </p:txBody>
      </p:sp>
      <p:sp>
        <p:nvSpPr>
          <p:cNvPr id="5" name="Tijdelijke aanduiding voor dianummer 4">
            <a:extLst>
              <a:ext uri="{FF2B5EF4-FFF2-40B4-BE49-F238E27FC236}">
                <a16:creationId xmlns:a16="http://schemas.microsoft.com/office/drawing/2014/main" id="{C8D3DB1F-8D48-BD43-1CB6-ACBAC9AEDC3D}"/>
              </a:ext>
            </a:extLst>
          </p:cNvPr>
          <p:cNvSpPr>
            <a:spLocks noGrp="1"/>
          </p:cNvSpPr>
          <p:nvPr>
            <p:ph type="sldNum" sz="quarter" idx="12"/>
          </p:nvPr>
        </p:nvSpPr>
        <p:spPr>
          <a:xfrm>
            <a:off x="8814462" y="5932034"/>
            <a:ext cx="1612019" cy="344841"/>
          </a:xfrm>
        </p:spPr>
        <p:txBody>
          <a:bodyPr vert="horz" lIns="91440" tIns="45720" rIns="91440" bIns="45720" rtlCol="0" anchor="ctr">
            <a:normAutofit/>
          </a:bodyPr>
          <a:lstStyle/>
          <a:p>
            <a:pPr>
              <a:spcAft>
                <a:spcPts val="600"/>
              </a:spcAft>
            </a:pPr>
            <a:fld id="{80F073CC-40D5-4B23-8DF0-9BD0A0C12F2C}" type="slidenum">
              <a:rPr lang="en-US" sz="1200" smtClean="0"/>
              <a:pPr>
                <a:spcAft>
                  <a:spcPts val="600"/>
                </a:spcAft>
              </a:pPr>
              <a:t>37</a:t>
            </a:fld>
            <a:endParaRPr lang="en-US" sz="1200"/>
          </a:p>
        </p:txBody>
      </p:sp>
      <p:pic>
        <p:nvPicPr>
          <p:cNvPr id="6" name="Afbeelding 5">
            <a:extLst>
              <a:ext uri="{FF2B5EF4-FFF2-40B4-BE49-F238E27FC236}">
                <a16:creationId xmlns:a16="http://schemas.microsoft.com/office/drawing/2014/main" id="{988889AE-3CD7-BB3A-15CE-8FDF76E94021}"/>
              </a:ext>
            </a:extLst>
          </p:cNvPr>
          <p:cNvPicPr>
            <a:picLocks noChangeAspect="1"/>
          </p:cNvPicPr>
          <p:nvPr/>
        </p:nvPicPr>
        <p:blipFill>
          <a:blip r:embed="rId2"/>
          <a:stretch>
            <a:fillRect/>
          </a:stretch>
        </p:blipFill>
        <p:spPr>
          <a:xfrm>
            <a:off x="2116" y="-465992"/>
            <a:ext cx="11514667" cy="7939454"/>
          </a:xfrm>
          <a:prstGeom prst="rect">
            <a:avLst/>
          </a:prstGeom>
        </p:spPr>
      </p:pic>
    </p:spTree>
    <p:extLst>
      <p:ext uri="{BB962C8B-B14F-4D97-AF65-F5344CB8AC3E}">
        <p14:creationId xmlns:p14="http://schemas.microsoft.com/office/powerpoint/2010/main" val="3479194670"/>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659D223-F510-42C1-9DF1-124640526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19" name="Rectangle 18">
            <a:extLst>
              <a:ext uri="{FF2B5EF4-FFF2-40B4-BE49-F238E27FC236}">
                <a16:creationId xmlns:a16="http://schemas.microsoft.com/office/drawing/2014/main" id="{9EB2D573-90C6-4223-BDB0-20D4FD97D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D5B834C4-13F9-494E-82A6-7B5256416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cxnSp>
        <p:nvCxnSpPr>
          <p:cNvPr id="23" name="Straight Connector 22">
            <a:extLst>
              <a:ext uri="{FF2B5EF4-FFF2-40B4-BE49-F238E27FC236}">
                <a16:creationId xmlns:a16="http://schemas.microsoft.com/office/drawing/2014/main" id="{F19318D1-076E-4507-9978-850C650698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9450" y="1092199"/>
            <a:ext cx="0" cy="4182533"/>
          </a:xfrm>
          <a:prstGeom prst="line">
            <a:avLst/>
          </a:prstGeom>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6DDC5AB5-4A1A-1B77-3390-1890805D73FE}"/>
              </a:ext>
            </a:extLst>
          </p:cNvPr>
          <p:cNvSpPr>
            <a:spLocks noGrp="1"/>
          </p:cNvSpPr>
          <p:nvPr>
            <p:ph type="dt" sz="half" idx="10"/>
          </p:nvPr>
        </p:nvSpPr>
        <p:spPr>
          <a:xfrm>
            <a:off x="1079893" y="5878059"/>
            <a:ext cx="2200489" cy="344841"/>
          </a:xfrm>
        </p:spPr>
        <p:txBody>
          <a:bodyPr vert="horz" lIns="91440" tIns="45720" rIns="91440" bIns="45720" rtlCol="0" anchor="ctr">
            <a:normAutofit/>
          </a:bodyPr>
          <a:lstStyle/>
          <a:p>
            <a:pPr>
              <a:spcAft>
                <a:spcPts val="600"/>
              </a:spcAft>
            </a:pPr>
            <a:fld id="{79EC0A4B-AE81-4AD7-86EA-9F753B2B1EB0}" type="datetime1">
              <a:rPr lang="en-US" sz="1200" kern="1200" dirty="0">
                <a:solidFill>
                  <a:schemeClr val="accent1"/>
                </a:solidFill>
                <a:latin typeface="+mn-lt"/>
                <a:ea typeface="+mn-ea"/>
                <a:cs typeface="+mn-cs"/>
              </a:rPr>
              <a:pPr>
                <a:spcAft>
                  <a:spcPts val="600"/>
                </a:spcAft>
              </a:pPr>
              <a:t>8/7/2024</a:t>
            </a:fld>
            <a:endParaRPr lang="en-US" sz="1200" kern="1200" dirty="0">
              <a:solidFill>
                <a:schemeClr val="accent1"/>
              </a:solidFill>
              <a:latin typeface="+mn-lt"/>
              <a:ea typeface="+mn-ea"/>
              <a:cs typeface="+mn-cs"/>
            </a:endParaRPr>
          </a:p>
        </p:txBody>
      </p:sp>
      <p:sp>
        <p:nvSpPr>
          <p:cNvPr id="5" name="Tijdelijke aanduiding voor dianummer 4">
            <a:extLst>
              <a:ext uri="{FF2B5EF4-FFF2-40B4-BE49-F238E27FC236}">
                <a16:creationId xmlns:a16="http://schemas.microsoft.com/office/drawing/2014/main" id="{0039BD3D-6BC9-3B51-804C-B6DD37D65E1A}"/>
              </a:ext>
            </a:extLst>
          </p:cNvPr>
          <p:cNvSpPr>
            <a:spLocks noGrp="1"/>
          </p:cNvSpPr>
          <p:nvPr>
            <p:ph type="sldNum" sz="quarter" idx="12"/>
          </p:nvPr>
        </p:nvSpPr>
        <p:spPr>
          <a:xfrm>
            <a:off x="8814462" y="5878059"/>
            <a:ext cx="1612019" cy="344841"/>
          </a:xfrm>
        </p:spPr>
        <p:txBody>
          <a:bodyPr vert="horz" lIns="91440" tIns="45720" rIns="91440" bIns="45720" rtlCol="0" anchor="ctr">
            <a:normAutofit/>
          </a:bodyPr>
          <a:lstStyle/>
          <a:p>
            <a:pPr>
              <a:spcAft>
                <a:spcPts val="600"/>
              </a:spcAft>
            </a:pPr>
            <a:fld id="{80F073CC-40D5-4B23-8DF0-9BD0A0C12F2C}" type="slidenum">
              <a:rPr lang="en-US" sz="1200" kern="1200" dirty="0">
                <a:solidFill>
                  <a:schemeClr val="accent1"/>
                </a:solidFill>
                <a:latin typeface="+mn-lt"/>
                <a:ea typeface="+mn-ea"/>
                <a:cs typeface="+mn-cs"/>
              </a:rPr>
              <a:pPr>
                <a:spcAft>
                  <a:spcPts val="600"/>
                </a:spcAft>
              </a:pPr>
              <a:t>38</a:t>
            </a:fld>
            <a:endParaRPr lang="en-US" sz="1200" kern="1200" dirty="0">
              <a:solidFill>
                <a:schemeClr val="accent1"/>
              </a:solidFill>
              <a:latin typeface="+mn-lt"/>
              <a:ea typeface="+mn-ea"/>
              <a:cs typeface="+mn-cs"/>
            </a:endParaRPr>
          </a:p>
        </p:txBody>
      </p:sp>
      <p:pic>
        <p:nvPicPr>
          <p:cNvPr id="6" name="Afbeelding 5">
            <a:extLst>
              <a:ext uri="{FF2B5EF4-FFF2-40B4-BE49-F238E27FC236}">
                <a16:creationId xmlns:a16="http://schemas.microsoft.com/office/drawing/2014/main" id="{B1F3F4FE-FECA-8203-5E1C-43F5CE9521D1}"/>
              </a:ext>
            </a:extLst>
          </p:cNvPr>
          <p:cNvPicPr>
            <a:picLocks noChangeAspect="1"/>
          </p:cNvPicPr>
          <p:nvPr/>
        </p:nvPicPr>
        <p:blipFill>
          <a:blip r:embed="rId2"/>
          <a:stretch>
            <a:fillRect/>
          </a:stretch>
        </p:blipFill>
        <p:spPr>
          <a:xfrm>
            <a:off x="2116" y="-589085"/>
            <a:ext cx="11514667" cy="7825153"/>
          </a:xfrm>
          <a:prstGeom prst="rect">
            <a:avLst/>
          </a:prstGeom>
        </p:spPr>
      </p:pic>
    </p:spTree>
    <p:extLst>
      <p:ext uri="{BB962C8B-B14F-4D97-AF65-F5344CB8AC3E}">
        <p14:creationId xmlns:p14="http://schemas.microsoft.com/office/powerpoint/2010/main" val="4178477123"/>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87E58-5086-1FBC-1834-F0FDF25D7B5F}"/>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60417BDF-D0BA-27AC-FBAD-B4FE1FC10C84}"/>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E602867C-8BE2-F140-C6F9-31A86C3DB0AC}"/>
              </a:ext>
            </a:extLst>
          </p:cNvPr>
          <p:cNvSpPr>
            <a:spLocks noGrp="1"/>
          </p:cNvSpPr>
          <p:nvPr>
            <p:ph type="dt" sz="half" idx="10"/>
          </p:nvPr>
        </p:nvSpPr>
        <p:spPr/>
        <p:txBody>
          <a:bodyPr/>
          <a:lstStyle/>
          <a:p>
            <a:fld id="{79EC0A4B-AE81-4AD7-86EA-9F753B2B1EB0}" type="datetime1">
              <a:rPr lang="en-US" smtClean="0"/>
              <a:t>8/7/2024</a:t>
            </a:fld>
            <a:endParaRPr lang="en-US"/>
          </a:p>
        </p:txBody>
      </p:sp>
      <p:sp>
        <p:nvSpPr>
          <p:cNvPr id="5" name="Tijdelijke aanduiding voor dianummer 4">
            <a:extLst>
              <a:ext uri="{FF2B5EF4-FFF2-40B4-BE49-F238E27FC236}">
                <a16:creationId xmlns:a16="http://schemas.microsoft.com/office/drawing/2014/main" id="{EA10FD00-E49E-827A-001A-73A453F09B3C}"/>
              </a:ext>
            </a:extLst>
          </p:cNvPr>
          <p:cNvSpPr>
            <a:spLocks noGrp="1"/>
          </p:cNvSpPr>
          <p:nvPr>
            <p:ph type="sldNum" sz="quarter" idx="12"/>
          </p:nvPr>
        </p:nvSpPr>
        <p:spPr/>
        <p:txBody>
          <a:bodyPr/>
          <a:lstStyle/>
          <a:p>
            <a:fld id="{80F073CC-40D5-4B23-8DF0-9BD0A0C12F2C}" type="slidenum">
              <a:rPr lang="en-US" smtClean="0"/>
              <a:t>39</a:t>
            </a:fld>
            <a:endParaRPr lang="en-US"/>
          </a:p>
        </p:txBody>
      </p:sp>
      <p:pic>
        <p:nvPicPr>
          <p:cNvPr id="8" name="Afbeelding 7">
            <a:extLst>
              <a:ext uri="{FF2B5EF4-FFF2-40B4-BE49-F238E27FC236}">
                <a16:creationId xmlns:a16="http://schemas.microsoft.com/office/drawing/2014/main" id="{0369339E-C589-C3D6-6F04-453334DD349F}"/>
              </a:ext>
            </a:extLst>
          </p:cNvPr>
          <p:cNvPicPr>
            <a:picLocks noChangeAspect="1"/>
          </p:cNvPicPr>
          <p:nvPr/>
        </p:nvPicPr>
        <p:blipFill>
          <a:blip r:embed="rId2"/>
          <a:stretch>
            <a:fillRect/>
          </a:stretch>
        </p:blipFill>
        <p:spPr>
          <a:xfrm>
            <a:off x="2116" y="-659423"/>
            <a:ext cx="11514667" cy="7974623"/>
          </a:xfrm>
          <a:prstGeom prst="rect">
            <a:avLst/>
          </a:prstGeom>
        </p:spPr>
      </p:pic>
    </p:spTree>
    <p:extLst>
      <p:ext uri="{BB962C8B-B14F-4D97-AF65-F5344CB8AC3E}">
        <p14:creationId xmlns:p14="http://schemas.microsoft.com/office/powerpoint/2010/main" val="1501175671"/>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Rectangle 23">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2" name="Rectangle 25">
            <a:extLst>
              <a:ext uri="{FF2B5EF4-FFF2-40B4-BE49-F238E27FC236}">
                <a16:creationId xmlns:a16="http://schemas.microsoft.com/office/drawing/2014/main" id="{E3FF0025-03AB-4126-9E23-1B4F2D4B1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657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7">
            <a:extLst>
              <a:ext uri="{FF2B5EF4-FFF2-40B4-BE49-F238E27FC236}">
                <a16:creationId xmlns:a16="http://schemas.microsoft.com/office/drawing/2014/main" id="{4C149C42-FAD2-4559-80A1-B6E921D04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1A4D91BB-B275-B768-8779-81D2E4A3F107}"/>
              </a:ext>
            </a:extLst>
          </p:cNvPr>
          <p:cNvPicPr>
            <a:picLocks noChangeAspect="1"/>
          </p:cNvPicPr>
          <p:nvPr/>
        </p:nvPicPr>
        <p:blipFill>
          <a:blip r:embed="rId2"/>
          <a:stretch>
            <a:fillRect/>
          </a:stretch>
        </p:blipFill>
        <p:spPr>
          <a:xfrm>
            <a:off x="1573823" y="545491"/>
            <a:ext cx="8185639" cy="5290507"/>
          </a:xfrm>
          <a:prstGeom prst="rect">
            <a:avLst/>
          </a:prstGeom>
        </p:spPr>
      </p:pic>
      <p:sp>
        <p:nvSpPr>
          <p:cNvPr id="4" name="Tijdelijke aanduiding voor datum 3">
            <a:extLst>
              <a:ext uri="{FF2B5EF4-FFF2-40B4-BE49-F238E27FC236}">
                <a16:creationId xmlns:a16="http://schemas.microsoft.com/office/drawing/2014/main" id="{4B872EC0-78B1-DA6F-0414-A18519EB08CD}"/>
              </a:ext>
            </a:extLst>
          </p:cNvPr>
          <p:cNvSpPr>
            <a:spLocks noGrp="1"/>
          </p:cNvSpPr>
          <p:nvPr>
            <p:ph type="dt" sz="half" idx="10"/>
          </p:nvPr>
        </p:nvSpPr>
        <p:spPr>
          <a:xfrm>
            <a:off x="1079893" y="6020175"/>
            <a:ext cx="2200489"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415CDB52-A87A-CBFE-B5A6-E1F1423972D2}"/>
              </a:ext>
            </a:extLst>
          </p:cNvPr>
          <p:cNvSpPr>
            <a:spLocks noGrp="1"/>
          </p:cNvSpPr>
          <p:nvPr>
            <p:ph type="sldNum" sz="quarter" idx="12"/>
          </p:nvPr>
        </p:nvSpPr>
        <p:spPr>
          <a:xfrm>
            <a:off x="8814462" y="6020175"/>
            <a:ext cx="1612019"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4</a:t>
            </a:fld>
            <a:endParaRPr lang="en-US" sz="1200">
              <a:solidFill>
                <a:srgbClr val="FFFFFF"/>
              </a:solidFill>
            </a:endParaRPr>
          </a:p>
        </p:txBody>
      </p:sp>
    </p:spTree>
    <p:extLst>
      <p:ext uri="{BB962C8B-B14F-4D97-AF65-F5344CB8AC3E}">
        <p14:creationId xmlns:p14="http://schemas.microsoft.com/office/powerpoint/2010/main" val="3906166315"/>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8A939-9394-3578-BA74-CAA2AD2317BA}"/>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808716D2-BDFF-37BC-A860-5583F8CFE14C}"/>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BF7973A4-56D8-A7E8-7154-BF2F3F5CF377}"/>
              </a:ext>
            </a:extLst>
          </p:cNvPr>
          <p:cNvSpPr>
            <a:spLocks noGrp="1"/>
          </p:cNvSpPr>
          <p:nvPr>
            <p:ph type="dt" sz="half" idx="10"/>
          </p:nvPr>
        </p:nvSpPr>
        <p:spPr/>
        <p:txBody>
          <a:bodyPr/>
          <a:lstStyle/>
          <a:p>
            <a:fld id="{79EC0A4B-AE81-4AD7-86EA-9F753B2B1EB0}" type="datetime1">
              <a:rPr lang="en-US" smtClean="0"/>
              <a:t>8/7/2024</a:t>
            </a:fld>
            <a:endParaRPr lang="en-US"/>
          </a:p>
        </p:txBody>
      </p:sp>
      <p:sp>
        <p:nvSpPr>
          <p:cNvPr id="5" name="Tijdelijke aanduiding voor dianummer 4">
            <a:extLst>
              <a:ext uri="{FF2B5EF4-FFF2-40B4-BE49-F238E27FC236}">
                <a16:creationId xmlns:a16="http://schemas.microsoft.com/office/drawing/2014/main" id="{BE2B89AA-4A40-FA6B-4B11-5165036A2A59}"/>
              </a:ext>
            </a:extLst>
          </p:cNvPr>
          <p:cNvSpPr>
            <a:spLocks noGrp="1"/>
          </p:cNvSpPr>
          <p:nvPr>
            <p:ph type="sldNum" sz="quarter" idx="12"/>
          </p:nvPr>
        </p:nvSpPr>
        <p:spPr/>
        <p:txBody>
          <a:bodyPr/>
          <a:lstStyle/>
          <a:p>
            <a:fld id="{80F073CC-40D5-4B23-8DF0-9BD0A0C12F2C}" type="slidenum">
              <a:rPr lang="en-US" smtClean="0"/>
              <a:t>40</a:t>
            </a:fld>
            <a:endParaRPr lang="en-US"/>
          </a:p>
        </p:txBody>
      </p:sp>
      <p:pic>
        <p:nvPicPr>
          <p:cNvPr id="8" name="Afbeelding 7">
            <a:extLst>
              <a:ext uri="{FF2B5EF4-FFF2-40B4-BE49-F238E27FC236}">
                <a16:creationId xmlns:a16="http://schemas.microsoft.com/office/drawing/2014/main" id="{F3BE6076-1AA3-C131-8778-0FD9261946C5}"/>
              </a:ext>
            </a:extLst>
          </p:cNvPr>
          <p:cNvPicPr>
            <a:picLocks noChangeAspect="1"/>
          </p:cNvPicPr>
          <p:nvPr/>
        </p:nvPicPr>
        <p:blipFill>
          <a:blip r:embed="rId2"/>
          <a:stretch>
            <a:fillRect/>
          </a:stretch>
        </p:blipFill>
        <p:spPr>
          <a:xfrm>
            <a:off x="2116" y="-386861"/>
            <a:ext cx="11514667" cy="7833946"/>
          </a:xfrm>
          <a:prstGeom prst="rect">
            <a:avLst/>
          </a:prstGeom>
        </p:spPr>
      </p:pic>
    </p:spTree>
    <p:extLst>
      <p:ext uri="{BB962C8B-B14F-4D97-AF65-F5344CB8AC3E}">
        <p14:creationId xmlns:p14="http://schemas.microsoft.com/office/powerpoint/2010/main" val="1819617522"/>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AA739208-6D4B-BF9D-CE28-0EE54606660A}"/>
              </a:ext>
            </a:extLst>
          </p:cNvPr>
          <p:cNvSpPr>
            <a:spLocks noGrp="1"/>
          </p:cNvSpPr>
          <p:nvPr>
            <p:ph type="dt" sz="half" idx="10"/>
          </p:nvPr>
        </p:nvSpPr>
        <p:spPr>
          <a:xfrm>
            <a:off x="791924" y="6131560"/>
            <a:ext cx="2591752" cy="344840"/>
          </a:xfrm>
        </p:spPr>
        <p:txBody>
          <a:bodyPr vert="horz" lIns="91440" tIns="45720" rIns="91440" bIns="45720" rtlCol="0" anchor="ctr">
            <a:normAutofit/>
          </a:bodyPr>
          <a:lstStyle/>
          <a:p>
            <a:pPr>
              <a:spcAft>
                <a:spcPts val="600"/>
              </a:spcAft>
            </a:pPr>
            <a:fld id="{79EC0A4B-AE81-4AD7-86EA-9F753B2B1EB0}" type="datetime1">
              <a:rPr lang="en-US" sz="1200"/>
              <a:pPr>
                <a:spcAft>
                  <a:spcPts val="600"/>
                </a:spcAft>
              </a:pPr>
              <a:t>8/7/2024</a:t>
            </a:fld>
            <a:endParaRPr lang="en-US" sz="1200"/>
          </a:p>
        </p:txBody>
      </p:sp>
      <p:sp>
        <p:nvSpPr>
          <p:cNvPr id="5" name="Tijdelijke aanduiding voor dianummer 4">
            <a:extLst>
              <a:ext uri="{FF2B5EF4-FFF2-40B4-BE49-F238E27FC236}">
                <a16:creationId xmlns:a16="http://schemas.microsoft.com/office/drawing/2014/main" id="{E5BE1319-B128-8467-680E-7AAB17E96C7D}"/>
              </a:ext>
            </a:extLst>
          </p:cNvPr>
          <p:cNvSpPr>
            <a:spLocks noGrp="1"/>
          </p:cNvSpPr>
          <p:nvPr>
            <p:ph type="sldNum" sz="quarter" idx="12"/>
          </p:nvPr>
        </p:nvSpPr>
        <p:spPr>
          <a:xfrm>
            <a:off x="8135223" y="6131560"/>
            <a:ext cx="2591752" cy="344840"/>
          </a:xfrm>
        </p:spPr>
        <p:txBody>
          <a:bodyPr vert="horz" lIns="91440" tIns="45720" rIns="91440" bIns="45720" rtlCol="0" anchor="ctr">
            <a:normAutofit/>
          </a:bodyPr>
          <a:lstStyle/>
          <a:p>
            <a:pPr>
              <a:spcAft>
                <a:spcPts val="600"/>
              </a:spcAft>
            </a:pPr>
            <a:fld id="{80F073CC-40D5-4B23-8DF0-9BD0A0C12F2C}" type="slidenum">
              <a:rPr lang="en-US" sz="1200"/>
              <a:pPr>
                <a:spcAft>
                  <a:spcPts val="600"/>
                </a:spcAft>
              </a:pPr>
              <a:t>41</a:t>
            </a:fld>
            <a:endParaRPr lang="en-US" sz="1200"/>
          </a:p>
        </p:txBody>
      </p:sp>
      <p:sp>
        <p:nvSpPr>
          <p:cNvPr id="6" name="Rechthoek 5">
            <a:extLst>
              <a:ext uri="{FF2B5EF4-FFF2-40B4-BE49-F238E27FC236}">
                <a16:creationId xmlns:a16="http://schemas.microsoft.com/office/drawing/2014/main" id="{6BE79924-D0E0-66B7-36E4-BA79CF060A9E}"/>
              </a:ext>
            </a:extLst>
          </p:cNvPr>
          <p:cNvSpPr/>
          <p:nvPr/>
        </p:nvSpPr>
        <p:spPr>
          <a:xfrm>
            <a:off x="1051685" y="1590484"/>
            <a:ext cx="8246168" cy="3046988"/>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effectLst/>
              </a:rPr>
              <a:t>1 kg goud in 2000  10000€</a:t>
            </a:r>
          </a:p>
          <a:p>
            <a:pPr algn="ctr"/>
            <a:r>
              <a:rPr lang="nl-NL" sz="13800" b="1" dirty="0">
                <a:ln w="22225">
                  <a:solidFill>
                    <a:schemeClr val="accent2"/>
                  </a:solidFill>
                  <a:prstDash val="solid"/>
                </a:ln>
                <a:solidFill>
                  <a:srgbClr val="FF0000"/>
                </a:solidFill>
              </a:rPr>
              <a:t>Nu 70000€</a:t>
            </a:r>
            <a:endParaRPr lang="nl-NL" sz="138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3360552643"/>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FB71362F-6305-42A2-8633-285CE3813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53" name="Rectangle 52">
            <a:extLst>
              <a:ext uri="{FF2B5EF4-FFF2-40B4-BE49-F238E27FC236}">
                <a16:creationId xmlns:a16="http://schemas.microsoft.com/office/drawing/2014/main" id="{611F50C1-F708-485D-B1A9-65873AB2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cxnSp>
        <p:nvCxnSpPr>
          <p:cNvPr id="55" name="Straight Connector 54">
            <a:extLst>
              <a:ext uri="{FF2B5EF4-FFF2-40B4-BE49-F238E27FC236}">
                <a16:creationId xmlns:a16="http://schemas.microsoft.com/office/drawing/2014/main" id="{BAF7F52A-561E-4CE4-A251-1565CF80F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69421" y="3526366"/>
            <a:ext cx="777525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0A5A83DD-4937-4DF6-874D-CCCEBB0A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4942" cy="602360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useBgFill="1">
        <p:nvSpPr>
          <p:cNvPr id="59" name="Rectangle 58">
            <a:extLst>
              <a:ext uri="{FF2B5EF4-FFF2-40B4-BE49-F238E27FC236}">
                <a16:creationId xmlns:a16="http://schemas.microsoft.com/office/drawing/2014/main" id="{F8E13420-6517-4711-B170-2693FB5C6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061" y="233171"/>
            <a:ext cx="6910859" cy="602360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cxnSp>
        <p:nvCxnSpPr>
          <p:cNvPr id="61" name="Straight Connector 60">
            <a:extLst>
              <a:ext uri="{FF2B5EF4-FFF2-40B4-BE49-F238E27FC236}">
                <a16:creationId xmlns:a16="http://schemas.microsoft.com/office/drawing/2014/main" id="{A43D3E26-B7EA-4074-9110-C930375CC9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22807" y="3783397"/>
            <a:ext cx="5025366"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3CE8022F-8E5C-4EE9-AF26-62B2722EE5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9" y="233172"/>
            <a:ext cx="11077342" cy="602360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2" name="Titel 1">
            <a:extLst>
              <a:ext uri="{FF2B5EF4-FFF2-40B4-BE49-F238E27FC236}">
                <a16:creationId xmlns:a16="http://schemas.microsoft.com/office/drawing/2014/main" id="{5D8F53AE-5C0A-588B-8E4B-98459BFA81C6}"/>
              </a:ext>
            </a:extLst>
          </p:cNvPr>
          <p:cNvSpPr>
            <a:spLocks noGrp="1"/>
          </p:cNvSpPr>
          <p:nvPr>
            <p:ph type="title"/>
          </p:nvPr>
        </p:nvSpPr>
        <p:spPr>
          <a:xfrm>
            <a:off x="4991856" y="843764"/>
            <a:ext cx="5687269" cy="3010141"/>
          </a:xfrm>
          <a:prstGeom prst="ellipse">
            <a:avLst/>
          </a:prstGeom>
        </p:spPr>
        <p:txBody>
          <a:bodyPr vert="horz" lIns="91440" tIns="45720" rIns="91440" bIns="45720" rtlCol="0" anchor="b">
            <a:normAutofit/>
          </a:bodyPr>
          <a:lstStyle/>
          <a:p>
            <a:pPr algn="ctr" defTabSz="914400">
              <a:lnSpc>
                <a:spcPct val="85000"/>
              </a:lnSpc>
            </a:pPr>
            <a:r>
              <a:rPr lang="en-US" sz="5000" b="1" cap="all">
                <a:solidFill>
                  <a:srgbClr val="FFFFFF"/>
                </a:solidFill>
              </a:rPr>
              <a:t>Aan en verkoop goud </a:t>
            </a:r>
          </a:p>
        </p:txBody>
      </p:sp>
      <p:pic>
        <p:nvPicPr>
          <p:cNvPr id="6" name="Afbeelding 5">
            <a:extLst>
              <a:ext uri="{FF2B5EF4-FFF2-40B4-BE49-F238E27FC236}">
                <a16:creationId xmlns:a16="http://schemas.microsoft.com/office/drawing/2014/main" id="{3EC8125A-0B3E-3B46-928B-7856B10ABFD0}"/>
              </a:ext>
            </a:extLst>
          </p:cNvPr>
          <p:cNvPicPr>
            <a:picLocks noChangeAspect="1"/>
          </p:cNvPicPr>
          <p:nvPr/>
        </p:nvPicPr>
        <p:blipFill>
          <a:blip r:embed="rId2"/>
          <a:srcRect t="32250" r="2" b="27534"/>
          <a:stretch/>
        </p:blipFill>
        <p:spPr>
          <a:xfrm>
            <a:off x="967272" y="810027"/>
            <a:ext cx="2675606" cy="2277343"/>
          </a:xfrm>
          <a:prstGeom prst="rect">
            <a:avLst/>
          </a:prstGeom>
        </p:spPr>
      </p:pic>
      <p:pic>
        <p:nvPicPr>
          <p:cNvPr id="8" name="Afbeelding 7">
            <a:extLst>
              <a:ext uri="{FF2B5EF4-FFF2-40B4-BE49-F238E27FC236}">
                <a16:creationId xmlns:a16="http://schemas.microsoft.com/office/drawing/2014/main" id="{5FFEFFD6-9727-1A2B-78DE-138CF5998260}"/>
              </a:ext>
            </a:extLst>
          </p:cNvPr>
          <p:cNvPicPr>
            <a:picLocks noChangeAspect="1"/>
          </p:cNvPicPr>
          <p:nvPr/>
        </p:nvPicPr>
        <p:blipFill>
          <a:blip r:embed="rId3"/>
          <a:srcRect t="4453" r="3" b="3347"/>
          <a:stretch/>
        </p:blipFill>
        <p:spPr>
          <a:xfrm>
            <a:off x="823920" y="3389629"/>
            <a:ext cx="2962313" cy="1529547"/>
          </a:xfrm>
          <a:prstGeom prst="rect">
            <a:avLst/>
          </a:prstGeom>
        </p:spPr>
      </p:pic>
      <p:sp>
        <p:nvSpPr>
          <p:cNvPr id="4" name="Tijdelijke aanduiding voor datum 3">
            <a:extLst>
              <a:ext uri="{FF2B5EF4-FFF2-40B4-BE49-F238E27FC236}">
                <a16:creationId xmlns:a16="http://schemas.microsoft.com/office/drawing/2014/main" id="{4CDCDFB1-6B69-0B6E-7A8F-673C77BFDCB9}"/>
              </a:ext>
            </a:extLst>
          </p:cNvPr>
          <p:cNvSpPr>
            <a:spLocks noGrp="1"/>
          </p:cNvSpPr>
          <p:nvPr>
            <p:ph type="dt" sz="half" idx="10"/>
          </p:nvPr>
        </p:nvSpPr>
        <p:spPr>
          <a:xfrm>
            <a:off x="1079893" y="5878059"/>
            <a:ext cx="2200489" cy="344841"/>
          </a:xfrm>
        </p:spPr>
        <p:txBody>
          <a:bodyPr vert="horz" lIns="91440" tIns="45720" rIns="91440" bIns="45720" rtlCol="0" anchor="ctr">
            <a:normAutofit/>
          </a:bodyPr>
          <a:lstStyle/>
          <a:p>
            <a:pPr>
              <a:spcAft>
                <a:spcPts val="600"/>
              </a:spcAft>
            </a:pPr>
            <a:fld id="{79EC0A4B-AE81-4AD7-86EA-9F753B2B1EB0}" type="datetime1">
              <a:rPr lang="en-US" sz="1200" kern="1200">
                <a:latin typeface="+mn-lt"/>
                <a:ea typeface="+mn-ea"/>
                <a:cs typeface="+mn-cs"/>
              </a:rPr>
              <a:pPr>
                <a:spcAft>
                  <a:spcPts val="600"/>
                </a:spcAft>
              </a:pPr>
              <a:t>8/7/2024</a:t>
            </a:fld>
            <a:endParaRPr lang="en-US" sz="1200" kern="1200">
              <a:latin typeface="+mn-lt"/>
              <a:ea typeface="+mn-ea"/>
              <a:cs typeface="+mn-cs"/>
            </a:endParaRPr>
          </a:p>
        </p:txBody>
      </p:sp>
      <p:sp>
        <p:nvSpPr>
          <p:cNvPr id="5" name="Tijdelijke aanduiding voor dianummer 4">
            <a:extLst>
              <a:ext uri="{FF2B5EF4-FFF2-40B4-BE49-F238E27FC236}">
                <a16:creationId xmlns:a16="http://schemas.microsoft.com/office/drawing/2014/main" id="{4048F29D-039E-B711-27FB-E08D4133672D}"/>
              </a:ext>
            </a:extLst>
          </p:cNvPr>
          <p:cNvSpPr>
            <a:spLocks noGrp="1"/>
          </p:cNvSpPr>
          <p:nvPr>
            <p:ph type="sldNum" sz="quarter" idx="12"/>
          </p:nvPr>
        </p:nvSpPr>
        <p:spPr>
          <a:xfrm>
            <a:off x="9226303" y="5878059"/>
            <a:ext cx="1200178" cy="344841"/>
          </a:xfrm>
        </p:spPr>
        <p:txBody>
          <a:bodyPr vert="horz" lIns="91440" tIns="45720" rIns="91440" bIns="45720" rtlCol="0" anchor="ctr">
            <a:normAutofit/>
          </a:bodyPr>
          <a:lstStyle/>
          <a:p>
            <a:pPr>
              <a:spcAft>
                <a:spcPts val="600"/>
              </a:spcAft>
            </a:pPr>
            <a:fld id="{80F073CC-40D5-4B23-8DF0-9BD0A0C12F2C}" type="slidenum">
              <a:rPr lang="en-US" sz="1200" kern="1200" dirty="0">
                <a:solidFill>
                  <a:srgbClr val="FFFFFF"/>
                </a:solidFill>
                <a:latin typeface="+mn-lt"/>
                <a:ea typeface="+mn-ea"/>
                <a:cs typeface="+mn-cs"/>
              </a:rPr>
              <a:pPr>
                <a:spcAft>
                  <a:spcPts val="600"/>
                </a:spcAft>
              </a:pPr>
              <a:t>42</a:t>
            </a:fld>
            <a:endParaRPr lang="en-US" sz="1200" kern="1200" dirty="0">
              <a:solidFill>
                <a:srgbClr val="FFFFFF"/>
              </a:solidFill>
              <a:latin typeface="+mn-lt"/>
              <a:ea typeface="+mn-ea"/>
              <a:cs typeface="+mn-cs"/>
            </a:endParaRPr>
          </a:p>
        </p:txBody>
      </p:sp>
    </p:spTree>
    <p:extLst>
      <p:ext uri="{BB962C8B-B14F-4D97-AF65-F5344CB8AC3E}">
        <p14:creationId xmlns:p14="http://schemas.microsoft.com/office/powerpoint/2010/main" val="2332329763"/>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7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4" name="Rectangle 81">
            <a:extLst>
              <a:ext uri="{FF2B5EF4-FFF2-40B4-BE49-F238E27FC236}">
                <a16:creationId xmlns:a16="http://schemas.microsoft.com/office/drawing/2014/main" id="{6A875D0D-3C9D-4DCD-B596-0CA5384D7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el 1">
            <a:extLst>
              <a:ext uri="{FF2B5EF4-FFF2-40B4-BE49-F238E27FC236}">
                <a16:creationId xmlns:a16="http://schemas.microsoft.com/office/drawing/2014/main" id="{2F18F2B0-D785-CB20-AC4F-5292ED5E4529}"/>
              </a:ext>
            </a:extLst>
          </p:cNvPr>
          <p:cNvSpPr>
            <a:spLocks noGrp="1"/>
          </p:cNvSpPr>
          <p:nvPr>
            <p:ph type="title"/>
          </p:nvPr>
        </p:nvSpPr>
        <p:spPr>
          <a:xfrm>
            <a:off x="1079897" y="843659"/>
            <a:ext cx="4219975" cy="1530301"/>
          </a:xfrm>
        </p:spPr>
        <p:txBody>
          <a:bodyPr vert="horz" lIns="91440" tIns="45720" rIns="91440" bIns="45720" rtlCol="0" anchor="ctr">
            <a:normAutofit/>
          </a:bodyPr>
          <a:lstStyle/>
          <a:p>
            <a:pPr defTabSz="914400"/>
            <a:r>
              <a:rPr lang="en-US" sz="2400" b="1"/>
              <a:t>HOE KAN MEN ZICH BESCHERMEN TEGEN DEFLATIE OF KOOPKRACHTCRASH ??</a:t>
            </a:r>
          </a:p>
        </p:txBody>
      </p:sp>
      <p:sp>
        <p:nvSpPr>
          <p:cNvPr id="95" name="Rectangle 83">
            <a:extLst>
              <a:ext uri="{FF2B5EF4-FFF2-40B4-BE49-F238E27FC236}">
                <a16:creationId xmlns:a16="http://schemas.microsoft.com/office/drawing/2014/main" id="{CFBA0F70-CA6A-4DE1-8930-3FA0033C2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450" y="156182"/>
            <a:ext cx="5546600" cy="6104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85">
            <a:extLst>
              <a:ext uri="{FF2B5EF4-FFF2-40B4-BE49-F238E27FC236}">
                <a16:creationId xmlns:a16="http://schemas.microsoft.com/office/drawing/2014/main" id="{531B5C47-1CA0-4762-BBEF-AC6A4DB78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1376" y="692381"/>
            <a:ext cx="2317406" cy="24402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750DEE98-3839-A933-D001-430BEFF144D2}"/>
              </a:ext>
            </a:extLst>
          </p:cNvPr>
          <p:cNvPicPr>
            <a:picLocks noChangeAspect="1"/>
          </p:cNvPicPr>
          <p:nvPr/>
        </p:nvPicPr>
        <p:blipFill>
          <a:blip r:embed="rId2"/>
          <a:stretch>
            <a:fillRect/>
          </a:stretch>
        </p:blipFill>
        <p:spPr>
          <a:xfrm>
            <a:off x="7029197" y="843659"/>
            <a:ext cx="804749" cy="2114240"/>
          </a:xfrm>
          <a:prstGeom prst="rect">
            <a:avLst/>
          </a:prstGeom>
        </p:spPr>
      </p:pic>
      <p:sp>
        <p:nvSpPr>
          <p:cNvPr id="97" name="Rectangle 87">
            <a:extLst>
              <a:ext uri="{FF2B5EF4-FFF2-40B4-BE49-F238E27FC236}">
                <a16:creationId xmlns:a16="http://schemas.microsoft.com/office/drawing/2014/main" id="{A81EFB5C-E32B-40C4-AD06-8C34EB093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6306" y="692381"/>
            <a:ext cx="2321868" cy="24402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8690B9D0-696E-1C88-C659-C5FA860286DD}"/>
              </a:ext>
            </a:extLst>
          </p:cNvPr>
          <p:cNvPicPr>
            <a:picLocks noChangeAspect="1"/>
          </p:cNvPicPr>
          <p:nvPr/>
        </p:nvPicPr>
        <p:blipFill>
          <a:blip r:embed="rId3"/>
          <a:stretch>
            <a:fillRect/>
          </a:stretch>
        </p:blipFill>
        <p:spPr>
          <a:xfrm>
            <a:off x="8838359" y="617714"/>
            <a:ext cx="1140909" cy="2340186"/>
          </a:xfrm>
          <a:prstGeom prst="rect">
            <a:avLst/>
          </a:prstGeom>
        </p:spPr>
      </p:pic>
      <p:sp>
        <p:nvSpPr>
          <p:cNvPr id="98" name="Rectangle 89">
            <a:extLst>
              <a:ext uri="{FF2B5EF4-FFF2-40B4-BE49-F238E27FC236}">
                <a16:creationId xmlns:a16="http://schemas.microsoft.com/office/drawing/2014/main" id="{82D12DA2-A8FA-48DC-9A62-7942F2FB0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1376" y="3283953"/>
            <a:ext cx="4786798" cy="25194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B3176AEE-5010-0E29-F852-D0912BC006F8}"/>
              </a:ext>
            </a:extLst>
          </p:cNvPr>
          <p:cNvPicPr>
            <a:picLocks noChangeAspect="1"/>
          </p:cNvPicPr>
          <p:nvPr/>
        </p:nvPicPr>
        <p:blipFill>
          <a:blip r:embed="rId4"/>
          <a:stretch>
            <a:fillRect/>
          </a:stretch>
        </p:blipFill>
        <p:spPr>
          <a:xfrm>
            <a:off x="6734589" y="3435884"/>
            <a:ext cx="3435004" cy="2215578"/>
          </a:xfrm>
          <a:prstGeom prst="rect">
            <a:avLst/>
          </a:prstGeom>
        </p:spPr>
      </p:pic>
      <p:sp>
        <p:nvSpPr>
          <p:cNvPr id="4" name="Tijdelijke aanduiding voor datum 3">
            <a:extLst>
              <a:ext uri="{FF2B5EF4-FFF2-40B4-BE49-F238E27FC236}">
                <a16:creationId xmlns:a16="http://schemas.microsoft.com/office/drawing/2014/main" id="{52C75B4B-AB06-3713-A0A2-4BE6BFDA321E}"/>
              </a:ext>
            </a:extLst>
          </p:cNvPr>
          <p:cNvSpPr>
            <a:spLocks noGrp="1"/>
          </p:cNvSpPr>
          <p:nvPr>
            <p:ph type="dt" sz="half" idx="10"/>
          </p:nvPr>
        </p:nvSpPr>
        <p:spPr>
          <a:xfrm>
            <a:off x="5951916" y="5878059"/>
            <a:ext cx="2200490" cy="344841"/>
          </a:xfrm>
        </p:spPr>
        <p:txBody>
          <a:bodyPr vert="horz" lIns="91440" tIns="45720" rIns="91440" bIns="45720" rtlCol="0" anchor="ctr">
            <a:normAutofit/>
          </a:bodyPr>
          <a:lstStyle/>
          <a:p>
            <a:pPr>
              <a:spcAft>
                <a:spcPts val="600"/>
              </a:spcAft>
            </a:pPr>
            <a:fld id="{79EC0A4B-AE81-4AD7-86EA-9F753B2B1EB0}" type="datetime1">
              <a:rPr lang="en-US" sz="1200" kern="1200" smtClean="0">
                <a:solidFill>
                  <a:srgbClr val="FFFFFF"/>
                </a:solidFill>
                <a:latin typeface="+mn-lt"/>
                <a:ea typeface="+mn-ea"/>
                <a:cs typeface="+mn-cs"/>
              </a:rPr>
              <a:pPr>
                <a:spcAft>
                  <a:spcPts val="600"/>
                </a:spcAft>
              </a:pPr>
              <a:t>8/7/2024</a:t>
            </a:fld>
            <a:endParaRPr lang="en-US" sz="1200" kern="1200">
              <a:solidFill>
                <a:srgbClr val="FFFFFF"/>
              </a:solidFill>
              <a:latin typeface="+mn-lt"/>
              <a:ea typeface="+mn-ea"/>
              <a:cs typeface="+mn-cs"/>
            </a:endParaRPr>
          </a:p>
        </p:txBody>
      </p:sp>
      <p:sp>
        <p:nvSpPr>
          <p:cNvPr id="5" name="Tijdelijke aanduiding voor dianummer 4">
            <a:extLst>
              <a:ext uri="{FF2B5EF4-FFF2-40B4-BE49-F238E27FC236}">
                <a16:creationId xmlns:a16="http://schemas.microsoft.com/office/drawing/2014/main" id="{79B41B69-48CF-1025-BDB0-0DC4F085F930}"/>
              </a:ext>
            </a:extLst>
          </p:cNvPr>
          <p:cNvSpPr>
            <a:spLocks noGrp="1"/>
          </p:cNvSpPr>
          <p:nvPr>
            <p:ph type="sldNum" sz="quarter" idx="12"/>
          </p:nvPr>
        </p:nvSpPr>
        <p:spPr>
          <a:xfrm>
            <a:off x="8814462" y="5878059"/>
            <a:ext cx="1612019" cy="344841"/>
          </a:xfrm>
        </p:spPr>
        <p:txBody>
          <a:bodyPr vert="horz" lIns="91440" tIns="45720" rIns="91440" bIns="45720" rtlCol="0" anchor="ctr">
            <a:normAutofit/>
          </a:bodyPr>
          <a:lstStyle/>
          <a:p>
            <a:pPr>
              <a:spcAft>
                <a:spcPts val="600"/>
              </a:spcAft>
            </a:pPr>
            <a:fld id="{80F073CC-40D5-4B23-8DF0-9BD0A0C12F2C}" type="slidenum">
              <a:rPr lang="en-US" sz="1200" kern="1200" smtClean="0">
                <a:solidFill>
                  <a:srgbClr val="FFFFFF"/>
                </a:solidFill>
                <a:latin typeface="+mn-lt"/>
                <a:ea typeface="+mn-ea"/>
                <a:cs typeface="+mn-cs"/>
              </a:rPr>
              <a:pPr>
                <a:spcAft>
                  <a:spcPts val="600"/>
                </a:spcAft>
              </a:pPr>
              <a:t>43</a:t>
            </a:fld>
            <a:endParaRPr lang="en-US" sz="1200" kern="1200">
              <a:solidFill>
                <a:srgbClr val="FFFFFF"/>
              </a:solidFill>
              <a:latin typeface="+mn-lt"/>
              <a:ea typeface="+mn-ea"/>
              <a:cs typeface="+mn-cs"/>
            </a:endParaRPr>
          </a:p>
        </p:txBody>
      </p:sp>
      <p:graphicFrame>
        <p:nvGraphicFramePr>
          <p:cNvPr id="15" name="Tijdelijke aanduiding voor tekst 2">
            <a:extLst>
              <a:ext uri="{FF2B5EF4-FFF2-40B4-BE49-F238E27FC236}">
                <a16:creationId xmlns:a16="http://schemas.microsoft.com/office/drawing/2014/main" id="{68134E29-12B2-BC69-2E0B-5C01C3BDBC84}"/>
              </a:ext>
            </a:extLst>
          </p:cNvPr>
          <p:cNvGraphicFramePr/>
          <p:nvPr>
            <p:extLst>
              <p:ext uri="{D42A27DB-BD31-4B8C-83A1-F6EECF244321}">
                <p14:modId xmlns:p14="http://schemas.microsoft.com/office/powerpoint/2010/main" val="3076550263"/>
              </p:ext>
            </p:extLst>
          </p:nvPr>
        </p:nvGraphicFramePr>
        <p:xfrm>
          <a:off x="1079898" y="2404961"/>
          <a:ext cx="4219974" cy="33523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24765299"/>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8DF6D64-DD47-A0CB-6424-7DA883B5EF24}"/>
              </a:ext>
            </a:extLst>
          </p:cNvPr>
          <p:cNvPicPr>
            <a:picLocks noChangeAspect="1"/>
          </p:cNvPicPr>
          <p:nvPr/>
        </p:nvPicPr>
        <p:blipFill rotWithShape="1">
          <a:blip r:embed="rId2"/>
          <a:srcRect t="48770" r="-1" b="7371"/>
          <a:stretch/>
        </p:blipFill>
        <p:spPr>
          <a:xfrm>
            <a:off x="20" y="10"/>
            <a:ext cx="5759430" cy="6476990"/>
          </a:xfrm>
          <a:prstGeom prst="rect">
            <a:avLst/>
          </a:prstGeom>
        </p:spPr>
      </p:pic>
      <p:sp>
        <p:nvSpPr>
          <p:cNvPr id="4" name="Tijdelijke aanduiding voor datum 3">
            <a:extLst>
              <a:ext uri="{FF2B5EF4-FFF2-40B4-BE49-F238E27FC236}">
                <a16:creationId xmlns:a16="http://schemas.microsoft.com/office/drawing/2014/main" id="{13020EAD-EC15-B627-1107-72298CBE0002}"/>
              </a:ext>
            </a:extLst>
          </p:cNvPr>
          <p:cNvSpPr>
            <a:spLocks noGrp="1"/>
          </p:cNvSpPr>
          <p:nvPr>
            <p:ph type="dt" sz="half" idx="10"/>
          </p:nvPr>
        </p:nvSpPr>
        <p:spPr/>
        <p:txBody>
          <a:bodyPr vert="horz" lIns="91440" tIns="45720" rIns="91440" bIns="45720" rtlCol="0" anchor="ctr">
            <a:normAutofit/>
          </a:bodyPr>
          <a:lstStyle/>
          <a:p>
            <a:pPr>
              <a:spcAft>
                <a:spcPts val="600"/>
              </a:spcAft>
            </a:pPr>
            <a:fld id="{79EC0A4B-AE81-4AD7-86EA-9F753B2B1EB0}" type="datetime1">
              <a:rPr lang="en-US" sz="1200" smtClean="0">
                <a:solidFill>
                  <a:srgbClr val="FFFFFF"/>
                </a:solidFill>
              </a:rPr>
              <a:pPr>
                <a:spcAft>
                  <a:spcPts val="600"/>
                </a:spcAft>
              </a:pPr>
              <a:t>8/7/2024</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74F67D5E-447F-78A6-0790-2E0C2433E9D0}"/>
              </a:ext>
            </a:extLst>
          </p:cNvPr>
          <p:cNvSpPr>
            <a:spLocks noGrp="1"/>
          </p:cNvSpPr>
          <p:nvPr>
            <p:ph type="sldNum" sz="quarter" idx="12"/>
          </p:nvPr>
        </p:nvSpPr>
        <p:spPr>
          <a:prstGeom prst="ellipse">
            <a:avLst/>
          </a:prstGeom>
        </p:spPr>
        <p:txBody>
          <a:bodyPr vert="horz" lIns="91440" tIns="45720" rIns="91440" bIns="45720" rtlCol="0" anchor="ctr">
            <a:normAutofit/>
          </a:bodyPr>
          <a:lstStyle/>
          <a:p>
            <a:pPr>
              <a:lnSpc>
                <a:spcPct val="90000"/>
              </a:lnSpc>
              <a:spcAft>
                <a:spcPts val="600"/>
              </a:spcAft>
            </a:pPr>
            <a:fld id="{80F073CC-40D5-4B23-8DF0-9BD0A0C12F2C}" type="slidenum">
              <a:rPr lang="en-US" sz="1100" smtClean="0">
                <a:solidFill>
                  <a:srgbClr val="FFFFFF"/>
                </a:solidFill>
              </a:rPr>
              <a:pPr>
                <a:lnSpc>
                  <a:spcPct val="90000"/>
                </a:lnSpc>
                <a:spcAft>
                  <a:spcPts val="600"/>
                </a:spcAft>
              </a:pPr>
              <a:t>44</a:t>
            </a:fld>
            <a:endParaRPr lang="en-US" sz="1100">
              <a:solidFill>
                <a:srgbClr val="FFFFFF"/>
              </a:solidFill>
            </a:endParaRPr>
          </a:p>
        </p:txBody>
      </p:sp>
      <p:pic>
        <p:nvPicPr>
          <p:cNvPr id="8" name="Afbeelding 7">
            <a:extLst>
              <a:ext uri="{FF2B5EF4-FFF2-40B4-BE49-F238E27FC236}">
                <a16:creationId xmlns:a16="http://schemas.microsoft.com/office/drawing/2014/main" id="{C25751BF-F0A6-B9E6-E691-5F5DCD2890DB}"/>
              </a:ext>
            </a:extLst>
          </p:cNvPr>
          <p:cNvPicPr>
            <a:picLocks noChangeAspect="1"/>
          </p:cNvPicPr>
          <p:nvPr/>
        </p:nvPicPr>
        <p:blipFill rotWithShape="1">
          <a:blip r:embed="rId3"/>
          <a:srcRect t="19873" r="2" b="2"/>
          <a:stretch/>
        </p:blipFill>
        <p:spPr>
          <a:xfrm>
            <a:off x="5759450" y="10"/>
            <a:ext cx="5759450" cy="6476990"/>
          </a:xfrm>
          <a:prstGeom prst="rect">
            <a:avLst/>
          </a:prstGeom>
        </p:spPr>
      </p:pic>
    </p:spTree>
    <p:extLst>
      <p:ext uri="{BB962C8B-B14F-4D97-AF65-F5344CB8AC3E}">
        <p14:creationId xmlns:p14="http://schemas.microsoft.com/office/powerpoint/2010/main" val="2266898574"/>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9E09B16-4874-4AF2-86A9-1E174C200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19" name="Rectangle 18">
            <a:extLst>
              <a:ext uri="{FF2B5EF4-FFF2-40B4-BE49-F238E27FC236}">
                <a16:creationId xmlns:a16="http://schemas.microsoft.com/office/drawing/2014/main" id="{99C0B311-F8C2-4EC9-8BE3-57FFC031A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5F4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96909C-85A9-45ED-860C-23E681677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7" name="Afbeelding 6">
            <a:extLst>
              <a:ext uri="{FF2B5EF4-FFF2-40B4-BE49-F238E27FC236}">
                <a16:creationId xmlns:a16="http://schemas.microsoft.com/office/drawing/2014/main" id="{E9D3A6E3-F07F-B554-0966-55A8A6EDD687}"/>
              </a:ext>
            </a:extLst>
          </p:cNvPr>
          <p:cNvPicPr>
            <a:picLocks noChangeAspect="1"/>
          </p:cNvPicPr>
          <p:nvPr/>
        </p:nvPicPr>
        <p:blipFill>
          <a:blip r:embed="rId2"/>
          <a:srcRect t="19242" r="2" b="19782"/>
          <a:stretch/>
        </p:blipFill>
        <p:spPr>
          <a:xfrm>
            <a:off x="607942" y="607718"/>
            <a:ext cx="10303015" cy="5261563"/>
          </a:xfrm>
          <a:prstGeom prst="rect">
            <a:avLst/>
          </a:prstGeom>
        </p:spPr>
      </p:pic>
      <p:sp>
        <p:nvSpPr>
          <p:cNvPr id="4" name="Tijdelijke aanduiding voor datum 3">
            <a:extLst>
              <a:ext uri="{FF2B5EF4-FFF2-40B4-BE49-F238E27FC236}">
                <a16:creationId xmlns:a16="http://schemas.microsoft.com/office/drawing/2014/main" id="{4477F084-6BBD-7D0F-8C09-C215B4E16A56}"/>
              </a:ext>
            </a:extLst>
          </p:cNvPr>
          <p:cNvSpPr>
            <a:spLocks noGrp="1"/>
          </p:cNvSpPr>
          <p:nvPr>
            <p:ph type="dt" sz="half" idx="10"/>
          </p:nvPr>
        </p:nvSpPr>
        <p:spPr>
          <a:xfrm>
            <a:off x="1079893" y="5878059"/>
            <a:ext cx="2200489" cy="344841"/>
          </a:xfrm>
        </p:spPr>
        <p:txBody>
          <a:bodyPr vert="horz" lIns="91440" tIns="45720" rIns="91440" bIns="45720" rtlCol="0" anchor="ctr">
            <a:normAutofit/>
          </a:bodyPr>
          <a:lstStyle/>
          <a:p>
            <a:pPr>
              <a:spcAft>
                <a:spcPts val="600"/>
              </a:spcAft>
            </a:pPr>
            <a:fld id="{79EC0A4B-AE81-4AD7-86EA-9F753B2B1EB0}" type="datetime1">
              <a:rPr lang="en-US" sz="1200" smtClean="0"/>
              <a:pPr>
                <a:spcAft>
                  <a:spcPts val="600"/>
                </a:spcAft>
              </a:pPr>
              <a:t>8/7/2024</a:t>
            </a:fld>
            <a:endParaRPr lang="en-US" sz="1200"/>
          </a:p>
        </p:txBody>
      </p:sp>
      <p:sp>
        <p:nvSpPr>
          <p:cNvPr id="5" name="Tijdelijke aanduiding voor dianummer 4">
            <a:extLst>
              <a:ext uri="{FF2B5EF4-FFF2-40B4-BE49-F238E27FC236}">
                <a16:creationId xmlns:a16="http://schemas.microsoft.com/office/drawing/2014/main" id="{65135043-076A-7EA6-F8E1-1A27836705E3}"/>
              </a:ext>
            </a:extLst>
          </p:cNvPr>
          <p:cNvSpPr>
            <a:spLocks noGrp="1"/>
          </p:cNvSpPr>
          <p:nvPr>
            <p:ph type="sldNum" sz="quarter" idx="12"/>
          </p:nvPr>
        </p:nvSpPr>
        <p:spPr>
          <a:xfrm>
            <a:off x="8814462" y="5878059"/>
            <a:ext cx="1612019" cy="344841"/>
          </a:xfrm>
        </p:spPr>
        <p:txBody>
          <a:bodyPr vert="horz" lIns="91440" tIns="45720" rIns="91440" bIns="45720" rtlCol="0" anchor="ctr">
            <a:normAutofit/>
          </a:bodyPr>
          <a:lstStyle/>
          <a:p>
            <a:pPr>
              <a:spcAft>
                <a:spcPts val="600"/>
              </a:spcAft>
            </a:pPr>
            <a:fld id="{80F073CC-40D5-4B23-8DF0-9BD0A0C12F2C}" type="slidenum">
              <a:rPr lang="en-US" sz="1200" smtClean="0"/>
              <a:pPr>
                <a:spcAft>
                  <a:spcPts val="600"/>
                </a:spcAft>
              </a:pPr>
              <a:t>5</a:t>
            </a:fld>
            <a:endParaRPr lang="en-US" sz="1200"/>
          </a:p>
        </p:txBody>
      </p:sp>
    </p:spTree>
    <p:extLst>
      <p:ext uri="{BB962C8B-B14F-4D97-AF65-F5344CB8AC3E}">
        <p14:creationId xmlns:p14="http://schemas.microsoft.com/office/powerpoint/2010/main" val="491042279"/>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79" y="230293"/>
            <a:ext cx="11077342" cy="60236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7" name="Afbeelding 6">
            <a:extLst>
              <a:ext uri="{FF2B5EF4-FFF2-40B4-BE49-F238E27FC236}">
                <a16:creationId xmlns:a16="http://schemas.microsoft.com/office/drawing/2014/main" id="{3CB06130-4484-5EB8-A744-E220C6921685}"/>
              </a:ext>
            </a:extLst>
          </p:cNvPr>
          <p:cNvPicPr>
            <a:picLocks noChangeAspect="1"/>
          </p:cNvPicPr>
          <p:nvPr/>
        </p:nvPicPr>
        <p:blipFill>
          <a:blip r:embed="rId2"/>
          <a:stretch>
            <a:fillRect/>
          </a:stretch>
        </p:blipFill>
        <p:spPr>
          <a:xfrm>
            <a:off x="2350828" y="534152"/>
            <a:ext cx="6812442" cy="541589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Tijdelijke aanduiding voor datum 3">
            <a:extLst>
              <a:ext uri="{FF2B5EF4-FFF2-40B4-BE49-F238E27FC236}">
                <a16:creationId xmlns:a16="http://schemas.microsoft.com/office/drawing/2014/main" id="{07E2836B-622C-D1C3-1247-D56C14D58DD3}"/>
              </a:ext>
            </a:extLst>
          </p:cNvPr>
          <p:cNvSpPr>
            <a:spLocks noGrp="1"/>
          </p:cNvSpPr>
          <p:nvPr>
            <p:ph type="dt" sz="half" idx="10"/>
          </p:nvPr>
        </p:nvSpPr>
        <p:spPr>
          <a:xfrm>
            <a:off x="1079893" y="5932034"/>
            <a:ext cx="2200489" cy="344841"/>
          </a:xfrm>
        </p:spPr>
        <p:txBody>
          <a:bodyPr vert="horz" lIns="91440" tIns="45720" rIns="91440" bIns="45720" rtlCol="0" anchor="ctr">
            <a:normAutofit/>
          </a:bodyPr>
          <a:lstStyle/>
          <a:p>
            <a:pPr>
              <a:spcAft>
                <a:spcPts val="600"/>
              </a:spcAft>
            </a:pPr>
            <a:fld id="{79EC0A4B-AE81-4AD7-86EA-9F753B2B1EB0}" type="datetime1">
              <a:rPr lang="en-US" sz="1200" smtClean="0"/>
              <a:pPr>
                <a:spcAft>
                  <a:spcPts val="600"/>
                </a:spcAft>
              </a:pPr>
              <a:t>8/7/2024</a:t>
            </a:fld>
            <a:endParaRPr lang="en-US" sz="1200"/>
          </a:p>
        </p:txBody>
      </p:sp>
      <p:sp>
        <p:nvSpPr>
          <p:cNvPr id="5" name="Tijdelijke aanduiding voor dianummer 4">
            <a:extLst>
              <a:ext uri="{FF2B5EF4-FFF2-40B4-BE49-F238E27FC236}">
                <a16:creationId xmlns:a16="http://schemas.microsoft.com/office/drawing/2014/main" id="{2F9961E0-18ED-372F-B66B-8901BA6C46E4}"/>
              </a:ext>
            </a:extLst>
          </p:cNvPr>
          <p:cNvSpPr>
            <a:spLocks noGrp="1"/>
          </p:cNvSpPr>
          <p:nvPr>
            <p:ph type="sldNum" sz="quarter" idx="12"/>
          </p:nvPr>
        </p:nvSpPr>
        <p:spPr>
          <a:xfrm>
            <a:off x="8814462" y="5932034"/>
            <a:ext cx="1612019" cy="344841"/>
          </a:xfrm>
        </p:spPr>
        <p:txBody>
          <a:bodyPr vert="horz" lIns="91440" tIns="45720" rIns="91440" bIns="45720" rtlCol="0" anchor="ctr">
            <a:normAutofit/>
          </a:bodyPr>
          <a:lstStyle/>
          <a:p>
            <a:pPr>
              <a:spcAft>
                <a:spcPts val="600"/>
              </a:spcAft>
            </a:pPr>
            <a:fld id="{80F073CC-40D5-4B23-8DF0-9BD0A0C12F2C}" type="slidenum">
              <a:rPr lang="en-US" sz="1200" smtClean="0"/>
              <a:pPr>
                <a:spcAft>
                  <a:spcPts val="600"/>
                </a:spcAft>
              </a:pPr>
              <a:t>6</a:t>
            </a:fld>
            <a:endParaRPr lang="en-US" sz="1200"/>
          </a:p>
        </p:txBody>
      </p:sp>
    </p:spTree>
    <p:extLst>
      <p:ext uri="{BB962C8B-B14F-4D97-AF65-F5344CB8AC3E}">
        <p14:creationId xmlns:p14="http://schemas.microsoft.com/office/powerpoint/2010/main" val="3610817272"/>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3FD11D6-18C6-A3EC-6F85-0C6F2824B9A4}"/>
              </a:ext>
            </a:extLst>
          </p:cNvPr>
          <p:cNvPicPr>
            <a:picLocks noChangeAspect="1"/>
          </p:cNvPicPr>
          <p:nvPr/>
        </p:nvPicPr>
        <p:blipFill>
          <a:blip r:embed="rId2"/>
          <a:stretch>
            <a:fillRect/>
          </a:stretch>
        </p:blipFill>
        <p:spPr>
          <a:xfrm>
            <a:off x="5468962" y="-68726"/>
            <a:ext cx="6074496" cy="6477000"/>
          </a:xfrm>
          <a:prstGeom prst="rect">
            <a:avLst/>
          </a:prstGeom>
        </p:spPr>
      </p:pic>
      <p:pic>
        <p:nvPicPr>
          <p:cNvPr id="8" name="Afbeelding 7">
            <a:extLst>
              <a:ext uri="{FF2B5EF4-FFF2-40B4-BE49-F238E27FC236}">
                <a16:creationId xmlns:a16="http://schemas.microsoft.com/office/drawing/2014/main" id="{8F14BFBF-2DB0-7330-71DC-37CEE5C28D37}"/>
              </a:ext>
            </a:extLst>
          </p:cNvPr>
          <p:cNvPicPr>
            <a:picLocks noChangeAspect="1"/>
          </p:cNvPicPr>
          <p:nvPr/>
        </p:nvPicPr>
        <p:blipFill>
          <a:blip r:embed="rId3"/>
          <a:stretch>
            <a:fillRect/>
          </a:stretch>
        </p:blipFill>
        <p:spPr>
          <a:xfrm>
            <a:off x="-113962" y="-68726"/>
            <a:ext cx="5729396" cy="6477000"/>
          </a:xfrm>
          <a:prstGeom prst="rect">
            <a:avLst/>
          </a:prstGeom>
        </p:spPr>
      </p:pic>
      <p:sp>
        <p:nvSpPr>
          <p:cNvPr id="5" name="Tijdelijke aanduiding voor datum 4">
            <a:extLst>
              <a:ext uri="{FF2B5EF4-FFF2-40B4-BE49-F238E27FC236}">
                <a16:creationId xmlns:a16="http://schemas.microsoft.com/office/drawing/2014/main" id="{20A6A8E1-E017-4716-9178-F520C0D50985}"/>
              </a:ext>
            </a:extLst>
          </p:cNvPr>
          <p:cNvSpPr>
            <a:spLocks noGrp="1"/>
          </p:cNvSpPr>
          <p:nvPr>
            <p:ph type="dt" sz="half" idx="10"/>
          </p:nvPr>
        </p:nvSpPr>
        <p:spPr>
          <a:xfrm>
            <a:off x="5812883" y="6063434"/>
            <a:ext cx="4068172" cy="344840"/>
          </a:xfrm>
        </p:spPr>
        <p:txBody>
          <a:bodyPr vert="horz" lIns="91440" tIns="45720" rIns="91440" bIns="45720" rtlCol="0" anchor="ctr">
            <a:normAutofit/>
          </a:bodyPr>
          <a:lstStyle/>
          <a:p>
            <a:pPr>
              <a:spcAft>
                <a:spcPts val="600"/>
              </a:spcAft>
            </a:pPr>
            <a:fld id="{8AB4C56C-4014-4586-B22D-E38346270361}" type="datetime1">
              <a:rPr lang="en-US" sz="900" b="0" i="0">
                <a:solidFill>
                  <a:srgbClr val="FFFFFF"/>
                </a:solidFill>
                <a:effectLst/>
              </a:rPr>
              <a:pPr>
                <a:spcAft>
                  <a:spcPts val="600"/>
                </a:spcAft>
              </a:pPr>
              <a:t>8/7/2024</a:t>
            </a:fld>
            <a:endParaRPr lang="en-US" sz="900" b="0" i="0">
              <a:solidFill>
                <a:srgbClr val="FFFFFF"/>
              </a:solidFill>
              <a:effectLst/>
            </a:endParaRPr>
          </a:p>
        </p:txBody>
      </p:sp>
      <p:sp>
        <p:nvSpPr>
          <p:cNvPr id="6" name="Tijdelijke aanduiding voor dianummer 5">
            <a:extLst>
              <a:ext uri="{FF2B5EF4-FFF2-40B4-BE49-F238E27FC236}">
                <a16:creationId xmlns:a16="http://schemas.microsoft.com/office/drawing/2014/main" id="{0791BD22-019F-4EE4-A664-4D97897323CC}"/>
              </a:ext>
            </a:extLst>
          </p:cNvPr>
          <p:cNvSpPr>
            <a:spLocks noGrp="1"/>
          </p:cNvSpPr>
          <p:nvPr>
            <p:ph type="sldNum" sz="quarter" idx="12"/>
          </p:nvPr>
        </p:nvSpPr>
        <p:spPr>
          <a:xfrm>
            <a:off x="10260851" y="6063434"/>
            <a:ext cx="645613" cy="344840"/>
          </a:xfrm>
        </p:spPr>
        <p:txBody>
          <a:bodyPr vert="horz" lIns="91440" tIns="45720" rIns="91440" bIns="45720" rtlCol="0" anchor="ctr">
            <a:normAutofit/>
          </a:bodyPr>
          <a:lstStyle/>
          <a:p>
            <a:pPr>
              <a:spcAft>
                <a:spcPts val="600"/>
              </a:spcAft>
            </a:pPr>
            <a:fld id="{80F073CC-40D5-4B23-8DF0-9BD0A0C12F2C}" type="slidenum">
              <a:rPr lang="en-US" sz="900" b="0" i="0">
                <a:solidFill>
                  <a:srgbClr val="FFFFFF"/>
                </a:solidFill>
                <a:effectLst/>
              </a:rPr>
              <a:pPr>
                <a:spcAft>
                  <a:spcPts val="600"/>
                </a:spcAft>
              </a:pPr>
              <a:t>7</a:t>
            </a:fld>
            <a:endParaRPr lang="en-US" sz="900" b="0" i="0">
              <a:solidFill>
                <a:srgbClr val="FFFFFF"/>
              </a:solidFill>
              <a:effectLst/>
            </a:endParaRPr>
          </a:p>
        </p:txBody>
      </p:sp>
      <p:sp>
        <p:nvSpPr>
          <p:cNvPr id="2" name="Tekstvak 1">
            <a:extLst>
              <a:ext uri="{FF2B5EF4-FFF2-40B4-BE49-F238E27FC236}">
                <a16:creationId xmlns:a16="http://schemas.microsoft.com/office/drawing/2014/main" id="{AAC6BE28-9BD2-4B00-89FF-3BFDD9EE8D26}"/>
              </a:ext>
            </a:extLst>
          </p:cNvPr>
          <p:cNvSpPr txBox="1"/>
          <p:nvPr/>
        </p:nvSpPr>
        <p:spPr>
          <a:xfrm>
            <a:off x="534612" y="548376"/>
            <a:ext cx="4934350" cy="954107"/>
          </a:xfrm>
          <a:prstGeom prst="rect">
            <a:avLst/>
          </a:prstGeom>
          <a:solidFill>
            <a:srgbClr val="FFFF00"/>
          </a:solidFill>
        </p:spPr>
        <p:txBody>
          <a:bodyPr wrap="square" rtlCol="0">
            <a:spAutoFit/>
          </a:bodyPr>
          <a:lstStyle/>
          <a:p>
            <a:pPr algn="ctr"/>
            <a:r>
              <a:rPr lang="nl-BE" sz="2800" b="1" dirty="0">
                <a:solidFill>
                  <a:srgbClr val="FF0000"/>
                </a:solidFill>
              </a:rPr>
              <a:t>PRIVATE PORTFOLIO MASTERS</a:t>
            </a:r>
          </a:p>
        </p:txBody>
      </p:sp>
      <p:sp>
        <p:nvSpPr>
          <p:cNvPr id="3" name="Rechthoek 2">
            <a:extLst>
              <a:ext uri="{FF2B5EF4-FFF2-40B4-BE49-F238E27FC236}">
                <a16:creationId xmlns:a16="http://schemas.microsoft.com/office/drawing/2014/main" id="{9D48CD45-2A50-119D-82D1-5C7D78AC41B5}"/>
              </a:ext>
            </a:extLst>
          </p:cNvPr>
          <p:cNvSpPr/>
          <p:nvPr/>
        </p:nvSpPr>
        <p:spPr>
          <a:xfrm>
            <a:off x="5793896" y="5762488"/>
            <a:ext cx="5112568" cy="6018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a:t>UW GOUDBANK</a:t>
            </a:r>
          </a:p>
        </p:txBody>
      </p:sp>
    </p:spTree>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FEE5022A-CF41-9E55-43A3-C50DF49DDEA3}"/>
              </a:ext>
            </a:extLst>
          </p:cNvPr>
          <p:cNvSpPr>
            <a:spLocks noGrp="1"/>
          </p:cNvSpPr>
          <p:nvPr>
            <p:ph type="dt" sz="half" idx="10"/>
          </p:nvPr>
        </p:nvSpPr>
        <p:spPr/>
        <p:txBody>
          <a:bodyPr vert="horz" lIns="91440" tIns="45720" rIns="91440" bIns="45720" rtlCol="0" anchor="ctr">
            <a:normAutofit/>
          </a:bodyPr>
          <a:lstStyle/>
          <a:p>
            <a:pPr>
              <a:spcAft>
                <a:spcPts val="600"/>
              </a:spcAft>
            </a:pPr>
            <a:fld id="{79EC0A4B-AE81-4AD7-86EA-9F753B2B1EB0}" type="datetime1">
              <a:rPr lang="en-US" sz="1200" smtClean="0"/>
              <a:pPr>
                <a:spcAft>
                  <a:spcPts val="600"/>
                </a:spcAft>
              </a:pPr>
              <a:t>8/7/2024</a:t>
            </a:fld>
            <a:endParaRPr lang="en-US" sz="1200"/>
          </a:p>
        </p:txBody>
      </p:sp>
      <p:sp>
        <p:nvSpPr>
          <p:cNvPr id="5" name="Tijdelijke aanduiding voor dianummer 4">
            <a:extLst>
              <a:ext uri="{FF2B5EF4-FFF2-40B4-BE49-F238E27FC236}">
                <a16:creationId xmlns:a16="http://schemas.microsoft.com/office/drawing/2014/main" id="{2599F4E3-A278-B6AE-3A1E-25381354EFFA}"/>
              </a:ext>
            </a:extLst>
          </p:cNvPr>
          <p:cNvSpPr>
            <a:spLocks noGrp="1"/>
          </p:cNvSpPr>
          <p:nvPr>
            <p:ph type="sldNum" sz="quarter" idx="12"/>
          </p:nvPr>
        </p:nvSpPr>
        <p:spPr/>
        <p:txBody>
          <a:bodyPr vert="horz" lIns="91440" tIns="45720" rIns="91440" bIns="45720" rtlCol="0" anchor="ctr">
            <a:normAutofit/>
          </a:bodyPr>
          <a:lstStyle/>
          <a:p>
            <a:pPr>
              <a:spcAft>
                <a:spcPts val="600"/>
              </a:spcAft>
            </a:pPr>
            <a:fld id="{80F073CC-40D5-4B23-8DF0-9BD0A0C12F2C}" type="slidenum">
              <a:rPr lang="en-US" sz="1200" smtClean="0"/>
              <a:pPr>
                <a:spcAft>
                  <a:spcPts val="600"/>
                </a:spcAft>
              </a:pPr>
              <a:t>8</a:t>
            </a:fld>
            <a:endParaRPr lang="en-US" sz="1200"/>
          </a:p>
        </p:txBody>
      </p:sp>
      <p:sp>
        <p:nvSpPr>
          <p:cNvPr id="9" name="Rechthoek 8">
            <a:extLst>
              <a:ext uri="{FF2B5EF4-FFF2-40B4-BE49-F238E27FC236}">
                <a16:creationId xmlns:a16="http://schemas.microsoft.com/office/drawing/2014/main" id="{AD63570C-A715-9FC9-6351-487F048C3ACD}"/>
              </a:ext>
            </a:extLst>
          </p:cNvPr>
          <p:cNvSpPr/>
          <p:nvPr/>
        </p:nvSpPr>
        <p:spPr>
          <a:xfrm>
            <a:off x="69507" y="-71246"/>
            <a:ext cx="11379886" cy="1446550"/>
          </a:xfrm>
          <a:prstGeom prst="rect">
            <a:avLst/>
          </a:prstGeom>
          <a:noFill/>
        </p:spPr>
        <p:txBody>
          <a:bodyPr wrap="square" lIns="91440" tIns="45720" rIns="91440" bIns="45720">
            <a:spAutoFit/>
          </a:bodyPr>
          <a:lstStyle/>
          <a:p>
            <a:pPr algn="ctr"/>
            <a:r>
              <a:rPr lang="nl-NL" sz="4400" b="1" cap="none" spc="0" dirty="0">
                <a:ln w="22225">
                  <a:solidFill>
                    <a:schemeClr val="accent2"/>
                  </a:solidFill>
                  <a:prstDash val="solid"/>
                </a:ln>
                <a:solidFill>
                  <a:srgbClr val="FF0000"/>
                </a:solidFill>
                <a:effectLst/>
              </a:rPr>
              <a:t>Mexem </a:t>
            </a:r>
            <a:r>
              <a:rPr lang="nl-NL" sz="4400" b="1" cap="none" spc="0" dirty="0" err="1">
                <a:ln w="22225">
                  <a:solidFill>
                    <a:schemeClr val="accent2"/>
                  </a:solidFill>
                  <a:prstDash val="solid"/>
                </a:ln>
                <a:solidFill>
                  <a:srgbClr val="FF0000"/>
                </a:solidFill>
                <a:effectLst/>
              </a:rPr>
              <a:t>be</a:t>
            </a:r>
            <a:r>
              <a:rPr lang="nl-NL" sz="4400" b="1" cap="none" spc="0" dirty="0">
                <a:ln w="22225">
                  <a:solidFill>
                    <a:schemeClr val="accent2"/>
                  </a:solidFill>
                  <a:prstDash val="solid"/>
                </a:ln>
                <a:solidFill>
                  <a:srgbClr val="FF0000"/>
                </a:solidFill>
                <a:effectLst/>
              </a:rPr>
              <a:t> introduceert Beursplatform Interactive broker</a:t>
            </a:r>
          </a:p>
        </p:txBody>
      </p:sp>
      <p:sp>
        <p:nvSpPr>
          <p:cNvPr id="2" name="Rechthoek 1">
            <a:extLst>
              <a:ext uri="{FF2B5EF4-FFF2-40B4-BE49-F238E27FC236}">
                <a16:creationId xmlns:a16="http://schemas.microsoft.com/office/drawing/2014/main" id="{8EAD663F-39B9-F330-4673-F8049D89A1FD}"/>
              </a:ext>
            </a:extLst>
          </p:cNvPr>
          <p:cNvSpPr/>
          <p:nvPr/>
        </p:nvSpPr>
        <p:spPr>
          <a:xfrm>
            <a:off x="0" y="1215597"/>
            <a:ext cx="10903241" cy="5078313"/>
          </a:xfrm>
          <a:prstGeom prst="rect">
            <a:avLst/>
          </a:prstGeom>
          <a:noFill/>
        </p:spPr>
        <p:txBody>
          <a:bodyPr wrap="none" lIns="91440" tIns="45720" rIns="91440" bIns="45720">
            <a:spAutoFit/>
          </a:bodyPr>
          <a:lstStyle/>
          <a:p>
            <a:pPr algn="ctr"/>
            <a:r>
              <a:rPr lang="nl-NL" sz="5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rPr>
              <a:t>Breng nu je hele effectenrekening</a:t>
            </a:r>
          </a:p>
          <a:p>
            <a:pPr algn="ctr"/>
            <a:r>
              <a:rPr lang="nl-NL" sz="5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rPr>
              <a:t>over na ons</a:t>
            </a:r>
          </a:p>
          <a:p>
            <a:pPr algn="ctr"/>
            <a:r>
              <a:rPr lang="nl-NL" sz="5400" b="1" dirty="0">
                <a:ln w="12700">
                  <a:solidFill>
                    <a:schemeClr val="accent3">
                      <a:lumMod val="50000"/>
                    </a:schemeClr>
                  </a:solidFill>
                  <a:prstDash val="solid"/>
                </a:ln>
                <a:solidFill>
                  <a:srgbClr val="7030A0"/>
                </a:solidFill>
                <a:effectLst>
                  <a:innerShdw blurRad="177800">
                    <a:schemeClr val="accent3">
                      <a:lumMod val="50000"/>
                    </a:schemeClr>
                  </a:innerShdw>
                </a:effectLst>
              </a:rPr>
              <a:t>De kosten die je bank je aanrekent</a:t>
            </a:r>
          </a:p>
          <a:p>
            <a:pPr algn="ctr"/>
            <a:r>
              <a:rPr lang="nl-NL" sz="54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Heb je op één  deal </a:t>
            </a:r>
            <a:r>
              <a:rPr lang="nl-NL" sz="5400" b="1" cap="none" spc="0" dirty="0" err="1">
                <a:ln w="12700">
                  <a:solidFill>
                    <a:schemeClr val="accent3">
                      <a:lumMod val="50000"/>
                    </a:schemeClr>
                  </a:solidFill>
                  <a:prstDash val="solid"/>
                </a:ln>
                <a:solidFill>
                  <a:srgbClr val="FF0000"/>
                </a:solidFill>
                <a:effectLst>
                  <a:innerShdw blurRad="177800">
                    <a:schemeClr val="accent3">
                      <a:lumMod val="50000"/>
                    </a:schemeClr>
                  </a:innerShdw>
                </a:effectLst>
              </a:rPr>
              <a:t>herverdiend</a:t>
            </a:r>
            <a:endParaRPr lang="nl-NL" sz="54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endParaRPr>
          </a:p>
          <a:p>
            <a:pPr algn="ctr"/>
            <a:r>
              <a:rPr lang="nl-NL" sz="5400" b="1" dirty="0">
                <a:ln w="12700">
                  <a:solidFill>
                    <a:schemeClr val="accent3">
                      <a:lumMod val="50000"/>
                    </a:schemeClr>
                  </a:solidFill>
                  <a:prstDash val="solid"/>
                </a:ln>
                <a:solidFill>
                  <a:srgbClr val="7030A0"/>
                </a:solidFill>
                <a:effectLst>
                  <a:innerShdw blurRad="177800">
                    <a:schemeClr val="accent3">
                      <a:lumMod val="50000"/>
                    </a:schemeClr>
                  </a:innerShdw>
                </a:effectLst>
              </a:rPr>
              <a:t>Wij zijn de goedkoopste en toch één</a:t>
            </a:r>
          </a:p>
          <a:p>
            <a:pPr algn="ctr"/>
            <a:r>
              <a:rPr lang="nl-NL" sz="5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rPr>
              <a:t>Der aller veiligste op de wereld</a:t>
            </a:r>
          </a:p>
        </p:txBody>
      </p:sp>
    </p:spTree>
    <p:extLst>
      <p:ext uri="{BB962C8B-B14F-4D97-AF65-F5344CB8AC3E}">
        <p14:creationId xmlns:p14="http://schemas.microsoft.com/office/powerpoint/2010/main" val="1487148353"/>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C5F9C-02F1-82FA-DAB7-652DFF93C46B}"/>
              </a:ext>
            </a:extLst>
          </p:cNvPr>
          <p:cNvSpPr>
            <a:spLocks noGrp="1"/>
          </p:cNvSpPr>
          <p:nvPr>
            <p:ph type="title"/>
          </p:nvPr>
        </p:nvSpPr>
        <p:spPr>
          <a:xfrm>
            <a:off x="604742" y="307292"/>
            <a:ext cx="4127419" cy="1848128"/>
          </a:xfrm>
        </p:spPr>
        <p:txBody>
          <a:bodyPr vert="horz" lIns="91440" tIns="45720" rIns="91440" bIns="45720" rtlCol="0" anchor="b">
            <a:normAutofit/>
          </a:bodyPr>
          <a:lstStyle/>
          <a:p>
            <a:pPr defTabSz="914400"/>
            <a:r>
              <a:rPr lang="en-US" sz="5100"/>
              <a:t>Mexem be</a:t>
            </a:r>
          </a:p>
        </p:txBody>
      </p:sp>
      <p:sp>
        <p:nvSpPr>
          <p:cNvPr id="3" name="Tijdelijke aanduiding voor tekst 2">
            <a:extLst>
              <a:ext uri="{FF2B5EF4-FFF2-40B4-BE49-F238E27FC236}">
                <a16:creationId xmlns:a16="http://schemas.microsoft.com/office/drawing/2014/main" id="{ED2A56A2-D664-66F4-0DB8-78A557496B35}"/>
              </a:ext>
            </a:extLst>
          </p:cNvPr>
          <p:cNvSpPr>
            <a:spLocks noGrp="1"/>
          </p:cNvSpPr>
          <p:nvPr>
            <p:ph type="body" idx="1"/>
          </p:nvPr>
        </p:nvSpPr>
        <p:spPr>
          <a:xfrm>
            <a:off x="604742" y="2713293"/>
            <a:ext cx="4009307" cy="3136186"/>
          </a:xfrm>
        </p:spPr>
        <p:txBody>
          <a:bodyPr vert="horz" lIns="91440" tIns="45720" rIns="91440" bIns="45720" rtlCol="0">
            <a:normAutofit lnSpcReduction="10000"/>
          </a:bodyPr>
          <a:lstStyle/>
          <a:p>
            <a:pPr indent="-228600" defTabSz="914400"/>
            <a:r>
              <a:rPr lang="en-US" sz="1600" err="1"/>
              <a:t>Wij</a:t>
            </a:r>
            <a:r>
              <a:rPr lang="en-US" sz="1600"/>
              <a:t> </a:t>
            </a:r>
            <a:r>
              <a:rPr lang="en-US" sz="1600" err="1"/>
              <a:t>zoeken</a:t>
            </a:r>
            <a:r>
              <a:rPr lang="en-US" sz="1600"/>
              <a:t> advisors(</a:t>
            </a:r>
            <a:r>
              <a:rPr lang="en-US" sz="1600" err="1"/>
              <a:t>zelfstandigen</a:t>
            </a:r>
            <a:r>
              <a:rPr lang="en-US" sz="1600"/>
              <a:t>) in </a:t>
            </a:r>
            <a:r>
              <a:rPr lang="en-US" sz="1600" err="1"/>
              <a:t>deze</a:t>
            </a:r>
            <a:r>
              <a:rPr lang="en-US" sz="1600"/>
              <a:t> </a:t>
            </a:r>
            <a:r>
              <a:rPr lang="en-US" sz="1600" err="1"/>
              <a:t>steden</a:t>
            </a:r>
            <a:endParaRPr lang="en-US" sz="1600"/>
          </a:p>
          <a:p>
            <a:pPr indent="-228600" defTabSz="914400"/>
            <a:r>
              <a:rPr lang="en-US" sz="1600"/>
              <a:t>Je </a:t>
            </a:r>
            <a:r>
              <a:rPr lang="en-US" sz="1600" err="1"/>
              <a:t>moet</a:t>
            </a:r>
            <a:r>
              <a:rPr lang="en-US" sz="1600"/>
              <a:t> </a:t>
            </a:r>
            <a:r>
              <a:rPr lang="en-US" sz="1600" err="1"/>
              <a:t>een</a:t>
            </a:r>
            <a:r>
              <a:rPr lang="en-US" sz="1600"/>
              <a:t> bachelor </a:t>
            </a:r>
            <a:r>
              <a:rPr lang="en-US" sz="1600" err="1"/>
              <a:t>hebben</a:t>
            </a:r>
            <a:r>
              <a:rPr lang="en-US" sz="1600"/>
              <a:t> of master in </a:t>
            </a:r>
            <a:r>
              <a:rPr lang="en-US" sz="1600" err="1"/>
              <a:t>een</a:t>
            </a:r>
            <a:r>
              <a:rPr lang="en-US" sz="1600"/>
              <a:t> </a:t>
            </a:r>
            <a:r>
              <a:rPr lang="en-US" sz="1600" err="1"/>
              <a:t>financiele</a:t>
            </a:r>
            <a:r>
              <a:rPr lang="en-US" sz="1600"/>
              <a:t> </a:t>
            </a:r>
            <a:r>
              <a:rPr lang="en-US" sz="1600" err="1"/>
              <a:t>opleiding</a:t>
            </a:r>
            <a:endParaRPr lang="en-US" sz="1600"/>
          </a:p>
          <a:p>
            <a:pPr indent="-228600" defTabSz="914400"/>
            <a:r>
              <a:rPr lang="en-US" sz="1600"/>
              <a:t>Of </a:t>
            </a:r>
            <a:r>
              <a:rPr lang="en-US" sz="1600" err="1"/>
              <a:t>nog</a:t>
            </a:r>
            <a:r>
              <a:rPr lang="en-US" sz="1600"/>
              <a:t> </a:t>
            </a:r>
            <a:r>
              <a:rPr lang="en-US" sz="1600" err="1"/>
              <a:t>beter</a:t>
            </a:r>
            <a:r>
              <a:rPr lang="en-US" sz="1600"/>
              <a:t> </a:t>
            </a:r>
            <a:r>
              <a:rPr lang="en-US" sz="1600" err="1"/>
              <a:t>gebeten</a:t>
            </a:r>
            <a:r>
              <a:rPr lang="en-US" sz="1600"/>
              <a:t> </a:t>
            </a:r>
            <a:r>
              <a:rPr lang="en-US" sz="1600" err="1"/>
              <a:t>voor</a:t>
            </a:r>
            <a:r>
              <a:rPr lang="en-US" sz="1600"/>
              <a:t> </a:t>
            </a:r>
            <a:r>
              <a:rPr lang="en-US" sz="1600" err="1"/>
              <a:t>beleggingen</a:t>
            </a:r>
            <a:endParaRPr lang="en-US" sz="1600"/>
          </a:p>
          <a:p>
            <a:pPr indent="-228600" defTabSz="914400"/>
            <a:r>
              <a:rPr lang="en-US" sz="1600" err="1"/>
              <a:t>Uw</a:t>
            </a:r>
            <a:r>
              <a:rPr lang="en-US" sz="1600"/>
              <a:t> eigen advisor </a:t>
            </a:r>
            <a:r>
              <a:rPr lang="en-US" sz="1600" err="1"/>
              <a:t>kantoor</a:t>
            </a:r>
            <a:r>
              <a:rPr lang="en-US" sz="1600"/>
              <a:t> </a:t>
            </a:r>
            <a:r>
              <a:rPr lang="en-US" sz="1600" err="1"/>
              <a:t>runnen</a:t>
            </a:r>
            <a:r>
              <a:rPr lang="en-US" sz="1600"/>
              <a:t> </a:t>
            </a:r>
            <a:r>
              <a:rPr lang="en-US" sz="1600" err="1"/>
              <a:t>onder</a:t>
            </a:r>
            <a:r>
              <a:rPr lang="en-US" sz="1600"/>
              <a:t> </a:t>
            </a:r>
            <a:r>
              <a:rPr lang="en-US" sz="1600" err="1"/>
              <a:t>toezicht</a:t>
            </a:r>
            <a:r>
              <a:rPr lang="en-US" sz="1600"/>
              <a:t> van </a:t>
            </a:r>
            <a:r>
              <a:rPr lang="en-US" sz="1600" err="1"/>
              <a:t>mexem</a:t>
            </a:r>
            <a:r>
              <a:rPr lang="en-US" sz="1600"/>
              <a:t> be </a:t>
            </a:r>
          </a:p>
          <a:p>
            <a:pPr indent="-228600" defTabSz="914400"/>
            <a:r>
              <a:rPr lang="en-US" sz="1600" err="1"/>
              <a:t>Inlichtigen</a:t>
            </a:r>
            <a:r>
              <a:rPr lang="en-US" sz="1600"/>
              <a:t> op </a:t>
            </a:r>
            <a:r>
              <a:rPr lang="en-US" sz="1600" err="1"/>
              <a:t>kantoor</a:t>
            </a:r>
            <a:r>
              <a:rPr lang="en-US" sz="1600"/>
              <a:t> </a:t>
            </a:r>
            <a:r>
              <a:rPr lang="en-US" sz="1600" err="1"/>
              <a:t>knokke</a:t>
            </a:r>
            <a:endParaRPr lang="en-US" sz="1600"/>
          </a:p>
          <a:p>
            <a:pPr indent="-228600" defTabSz="914400"/>
            <a:r>
              <a:rPr lang="en-US" sz="1600"/>
              <a:t>050344777   of 050150012</a:t>
            </a:r>
          </a:p>
          <a:p>
            <a:pPr indent="-228600" defTabSz="914400"/>
            <a:r>
              <a:rPr lang="en-US" sz="1600"/>
              <a:t>bernard@busschaert.eu</a:t>
            </a:r>
          </a:p>
        </p:txBody>
      </p:sp>
      <p:sp>
        <p:nvSpPr>
          <p:cNvPr id="4" name="Tijdelijke aanduiding voor datum 3">
            <a:extLst>
              <a:ext uri="{FF2B5EF4-FFF2-40B4-BE49-F238E27FC236}">
                <a16:creationId xmlns:a16="http://schemas.microsoft.com/office/drawing/2014/main" id="{9643386B-C2E5-41B3-0D05-BD6988A049C9}"/>
              </a:ext>
            </a:extLst>
          </p:cNvPr>
          <p:cNvSpPr>
            <a:spLocks noGrp="1"/>
          </p:cNvSpPr>
          <p:nvPr>
            <p:ph type="dt" sz="half" idx="10"/>
          </p:nvPr>
        </p:nvSpPr>
        <p:spPr/>
        <p:txBody>
          <a:bodyPr vert="horz" lIns="91440" tIns="45720" rIns="91440" bIns="45720" rtlCol="0" anchor="ctr">
            <a:normAutofit/>
          </a:bodyPr>
          <a:lstStyle/>
          <a:p>
            <a:pPr>
              <a:spcAft>
                <a:spcPts val="600"/>
              </a:spcAft>
              <a:defRPr/>
            </a:pPr>
            <a:fld id="{79EC0A4B-AE81-4AD7-86EA-9F753B2B1EB0}" type="datetime1">
              <a:rPr lang="en-US" sz="1200" smtClean="0">
                <a:solidFill>
                  <a:prstClr val="black">
                    <a:tint val="75000"/>
                  </a:prstClr>
                </a:solidFill>
                <a:latin typeface="Calibri" panose="020F0502020204030204"/>
              </a:rPr>
              <a:pPr>
                <a:spcAft>
                  <a:spcPts val="600"/>
                </a:spcAft>
                <a:defRPr/>
              </a:pPr>
              <a:t>8/7/2024</a:t>
            </a:fld>
            <a:endParaRPr lang="en-US" sz="1200">
              <a:solidFill>
                <a:prstClr val="black">
                  <a:tint val="75000"/>
                </a:prstClr>
              </a:solidFill>
              <a:latin typeface="Calibri" panose="020F0502020204030204"/>
            </a:endParaRPr>
          </a:p>
        </p:txBody>
      </p:sp>
      <p:sp>
        <p:nvSpPr>
          <p:cNvPr id="5" name="Tijdelijke aanduiding voor dianummer 4">
            <a:extLst>
              <a:ext uri="{FF2B5EF4-FFF2-40B4-BE49-F238E27FC236}">
                <a16:creationId xmlns:a16="http://schemas.microsoft.com/office/drawing/2014/main" id="{E60F7B1A-2A39-19E4-01BC-AC7BA0A6EC1F}"/>
              </a:ext>
            </a:extLst>
          </p:cNvPr>
          <p:cNvSpPr>
            <a:spLocks noGrp="1"/>
          </p:cNvSpPr>
          <p:nvPr>
            <p:ph type="sldNum" sz="quarter" idx="12"/>
          </p:nvPr>
        </p:nvSpPr>
        <p:spPr>
          <a:xfrm>
            <a:off x="9863058" y="6003219"/>
            <a:ext cx="863917" cy="344840"/>
          </a:xfrm>
        </p:spPr>
        <p:txBody>
          <a:bodyPr vert="horz" lIns="91440" tIns="45720" rIns="91440" bIns="45720" rtlCol="0" anchor="ctr">
            <a:normAutofit/>
          </a:bodyPr>
          <a:lstStyle/>
          <a:p>
            <a:pPr>
              <a:spcAft>
                <a:spcPts val="600"/>
              </a:spcAft>
              <a:defRPr/>
            </a:pPr>
            <a:fld id="{80F073CC-40D5-4B23-8DF0-9BD0A0C12F2C}" type="slidenum">
              <a:rPr lang="en-US" sz="1200" smtClean="0">
                <a:solidFill>
                  <a:srgbClr val="FFFFFF"/>
                </a:solidFill>
                <a:latin typeface="Calibri" panose="020F0502020204030204"/>
              </a:rPr>
              <a:pPr>
                <a:spcAft>
                  <a:spcPts val="600"/>
                </a:spcAft>
                <a:defRPr/>
              </a:pPr>
              <a:t>9</a:t>
            </a:fld>
            <a:endParaRPr lang="en-US" sz="1200">
              <a:solidFill>
                <a:srgbClr val="FFFFFF"/>
              </a:solidFill>
              <a:latin typeface="Calibri" panose="020F0502020204030204"/>
            </a:endParaRPr>
          </a:p>
        </p:txBody>
      </p:sp>
      <p:pic>
        <p:nvPicPr>
          <p:cNvPr id="7" name="Afbeelding 6">
            <a:extLst>
              <a:ext uri="{FF2B5EF4-FFF2-40B4-BE49-F238E27FC236}">
                <a16:creationId xmlns:a16="http://schemas.microsoft.com/office/drawing/2014/main" id="{EDF4289B-BCBC-F4CA-75A5-6B7A5E2EE808}"/>
              </a:ext>
            </a:extLst>
          </p:cNvPr>
          <p:cNvPicPr>
            <a:picLocks noChangeAspect="1"/>
          </p:cNvPicPr>
          <p:nvPr/>
        </p:nvPicPr>
        <p:blipFill rotWithShape="1">
          <a:blip r:embed="rId2"/>
          <a:srcRect l="10084" r="6381" b="-2"/>
          <a:stretch/>
        </p:blipFill>
        <p:spPr>
          <a:xfrm>
            <a:off x="5018451" y="10"/>
            <a:ext cx="6499010" cy="647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1526626"/>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5F4E134-1067-4D8A-A852-557FB2AA4935}">
  <we:reference id="wa200005566" version="3.0.0.2" store="nl-NL"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Basis</Template>
  <TotalTime>0</TotalTime>
  <Words>573</Words>
  <Application>Microsoft Office PowerPoint</Application>
  <PresentationFormat>Aangepast</PresentationFormat>
  <Paragraphs>177</Paragraphs>
  <Slides>44</Slides>
  <Notes>2</Notes>
  <HiddenSlides>3</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44</vt:i4>
      </vt:variant>
    </vt:vector>
  </HeadingPairs>
  <TitlesOfParts>
    <vt:vector size="53" baseType="lpstr">
      <vt:lpstr>Arial Unicode MS</vt:lpstr>
      <vt:lpstr>Arial Black</vt:lpstr>
      <vt:lpstr>Univers</vt:lpstr>
      <vt:lpstr>Constantia</vt:lpstr>
      <vt:lpstr>Arial</vt:lpstr>
      <vt:lpstr>Calibri</vt:lpstr>
      <vt:lpstr>Corbel</vt:lpstr>
      <vt:lpstr>LJQQAM+ITC Zapf Chancery Medium Italic</vt:lpstr>
      <vt:lpstr>Basis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Mexem be</vt:lpstr>
      <vt:lpstr>PowerPoint-presentatie</vt:lpstr>
      <vt:lpstr>PowerPoint-presentatie</vt:lpstr>
      <vt:lpstr>PowerPoint-presentatie</vt:lpstr>
      <vt:lpstr>PowerPoint-presentatie</vt:lpstr>
      <vt:lpstr>PowerPoint-presentatie</vt:lpstr>
      <vt:lpstr>PowerPoint-presentatie</vt:lpstr>
      <vt:lpstr>Zie hoe één der beste economisten zich nu vergist  prof De Grauwe  pleit voor klimaatdividend bij ons maar dat zal een omgekeerd effect hebben want staalbedrijven zullen verhuizen waar ze minder strenge regels hebben en de wereld zal er nog slechter aan toe gaan en wij Europeanen ook ,,dus prof  kunnen zich ook zwaar vergissen  vooral als ze vroeger  liberal e gedachten hadden en nu plots  socialistiche  invloed hebben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Alle informatie op kantoor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 en verkoop goud </vt:lpstr>
      <vt:lpstr>HOE KAN MEN ZICH BESCHERMEN TEGEN DEFLATIE OF KOOPKRACHTCRASH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PowerPoint</dc:title>
  <dc:creator>bernard busschaert</dc:creator>
  <cp:lastModifiedBy>bernard busschaert</cp:lastModifiedBy>
  <cp:revision>8</cp:revision>
  <cp:lastPrinted>2023-12-06T10:58:29Z</cp:lastPrinted>
  <dcterms:modified xsi:type="dcterms:W3CDTF">2024-08-07T08:35:40Z</dcterms:modified>
</cp:coreProperties>
</file>