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53"/>
  </p:notesMasterIdLst>
  <p:sldIdLst>
    <p:sldId id="256" r:id="rId2"/>
    <p:sldId id="505" r:id="rId3"/>
    <p:sldId id="476" r:id="rId4"/>
    <p:sldId id="546" r:id="rId5"/>
    <p:sldId id="547" r:id="rId6"/>
    <p:sldId id="548" r:id="rId7"/>
    <p:sldId id="258" r:id="rId8"/>
    <p:sldId id="518" r:id="rId9"/>
    <p:sldId id="531" r:id="rId10"/>
    <p:sldId id="460" r:id="rId11"/>
    <p:sldId id="260" r:id="rId12"/>
    <p:sldId id="512" r:id="rId13"/>
    <p:sldId id="549" r:id="rId14"/>
    <p:sldId id="539" r:id="rId15"/>
    <p:sldId id="540" r:id="rId16"/>
    <p:sldId id="542" r:id="rId17"/>
    <p:sldId id="264" r:id="rId18"/>
    <p:sldId id="515" r:id="rId19"/>
    <p:sldId id="466" r:id="rId20"/>
    <p:sldId id="465" r:id="rId21"/>
    <p:sldId id="404" r:id="rId22"/>
    <p:sldId id="336" r:id="rId23"/>
    <p:sldId id="462" r:id="rId24"/>
    <p:sldId id="272" r:id="rId25"/>
    <p:sldId id="496" r:id="rId26"/>
    <p:sldId id="274" r:id="rId27"/>
    <p:sldId id="380" r:id="rId28"/>
    <p:sldId id="519" r:id="rId29"/>
    <p:sldId id="520" r:id="rId30"/>
    <p:sldId id="530" r:id="rId31"/>
    <p:sldId id="526" r:id="rId32"/>
    <p:sldId id="529" r:id="rId33"/>
    <p:sldId id="528" r:id="rId34"/>
    <p:sldId id="525" r:id="rId35"/>
    <p:sldId id="536" r:id="rId36"/>
    <p:sldId id="524" r:id="rId37"/>
    <p:sldId id="541" r:id="rId38"/>
    <p:sldId id="543" r:id="rId39"/>
    <p:sldId id="544" r:id="rId40"/>
    <p:sldId id="545" r:id="rId41"/>
    <p:sldId id="550" r:id="rId42"/>
    <p:sldId id="551" r:id="rId43"/>
    <p:sldId id="552" r:id="rId44"/>
    <p:sldId id="553" r:id="rId45"/>
    <p:sldId id="554" r:id="rId46"/>
    <p:sldId id="555" r:id="rId47"/>
    <p:sldId id="556" r:id="rId48"/>
    <p:sldId id="483" r:id="rId49"/>
    <p:sldId id="535" r:id="rId50"/>
    <p:sldId id="400" r:id="rId51"/>
    <p:sldId id="534" r:id="rId52"/>
  </p:sldIdLst>
  <p:sldSz cx="11518900" cy="6477000"/>
  <p:notesSz cx="9929813" cy="6797675"/>
  <p:embeddedFontLst>
    <p:embeddedFont>
      <p:font typeface="Arial Unicode MS" panose="020B0604020202020204" charset="-128"/>
      <p:regular r:id="rId54"/>
    </p:embeddedFont>
    <p:embeddedFont>
      <p:font typeface="Arial Black" panose="020B0A04020102020204" pitchFamily="34" charset="0"/>
      <p:bold r:id="rId55"/>
    </p:embeddedFont>
    <p:embeddedFont>
      <p:font typeface="Constantia" panose="02030602050306030303" pitchFamily="18" charset="0"/>
      <p:regular r:id="rId56"/>
      <p:bold r:id="rId57"/>
      <p:italic r:id="rId58"/>
      <p:boldItalic r:id="rId59"/>
    </p:embeddedFont>
    <p:embeddedFont>
      <p:font typeface="Corbel" panose="020B0503020204020204" pitchFamily="34" charset="0"/>
      <p:regular r:id="rId60"/>
      <p:bold r:id="rId61"/>
      <p:italic r:id="rId62"/>
      <p:boldItalic r:id="rId63"/>
    </p:embeddedFont>
    <p:embeddedFont>
      <p:font typeface="LJQQAM+ITC Zapf Chancery Medium Italic" panose="020B0604020202020204"/>
      <p:regular r:id="rId64"/>
    </p:embeddedFont>
    <p:embeddedFont>
      <p:font typeface="Univers" panose="020B0503020202020204" pitchFamily="34" charset="0"/>
      <p:regular r:id="rId65"/>
      <p:bold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546"/>
            <p14:sldId id="547"/>
            <p14:sldId id="548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12"/>
            <p14:sldId id="549"/>
            <p14:sldId id="539"/>
            <p14:sldId id="540"/>
            <p14:sldId id="542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541"/>
            <p14:sldId id="543"/>
            <p14:sldId id="544"/>
            <p14:sldId id="545"/>
            <p14:sldId id="550"/>
            <p14:sldId id="551"/>
            <p14:sldId id="552"/>
            <p14:sldId id="553"/>
            <p14:sldId id="554"/>
            <p14:sldId id="555"/>
            <p14:sldId id="556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52655E-56F2-4492-90B9-6CCB5F736E48}" v="1" dt="2024-08-20T08:08:43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38" y="15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53AAC284-142A-4616-A30A-7EF1BDC5DFD9}"/>
    <pc:docChg chg="custSel modSld">
      <pc:chgData name="bernard busschaert" userId="3712a37b8b467b77" providerId="LiveId" clId="{53AAC284-142A-4616-A30A-7EF1BDC5DFD9}" dt="2024-08-20T09:31:22.593" v="5" actId="26606"/>
      <pc:docMkLst>
        <pc:docMk/>
      </pc:docMkLst>
      <pc:sldChg chg="addSp delSp modSp mod">
        <pc:chgData name="bernard busschaert" userId="3712a37b8b467b77" providerId="LiveId" clId="{53AAC284-142A-4616-A30A-7EF1BDC5DFD9}" dt="2024-08-20T09:31:22.593" v="5" actId="26606"/>
        <pc:sldMkLst>
          <pc:docMk/>
          <pc:sldMk cId="3906166315" sldId="546"/>
        </pc:sldMkLst>
        <pc:spChg chg="mod">
          <ac:chgData name="bernard busschaert" userId="3712a37b8b467b77" providerId="LiveId" clId="{53AAC284-142A-4616-A30A-7EF1BDC5DFD9}" dt="2024-08-20T09:31:11.763" v="2" actId="26606"/>
          <ac:spMkLst>
            <pc:docMk/>
            <pc:sldMk cId="3906166315" sldId="546"/>
            <ac:spMk id="4" creationId="{4B872EC0-78B1-DA6F-0414-A18519EB08CD}"/>
          </ac:spMkLst>
        </pc:spChg>
        <pc:spChg chg="mod">
          <ac:chgData name="bernard busschaert" userId="3712a37b8b467b77" providerId="LiveId" clId="{53AAC284-142A-4616-A30A-7EF1BDC5DFD9}" dt="2024-08-20T09:31:11.763" v="2" actId="26606"/>
          <ac:spMkLst>
            <pc:docMk/>
            <pc:sldMk cId="3906166315" sldId="546"/>
            <ac:spMk id="5" creationId="{415CDB52-A87A-CBFE-B5A6-E1F1423972D2}"/>
          </ac:spMkLst>
        </pc:spChg>
        <pc:spChg chg="del">
          <ac:chgData name="bernard busschaert" userId="3712a37b8b467b77" providerId="LiveId" clId="{53AAC284-142A-4616-A30A-7EF1BDC5DFD9}" dt="2024-08-20T09:31:11.763" v="2" actId="26606"/>
          <ac:spMkLst>
            <pc:docMk/>
            <pc:sldMk cId="3906166315" sldId="546"/>
            <ac:spMk id="21" creationId="{D036D0D5-3AA0-47FD-A83C-7A06CA2EEE1A}"/>
          </ac:spMkLst>
        </pc:spChg>
        <pc:spChg chg="del">
          <ac:chgData name="bernard busschaert" userId="3712a37b8b467b77" providerId="LiveId" clId="{53AAC284-142A-4616-A30A-7EF1BDC5DFD9}" dt="2024-08-20T09:31:11.763" v="2" actId="26606"/>
          <ac:spMkLst>
            <pc:docMk/>
            <pc:sldMk cId="3906166315" sldId="546"/>
            <ac:spMk id="22" creationId="{E3FF0025-03AB-4126-9E23-1B4F2D4B1748}"/>
          </ac:spMkLst>
        </pc:spChg>
        <pc:spChg chg="del">
          <ac:chgData name="bernard busschaert" userId="3712a37b8b467b77" providerId="LiveId" clId="{53AAC284-142A-4616-A30A-7EF1BDC5DFD9}" dt="2024-08-20T09:31:11.763" v="2" actId="26606"/>
          <ac:spMkLst>
            <pc:docMk/>
            <pc:sldMk cId="3906166315" sldId="546"/>
            <ac:spMk id="23" creationId="{4C149C42-FAD2-4559-80A1-B6E921D049AC}"/>
          </ac:spMkLst>
        </pc:spChg>
        <pc:spChg chg="add del">
          <ac:chgData name="bernard busschaert" userId="3712a37b8b467b77" providerId="LiveId" clId="{53AAC284-142A-4616-A30A-7EF1BDC5DFD9}" dt="2024-08-20T09:31:22.593" v="5" actId="26606"/>
          <ac:spMkLst>
            <pc:docMk/>
            <pc:sldMk cId="3906166315" sldId="546"/>
            <ac:spMk id="28" creationId="{E9E09B16-4874-4AF2-86A9-1E174C200001}"/>
          </ac:spMkLst>
        </pc:spChg>
        <pc:spChg chg="add del">
          <ac:chgData name="bernard busschaert" userId="3712a37b8b467b77" providerId="LiveId" clId="{53AAC284-142A-4616-A30A-7EF1BDC5DFD9}" dt="2024-08-20T09:31:22.593" v="5" actId="26606"/>
          <ac:spMkLst>
            <pc:docMk/>
            <pc:sldMk cId="3906166315" sldId="546"/>
            <ac:spMk id="30" creationId="{F557AC3B-63D5-4181-AD35-0D051F7C8225}"/>
          </ac:spMkLst>
        </pc:spChg>
        <pc:spChg chg="add">
          <ac:chgData name="bernard busschaert" userId="3712a37b8b467b77" providerId="LiveId" clId="{53AAC284-142A-4616-A30A-7EF1BDC5DFD9}" dt="2024-08-20T09:31:22.593" v="5" actId="26606"/>
          <ac:spMkLst>
            <pc:docMk/>
            <pc:sldMk cId="3906166315" sldId="546"/>
            <ac:spMk id="35" creationId="{E9E09B16-4874-4AF2-86A9-1E174C200001}"/>
          </ac:spMkLst>
        </pc:spChg>
        <pc:spChg chg="add">
          <ac:chgData name="bernard busschaert" userId="3712a37b8b467b77" providerId="LiveId" clId="{53AAC284-142A-4616-A30A-7EF1BDC5DFD9}" dt="2024-08-20T09:31:22.593" v="5" actId="26606"/>
          <ac:spMkLst>
            <pc:docMk/>
            <pc:sldMk cId="3906166315" sldId="546"/>
            <ac:spMk id="37" creationId="{F557AC3B-63D5-4181-AD35-0D051F7C8225}"/>
          </ac:spMkLst>
        </pc:spChg>
        <pc:picChg chg="del">
          <ac:chgData name="bernard busschaert" userId="3712a37b8b467b77" providerId="LiveId" clId="{53AAC284-142A-4616-A30A-7EF1BDC5DFD9}" dt="2024-08-20T09:31:04.532" v="0" actId="478"/>
          <ac:picMkLst>
            <pc:docMk/>
            <pc:sldMk cId="3906166315" sldId="546"/>
            <ac:picMk id="3" creationId="{1A4D91BB-B275-B768-8779-81D2E4A3F107}"/>
          </ac:picMkLst>
        </pc:picChg>
        <pc:picChg chg="add del mod ord">
          <ac:chgData name="bernard busschaert" userId="3712a37b8b467b77" providerId="LiveId" clId="{53AAC284-142A-4616-A30A-7EF1BDC5DFD9}" dt="2024-08-20T09:31:16.647" v="3" actId="478"/>
          <ac:picMkLst>
            <pc:docMk/>
            <pc:sldMk cId="3906166315" sldId="546"/>
            <ac:picMk id="6" creationId="{5BE86EEF-6A3D-74F2-1522-91D1A22548EC}"/>
          </ac:picMkLst>
        </pc:picChg>
        <pc:picChg chg="add mod ord">
          <ac:chgData name="bernard busschaert" userId="3712a37b8b467b77" providerId="LiveId" clId="{53AAC284-142A-4616-A30A-7EF1BDC5DFD9}" dt="2024-08-20T09:31:22.593" v="5" actId="26606"/>
          <ac:picMkLst>
            <pc:docMk/>
            <pc:sldMk cId="3906166315" sldId="546"/>
            <ac:picMk id="8" creationId="{C9A676DD-FDF2-A6B2-AC60-F1B865311571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D92EA78E-9884-428E-BCAB-C4D02A96CDF3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277D5C2E-29F7-4039-A657-0DF17578CA64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29A12A8-5BFD-4727-8B8D-DCD06D09FCC5}" type="pres">
      <dgm:prSet presAssocID="{B30CD43A-AD03-4B59-8F4A-17A751F5C3E4}" presName="spacer" presStyleCnt="0"/>
      <dgm:spPr/>
    </dgm:pt>
    <dgm:pt modelId="{E1BCD37C-DA90-43F5-9E69-F243B1C18FF7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CAF34BD-3DCF-4A4C-9911-551F53B71E85}" type="pres">
      <dgm:prSet presAssocID="{1E61E9A5-B69D-413A-8173-37940B8C1274}" presName="spacer" presStyleCnt="0"/>
      <dgm:spPr/>
    </dgm:pt>
    <dgm:pt modelId="{05F3A584-649B-4F24-A2FC-3ED3F3B7CFF1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31AB13D-FEFD-445B-8B0C-0E7D42EBE855}" type="pres">
      <dgm:prSet presAssocID="{09AB4A42-4D58-49A7-BF8D-216D6042EAA5}" presName="spacer" presStyleCnt="0"/>
      <dgm:spPr/>
    </dgm:pt>
    <dgm:pt modelId="{20BD0497-96C6-4F26-BA44-2709F44E6B19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0378D6-B549-44AF-84E8-942E15286825}" type="pres">
      <dgm:prSet presAssocID="{4EA068D1-CC97-405E-8545-6774E79844EF}" presName="spacer" presStyleCnt="0"/>
      <dgm:spPr/>
    </dgm:pt>
    <dgm:pt modelId="{2B048ECC-0036-4252-9E16-910661936D8F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36C83B5C-808B-4AF7-9EEC-2EE1A3C07654}" type="presOf" srcId="{56448D94-16A9-4895-8FAA-122E436DE52B}" destId="{277D5C2E-29F7-4039-A657-0DF17578CA64}" srcOrd="0" destOrd="0" presId="urn:microsoft.com/office/officeart/2005/8/layout/vList2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0EB63D74-4826-47A9-B83C-554A1EACD958}" type="presOf" srcId="{80A314BF-352E-4944-A88C-7AB0CBF31700}" destId="{E1BCD37C-DA90-43F5-9E69-F243B1C18FF7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0F849AA0-F31D-4135-B949-1A7C7FDDBA0C}" type="presOf" srcId="{978A7F72-9446-4607-B7F4-6767861DBBAB}" destId="{05F3A584-649B-4F24-A2FC-3ED3F3B7CF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74A41DC4-A630-4A75-9622-F4BCD90A0D55}" type="presOf" srcId="{0EE3F159-F1D6-4FE3-B33A-A6B592245C74}" destId="{D92EA78E-9884-428E-BCAB-C4D02A96CDF3}" srcOrd="0" destOrd="0" presId="urn:microsoft.com/office/officeart/2005/8/layout/vList2"/>
    <dgm:cxn modelId="{97537BD0-32C1-4C79-9CFF-1A122D4464DC}" type="presOf" srcId="{7B162C0D-8231-49A0-8533-B5A9CBD00339}" destId="{2B048ECC-0036-4252-9E16-910661936D8F}" srcOrd="0" destOrd="0" presId="urn:microsoft.com/office/officeart/2005/8/layout/vList2"/>
    <dgm:cxn modelId="{1F44DED7-23F6-4677-8C3B-438C1AC9AC68}" type="presOf" srcId="{53A3BC40-D848-42E8-B02C-D3435AFDD15F}" destId="{20BD0497-96C6-4F26-BA44-2709F44E6B19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E460CF2A-4B27-4130-8045-48EFC807AB05}" type="presParOf" srcId="{D92EA78E-9884-428E-BCAB-C4D02A96CDF3}" destId="{277D5C2E-29F7-4039-A657-0DF17578CA64}" srcOrd="0" destOrd="0" presId="urn:microsoft.com/office/officeart/2005/8/layout/vList2"/>
    <dgm:cxn modelId="{89C2BAD6-1C2C-4109-95A1-FDA4EF1E4CDA}" type="presParOf" srcId="{D92EA78E-9884-428E-BCAB-C4D02A96CDF3}" destId="{729A12A8-5BFD-4727-8B8D-DCD06D09FCC5}" srcOrd="1" destOrd="0" presId="urn:microsoft.com/office/officeart/2005/8/layout/vList2"/>
    <dgm:cxn modelId="{669D8A2D-BEC8-45AB-9166-E21668A012EE}" type="presParOf" srcId="{D92EA78E-9884-428E-BCAB-C4D02A96CDF3}" destId="{E1BCD37C-DA90-43F5-9E69-F243B1C18FF7}" srcOrd="2" destOrd="0" presId="urn:microsoft.com/office/officeart/2005/8/layout/vList2"/>
    <dgm:cxn modelId="{A6623B4A-9A67-4648-9690-7C17BA4F7FC0}" type="presParOf" srcId="{D92EA78E-9884-428E-BCAB-C4D02A96CDF3}" destId="{7CAF34BD-3DCF-4A4C-9911-551F53B71E85}" srcOrd="3" destOrd="0" presId="urn:microsoft.com/office/officeart/2005/8/layout/vList2"/>
    <dgm:cxn modelId="{71AEB27C-66D8-45EC-A734-39D0F0E7931C}" type="presParOf" srcId="{D92EA78E-9884-428E-BCAB-C4D02A96CDF3}" destId="{05F3A584-649B-4F24-A2FC-3ED3F3B7CFF1}" srcOrd="4" destOrd="0" presId="urn:microsoft.com/office/officeart/2005/8/layout/vList2"/>
    <dgm:cxn modelId="{10B71E8E-CCE2-4589-8CFB-153E6BC2B874}" type="presParOf" srcId="{D92EA78E-9884-428E-BCAB-C4D02A96CDF3}" destId="{831AB13D-FEFD-445B-8B0C-0E7D42EBE855}" srcOrd="5" destOrd="0" presId="urn:microsoft.com/office/officeart/2005/8/layout/vList2"/>
    <dgm:cxn modelId="{774FBAA9-4CE4-44E7-82A0-DC4EDE9351F9}" type="presParOf" srcId="{D92EA78E-9884-428E-BCAB-C4D02A96CDF3}" destId="{20BD0497-96C6-4F26-BA44-2709F44E6B19}" srcOrd="6" destOrd="0" presId="urn:microsoft.com/office/officeart/2005/8/layout/vList2"/>
    <dgm:cxn modelId="{4A4395BB-482E-4140-8CDF-F73DCBA74CE0}" type="presParOf" srcId="{D92EA78E-9884-428E-BCAB-C4D02A96CDF3}" destId="{580378D6-B549-44AF-84E8-942E15286825}" srcOrd="7" destOrd="0" presId="urn:microsoft.com/office/officeart/2005/8/layout/vList2"/>
    <dgm:cxn modelId="{CABFFF7E-DF6A-4991-AE4C-E9067BADC758}" type="presParOf" srcId="{D92EA78E-9884-428E-BCAB-C4D02A96CDF3}" destId="{2B048ECC-0036-4252-9E16-910661936D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D5C2E-29F7-4039-A657-0DF17578CA64}">
      <dsp:nvSpPr>
        <dsp:cNvPr id="0" name=""/>
        <dsp:cNvSpPr/>
      </dsp:nvSpPr>
      <dsp:spPr>
        <a:xfrm>
          <a:off x="0" y="10060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130128"/>
        <a:ext cx="4160918" cy="545834"/>
      </dsp:txXfrm>
    </dsp:sp>
    <dsp:sp modelId="{E1BCD37C-DA90-43F5-9E69-F243B1C18FF7}">
      <dsp:nvSpPr>
        <dsp:cNvPr id="0" name=""/>
        <dsp:cNvSpPr/>
      </dsp:nvSpPr>
      <dsp:spPr>
        <a:xfrm>
          <a:off x="0" y="73717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766698"/>
        <a:ext cx="4160918" cy="545834"/>
      </dsp:txXfrm>
    </dsp:sp>
    <dsp:sp modelId="{05F3A584-649B-4F24-A2FC-3ED3F3B7CFF1}">
      <dsp:nvSpPr>
        <dsp:cNvPr id="0" name=""/>
        <dsp:cNvSpPr/>
      </dsp:nvSpPr>
      <dsp:spPr>
        <a:xfrm>
          <a:off x="0" y="137374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403269"/>
        <a:ext cx="4160918" cy="545834"/>
      </dsp:txXfrm>
    </dsp:sp>
    <dsp:sp modelId="{20BD0497-96C6-4F26-BA44-2709F44E6B19}">
      <dsp:nvSpPr>
        <dsp:cNvPr id="0" name=""/>
        <dsp:cNvSpPr/>
      </dsp:nvSpPr>
      <dsp:spPr>
        <a:xfrm>
          <a:off x="0" y="201031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039839"/>
        <a:ext cx="4160918" cy="545834"/>
      </dsp:txXfrm>
    </dsp:sp>
    <dsp:sp modelId="{2B048ECC-0036-4252-9E16-910661936D8F}">
      <dsp:nvSpPr>
        <dsp:cNvPr id="0" name=""/>
        <dsp:cNvSpPr/>
      </dsp:nvSpPr>
      <dsp:spPr>
        <a:xfrm>
          <a:off x="0" y="264688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676409"/>
        <a:ext cx="4160918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20/08/2024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284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361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648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063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9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0.png"/><Relationship Id="rId9" Type="http://schemas.microsoft.com/office/2007/relationships/diagramDrawing" Target="../diagrams/drawing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8/20/2024</a:t>
            </a:fld>
            <a:endParaRPr lang="en-US" sz="900"/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10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8/20/2024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9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07" name="Rectangle 99">
            <a:extLst>
              <a:ext uri="{FF2B5EF4-FFF2-40B4-BE49-F238E27FC236}">
                <a16:creationId xmlns:a16="http://schemas.microsoft.com/office/drawing/2014/main" id="{3BD28B09-C850-4EA4-8888-67416520F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B16B705-E09E-18D5-0549-85DF1E163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49" y="230293"/>
            <a:ext cx="10469402" cy="5051487"/>
          </a:xfrm>
          <a:prstGeom prst="rect">
            <a:avLst/>
          </a:prstGeom>
        </p:spPr>
      </p:pic>
      <p:sp>
        <p:nvSpPr>
          <p:cNvPr id="108" name="Rectangle 101">
            <a:extLst>
              <a:ext uri="{FF2B5EF4-FFF2-40B4-BE49-F238E27FC236}">
                <a16:creationId xmlns:a16="http://schemas.microsoft.com/office/drawing/2014/main" id="{8DE9D5BA-83AA-4459-83D3-20EC090C2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4D5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effectLst/>
              </a:rPr>
              <a:pPr>
                <a:spcAft>
                  <a:spcPts val="600"/>
                </a:spcAft>
              </a:pPr>
              <a:t>8/20/2024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effectLst/>
              </a:rPr>
              <a:pPr>
                <a:spcAft>
                  <a:spcPts val="600"/>
                </a:spcAft>
              </a:pPr>
              <a:t>12</a:t>
            </a:fld>
            <a:endParaRPr lang="en-US" sz="1200" b="0" i="0">
              <a:effectLst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673A284-C8B7-5387-9F84-A96FDC8A9D4D}"/>
              </a:ext>
            </a:extLst>
          </p:cNvPr>
          <p:cNvSpPr txBox="1"/>
          <p:nvPr/>
        </p:nvSpPr>
        <p:spPr>
          <a:xfrm>
            <a:off x="553915" y="5380892"/>
            <a:ext cx="10550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  <a:highlight>
                  <a:srgbClr val="FFFF00"/>
                </a:highlight>
              </a:rPr>
              <a:t>Goud en/of goudmijnen brengen  nu meer op dan de beste </a:t>
            </a:r>
            <a:r>
              <a:rPr lang="nl-BE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magnificent</a:t>
            </a:r>
            <a:r>
              <a:rPr lang="nl-BE" b="1" dirty="0">
                <a:solidFill>
                  <a:srgbClr val="FF0000"/>
                </a:solidFill>
                <a:highlight>
                  <a:srgbClr val="FFFF00"/>
                </a:highlight>
              </a:rPr>
              <a:t> 7</a:t>
            </a:r>
          </a:p>
          <a:p>
            <a:r>
              <a:rPr lang="nl-BE" b="1" dirty="0">
                <a:solidFill>
                  <a:srgbClr val="FF0000"/>
                </a:solidFill>
                <a:highlight>
                  <a:srgbClr val="FFFF00"/>
                </a:highlight>
              </a:rPr>
              <a:t>De stijgingspotentieel van MAGS is eerder klein want iedereen is daar reeds in belegd en moet weldra </a:t>
            </a:r>
            <a:r>
              <a:rPr lang="nl-BE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verkopen,,stijgingspotentieel</a:t>
            </a:r>
            <a:r>
              <a:rPr lang="nl-BE" b="1" dirty="0">
                <a:solidFill>
                  <a:srgbClr val="FF0000"/>
                </a:solidFill>
                <a:highlight>
                  <a:srgbClr val="FFFF00"/>
                </a:highlight>
              </a:rPr>
              <a:t> van goudmijnen is enorm want enkel 3% van de beleggers bezitten dit</a:t>
            </a: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726F788-8A1D-7DB4-8A55-4C99C719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692" y="810026"/>
            <a:ext cx="3978308" cy="48610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4400" b="1" cap="all" dirty="0" err="1">
                <a:solidFill>
                  <a:srgbClr val="FFFFFF"/>
                </a:solidFill>
              </a:rPr>
              <a:t>Dit</a:t>
            </a:r>
            <a:r>
              <a:rPr lang="en-US" sz="4400" b="1" cap="all" dirty="0">
                <a:solidFill>
                  <a:srgbClr val="FFFFFF"/>
                </a:solidFill>
              </a:rPr>
              <a:t> </a:t>
            </a:r>
            <a:r>
              <a:rPr lang="en-US" sz="4400" b="1" cap="all" dirty="0" err="1">
                <a:solidFill>
                  <a:srgbClr val="FFFFFF"/>
                </a:solidFill>
              </a:rPr>
              <a:t>zou</a:t>
            </a:r>
            <a:r>
              <a:rPr lang="en-US" sz="4400" b="1" cap="all" dirty="0">
                <a:solidFill>
                  <a:srgbClr val="FFFFFF"/>
                </a:solidFill>
              </a:rPr>
              <a:t> de </a:t>
            </a:r>
            <a:r>
              <a:rPr lang="en-US" sz="4400" b="1" cap="all" dirty="0" err="1">
                <a:solidFill>
                  <a:srgbClr val="FFFFFF"/>
                </a:solidFill>
              </a:rPr>
              <a:t>goudmijnen</a:t>
            </a:r>
            <a:r>
              <a:rPr lang="en-US" sz="4400" b="1" cap="all" dirty="0">
                <a:solidFill>
                  <a:srgbClr val="FFFFFF"/>
                </a:solidFill>
              </a:rPr>
              <a:t> </a:t>
            </a:r>
            <a:r>
              <a:rPr lang="en-US" sz="4400" b="1" cap="all" dirty="0" err="1">
                <a:solidFill>
                  <a:srgbClr val="FFFFFF"/>
                </a:solidFill>
              </a:rPr>
              <a:t>nog</a:t>
            </a:r>
            <a:r>
              <a:rPr lang="en-US" sz="4400" b="1" cap="all" dirty="0">
                <a:solidFill>
                  <a:srgbClr val="FFFFFF"/>
                </a:solidFill>
              </a:rPr>
              <a:t> </a:t>
            </a:r>
            <a:r>
              <a:rPr lang="en-US" sz="4400" b="1" cap="all" dirty="0" err="1">
                <a:solidFill>
                  <a:srgbClr val="FFFFFF"/>
                </a:solidFill>
              </a:rPr>
              <a:t>ééns</a:t>
            </a:r>
            <a:r>
              <a:rPr lang="en-US" sz="4400" b="1" cap="all" dirty="0">
                <a:solidFill>
                  <a:srgbClr val="FFFFFF"/>
                </a:solidFill>
              </a:rPr>
              <a:t> 200%</a:t>
            </a:r>
            <a:br>
              <a:rPr lang="en-US" sz="4400" b="1" cap="all" dirty="0">
                <a:solidFill>
                  <a:srgbClr val="FFFFFF"/>
                </a:solidFill>
              </a:rPr>
            </a:br>
            <a:r>
              <a:rPr lang="en-US" sz="4400" b="1" cap="all" dirty="0" err="1">
                <a:solidFill>
                  <a:srgbClr val="FFFFFF"/>
                </a:solidFill>
              </a:rPr>
              <a:t>doen</a:t>
            </a:r>
            <a:r>
              <a:rPr lang="en-US" sz="4400" b="1" cap="all" dirty="0">
                <a:solidFill>
                  <a:srgbClr val="FFFFFF"/>
                </a:solidFill>
              </a:rPr>
              <a:t> </a:t>
            </a:r>
            <a:r>
              <a:rPr lang="en-US" sz="4400" b="1" cap="all" dirty="0" err="1">
                <a:solidFill>
                  <a:srgbClr val="FFFFFF"/>
                </a:solidFill>
              </a:rPr>
              <a:t>stijgen</a:t>
            </a:r>
            <a:r>
              <a:rPr lang="en-US" sz="4400" b="1" cap="all" dirty="0">
                <a:solidFill>
                  <a:srgbClr val="FFFFFF"/>
                </a:solidFill>
              </a:rPr>
              <a:t> dan</a:t>
            </a:r>
            <a:r>
              <a:rPr lang="en-US" sz="5100" b="1" cap="all" dirty="0">
                <a:solidFill>
                  <a:srgbClr val="FFFFFF"/>
                </a:solidFill>
              </a:rPr>
              <a:t>!!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546043-7A4E-7D03-1F6A-F3F840CF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36611E-E126-39E0-AD76-66EC94E70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16" y="549467"/>
            <a:ext cx="6393316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ECADB96-07F6-8CE9-85B4-791DA31D7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17" y="1208814"/>
            <a:ext cx="9401660" cy="405356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3E99C6-7958-4563-1FF4-87934389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76" y="534152"/>
            <a:ext cx="8036169" cy="541589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3D3849-146D-3DF9-B6E5-5BF91236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416CB5-B2A8-45DF-6C4C-68CFEC70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127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8FF86F-44A3-C3DC-8339-E6111F13A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629" y="534152"/>
            <a:ext cx="5886839" cy="541589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4E445-66A8-D351-6860-08985AB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8E8902-AA7F-1580-9959-1D40BF51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817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8/20/2024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8/20/2024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19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7742698" y="810026"/>
            <a:ext cx="2941482" cy="34215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3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Wij</a:t>
            </a:r>
            <a:r>
              <a:rPr lang="en-US" sz="38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blijven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goedkoopste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in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belgië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toch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Één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der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veiligste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sterkste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Met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beursplatform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7757049" y="4289380"/>
            <a:ext cx="2912779" cy="1457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mexem</a:t>
            </a:r>
            <a:r>
              <a:rPr lang="en-US" sz="1900" b="1" dirty="0">
                <a:solidFill>
                  <a:srgbClr val="FFFFFF"/>
                </a:solidFill>
              </a:rPr>
              <a:t> be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Beurs</a:t>
            </a:r>
            <a:r>
              <a:rPr lang="en-US" sz="1900" b="1" dirty="0">
                <a:solidFill>
                  <a:srgbClr val="FFFFFF"/>
                </a:solidFill>
              </a:rPr>
              <a:t> Platform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>
                <a:solidFill>
                  <a:srgbClr val="FFFFFF"/>
                </a:solidFill>
              </a:rPr>
              <a:t>Interactive brokers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6" y="1802920"/>
            <a:ext cx="6841028" cy="310550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8/20/2024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8/20/2024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21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8/20/2024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8/20/2024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8/20/2024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6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3" name="Straight Connector 20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2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2698" y="810026"/>
            <a:ext cx="2941482" cy="342157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2400" b="1" cap="all">
                <a:solidFill>
                  <a:srgbClr val="FFFFFF"/>
                </a:solidFill>
              </a:rPr>
              <a:t>Alle informatie op kantoor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DE50151-04C8-45FB-B9DA-3F99C32B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79" y="624254"/>
            <a:ext cx="6849169" cy="529098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8/20/2024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koop-verkoop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8/20/2024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B10C939-127F-55B2-6F8F-73CB09859C6D}"/>
              </a:ext>
            </a:extLst>
          </p:cNvPr>
          <p:cNvSpPr/>
          <p:nvPr/>
        </p:nvSpPr>
        <p:spPr>
          <a:xfrm>
            <a:off x="5159592" y="1720679"/>
            <a:ext cx="606437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Welke goudmijnen kopen met enorme stijgingspotentieel</a:t>
            </a: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0BBB6A1-F6C5-9593-9BF2-6DA9514AC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87923"/>
            <a:ext cx="11514667" cy="72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5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6F0651-31EE-614E-87C1-AB011C15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92369"/>
            <a:ext cx="11514667" cy="762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863689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21 augustus en 18/09+ 09/10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64DABB-95B7-72E1-3930-E9E8C6F5A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02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4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297BE7-04C8-BBEA-6550-61967A05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18745"/>
            <a:ext cx="11514667" cy="77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1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6C0832F-87EC-0043-0F6F-3AD7F540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36331"/>
            <a:ext cx="11514667" cy="778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36B4CE-9495-839B-A162-A71BD1926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04445"/>
            <a:ext cx="11514667" cy="75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732A94-AD98-ACA2-F952-493F66B9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9615"/>
            <a:ext cx="11514667" cy="77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35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21610A5-CCDA-B511-18AC-CF4C9B75D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62708"/>
            <a:ext cx="11514667" cy="79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36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40ED3C-9B94-46A4-7365-0EEBD9812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80292"/>
            <a:ext cx="11514667" cy="77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2F83A-8D09-9B6F-1653-11AB818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D3DB1F-8D48-BD43-1CB6-ACBAC9A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37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81A2E93-FB78-CBC5-8DCE-33C362E8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83577"/>
            <a:ext cx="11514667" cy="76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945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DC5AB5-4A1A-1B77-3390-1890805D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8/20/2024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39BD3D-6BC9-3B51-804C-B6DD37D6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38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B10131-00EF-154C-0C94-3660C1A7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0969"/>
            <a:ext cx="11514667" cy="789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87E58-5086-1FBC-1834-F0FDF25D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417BDF-D0BA-27AC-FBAD-B4FE1FC10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02867C-8BE2-F140-C6F9-31A86C3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10FD00-E49E-827A-001A-73A453F0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67D3584-1999-0ABA-3A95-12D41510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9954"/>
            <a:ext cx="11514667" cy="80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9A676DD-FDF2-A6B2-AC60-F1B86531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59" r="3753"/>
          <a:stretch/>
        </p:blipFill>
        <p:spPr>
          <a:xfrm>
            <a:off x="20" y="10"/>
            <a:ext cx="1151888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872EC0-78B1-DA6F-0414-A18519EB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5CDB52-A87A-CBFE-B5A6-E1F14239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61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8A939-9394-3578-BA74-CAA2AD23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8716D2-BDFF-37BC-A860-5583F8CF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7973A4-56D8-A7E8-7154-BF2F3F5C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2B89AA-4A40-FA6B-4B11-5165036A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5C610C7-E349-7C87-80C6-FED97878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65991"/>
            <a:ext cx="11514667" cy="77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82FC4-5E5D-A9BA-EF4C-BB7C70DC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1FDCE9-746C-011F-D949-CEE4768C2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CD0820-491B-0062-C1A2-1D8CA723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2178B3-6014-1667-E20B-15BDD37D1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7208C8-B237-595D-EAE2-FF36EB43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1162"/>
            <a:ext cx="11514667" cy="758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E7B35-86F5-1B6E-0203-C89B5110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A29A00-427A-9BD7-D4AD-C8FB15888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F3777A-3638-2299-5EB9-CFD15C37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01BC51E-228B-415E-2A56-10F8A38F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6B33745-25DC-3788-14E9-8A85B7328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18745"/>
            <a:ext cx="11514667" cy="77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24B58-90CE-3F6E-349A-74812D80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2BE51E-9D0F-E787-50C0-C45D1E14E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EF165E-D63F-CBC9-8C1F-8681E913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35645A-000A-D296-4AFF-8DB0B347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D18FC-54FF-890A-D388-D95D6AAB6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0823"/>
            <a:ext cx="11514667" cy="74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E6559-7CB9-A22C-6210-19D47156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9166E-3CE1-86FD-E8D4-29B18B0EA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6FEF01-2B41-3073-B66E-9D444DDC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3B88D-615A-41C9-5FB6-45AE096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44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EF7BA7-CB18-80FC-3698-72E35D156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45123"/>
            <a:ext cx="11514667" cy="77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6C045-87D3-7EFE-8F17-9EBADEF1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EF075E-D669-1A1A-DFA8-1BD2F0341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871E44-B557-6ADA-877E-D3ADD717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FE35CD-1167-D758-D1A0-90C400C0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27F581-A352-70B2-A447-B71DAD13F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92369"/>
            <a:ext cx="11514667" cy="78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7E03A-8B55-A6E0-118E-D97EFBD1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51D093-BB72-489F-7E7D-9F9C609ED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86D7B2-3436-424E-3545-66B080713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8B7B7FC-2747-AE4F-7D6B-32C631A2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BEA0B8-3B97-6ACC-17F9-64834FA7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65992"/>
            <a:ext cx="11514667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B4F25-9059-0F9B-36B9-8EE85C290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CFCC07-D58D-CB2C-BC8A-726BDF862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FF9131-60CC-C11C-86EF-4AA7F0784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6EFE29-D2D4-1418-A377-F5D175F1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FAB374E-1EF0-C358-F021-55ACC482B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27537"/>
            <a:ext cx="11514667" cy="781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48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070119" y="1590484"/>
            <a:ext cx="820929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73000€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0A5A83DD-4937-4DF6-874D-CCCEBB0A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8E13420-6517-4711-B170-2693FB5C6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061" y="233171"/>
            <a:ext cx="6910859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43D3E26-B7EA-4074-9110-C930375C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22807" y="3783397"/>
            <a:ext cx="502536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CE8022F-8E5C-4EE9-AF26-62B2722EE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856" y="843764"/>
            <a:ext cx="5687269" cy="301014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5000" b="1" cap="all">
                <a:solidFill>
                  <a:srgbClr val="FFFFFF"/>
                </a:solidFill>
              </a:rPr>
              <a:t>Aan en verkoop goud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50" r="2" b="27534"/>
          <a:stretch/>
        </p:blipFill>
        <p:spPr>
          <a:xfrm>
            <a:off x="967272" y="810027"/>
            <a:ext cx="2675606" cy="22773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3" r="3" b="3347"/>
          <a:stretch/>
        </p:blipFill>
        <p:spPr>
          <a:xfrm>
            <a:off x="823920" y="3389629"/>
            <a:ext cx="2962313" cy="15295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8/20/2024</a:t>
            </a:fld>
            <a:endParaRPr lang="en-US" sz="1200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303" y="5878059"/>
            <a:ext cx="1200178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49</a:t>
            </a:fld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F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9D3A6E3-F07F-B554-0966-55A8A6EDD6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42" r="2" b="19782"/>
          <a:stretch/>
        </p:blipFill>
        <p:spPr>
          <a:xfrm>
            <a:off x="607942" y="607718"/>
            <a:ext cx="1030301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77F084-6BBD-7D0F-8C09-C215B4E1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135043-076A-7EA6-F8E1-1A278367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910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81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97" y="843659"/>
            <a:ext cx="4219975" cy="153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/>
              <a:t>HOE KAN MEN ZICH BESCHERMEN TEGEN DEFLATIE OF KOOPKRACHTCRASH ??</a:t>
            </a:r>
          </a:p>
        </p:txBody>
      </p:sp>
      <p:sp>
        <p:nvSpPr>
          <p:cNvPr id="95" name="Rectangle 83">
            <a:extLst>
              <a:ext uri="{FF2B5EF4-FFF2-40B4-BE49-F238E27FC236}">
                <a16:creationId xmlns:a16="http://schemas.microsoft.com/office/drawing/2014/main" id="{CFBA0F70-CA6A-4DE1-8930-3FA0033C2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450" y="156182"/>
            <a:ext cx="5546600" cy="6104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85">
            <a:extLst>
              <a:ext uri="{FF2B5EF4-FFF2-40B4-BE49-F238E27FC236}">
                <a16:creationId xmlns:a16="http://schemas.microsoft.com/office/drawing/2014/main" id="{531B5C47-1CA0-4762-BBEF-AC6A4DB78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692381"/>
            <a:ext cx="2317406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97" y="843659"/>
            <a:ext cx="804749" cy="2114240"/>
          </a:xfrm>
          <a:prstGeom prst="rect">
            <a:avLst/>
          </a:prstGeom>
        </p:spPr>
      </p:pic>
      <p:sp>
        <p:nvSpPr>
          <p:cNvPr id="97" name="Rectangle 87">
            <a:extLst>
              <a:ext uri="{FF2B5EF4-FFF2-40B4-BE49-F238E27FC236}">
                <a16:creationId xmlns:a16="http://schemas.microsoft.com/office/drawing/2014/main" id="{A81EFB5C-E32B-40C4-AD06-8C34EB093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6306" y="692381"/>
            <a:ext cx="2321868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359" y="617714"/>
            <a:ext cx="1140909" cy="2340186"/>
          </a:xfrm>
          <a:prstGeom prst="rect">
            <a:avLst/>
          </a:prstGeom>
        </p:spPr>
      </p:pic>
      <p:sp>
        <p:nvSpPr>
          <p:cNvPr id="98" name="Rectangle 89">
            <a:extLst>
              <a:ext uri="{FF2B5EF4-FFF2-40B4-BE49-F238E27FC236}">
                <a16:creationId xmlns:a16="http://schemas.microsoft.com/office/drawing/2014/main" id="{82D12DA2-A8FA-48DC-9A62-7942F2FB0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3283953"/>
            <a:ext cx="4786798" cy="2519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589" y="3435884"/>
            <a:ext cx="3435004" cy="221557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1916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8/20/2024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50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550263"/>
              </p:ext>
            </p:extLst>
          </p:nvPr>
        </p:nvGraphicFramePr>
        <p:xfrm>
          <a:off x="1079898" y="2404961"/>
          <a:ext cx="4219974" cy="3352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B06130-4484-5EB8-A744-E220C692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79" y="230293"/>
            <a:ext cx="11077342" cy="601641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E2836B-622C-D1C3-1247-D56C14D58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9961E0-18ED-372F-B66B-8901BA6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108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3FD11D6-18C6-A3EC-6F85-0C6F282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62" y="-68726"/>
            <a:ext cx="6074496" cy="6477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14BFBF-2DB0-7330-71DC-37CEE5C2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68726"/>
            <a:ext cx="5729396" cy="64770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8/20/2024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793896" y="5762488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8/20/2024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8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69507" y="-71246"/>
            <a:ext cx="113798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introduceert Beursplatform Interactive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0" y="1215597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8/20/2024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5F4E134-1067-4D8A-A852-557FB2AA4935}">
  <we:reference id="wa200005566" version="3.0.0.2" store="nl-NL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537</Words>
  <Application>Microsoft Office PowerPoint</Application>
  <PresentationFormat>Aangepast</PresentationFormat>
  <Paragraphs>191</Paragraphs>
  <Slides>51</Slides>
  <Notes>5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60" baseType="lpstr">
      <vt:lpstr>Arial Unicode MS</vt:lpstr>
      <vt:lpstr>Arial Black</vt:lpstr>
      <vt:lpstr>Constantia</vt:lpstr>
      <vt:lpstr>Arial</vt:lpstr>
      <vt:lpstr>Calibri</vt:lpstr>
      <vt:lpstr>Corbel</vt:lpstr>
      <vt:lpstr>Univers</vt:lpstr>
      <vt:lpstr>LJQQAM+ITC Zapf Chancery Medium Italic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Dit zou de goudmijnen nog ééns 200% doen stijgen dan!!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10</cp:revision>
  <cp:lastPrinted>2023-12-06T10:58:29Z</cp:lastPrinted>
  <dcterms:modified xsi:type="dcterms:W3CDTF">2024-08-20T09:31:23Z</dcterms:modified>
</cp:coreProperties>
</file>