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4"/>
  </p:notesMasterIdLst>
  <p:sldIdLst>
    <p:sldId id="256" r:id="rId2"/>
    <p:sldId id="476" r:id="rId3"/>
    <p:sldId id="546" r:id="rId4"/>
    <p:sldId id="556" r:id="rId5"/>
    <p:sldId id="258" r:id="rId6"/>
    <p:sldId id="518" r:id="rId7"/>
    <p:sldId id="460" r:id="rId8"/>
    <p:sldId id="260" r:id="rId9"/>
    <p:sldId id="555" r:id="rId10"/>
    <p:sldId id="512" r:id="rId11"/>
    <p:sldId id="549" r:id="rId12"/>
    <p:sldId id="539" r:id="rId13"/>
    <p:sldId id="264" r:id="rId14"/>
    <p:sldId id="515" r:id="rId15"/>
    <p:sldId id="466" r:id="rId16"/>
    <p:sldId id="465" r:id="rId17"/>
    <p:sldId id="404" r:id="rId18"/>
    <p:sldId id="336" r:id="rId19"/>
    <p:sldId id="462" r:id="rId20"/>
    <p:sldId id="272" r:id="rId21"/>
    <p:sldId id="496" r:id="rId22"/>
    <p:sldId id="274" r:id="rId23"/>
    <p:sldId id="585" r:id="rId24"/>
    <p:sldId id="586" r:id="rId25"/>
    <p:sldId id="587" r:id="rId26"/>
    <p:sldId id="588" r:id="rId27"/>
    <p:sldId id="589" r:id="rId28"/>
    <p:sldId id="590" r:id="rId29"/>
    <p:sldId id="591" r:id="rId30"/>
    <p:sldId id="592" r:id="rId31"/>
    <p:sldId id="593" r:id="rId32"/>
    <p:sldId id="594" r:id="rId33"/>
    <p:sldId id="595" r:id="rId34"/>
    <p:sldId id="596" r:id="rId35"/>
    <p:sldId id="597" r:id="rId36"/>
    <p:sldId id="598" r:id="rId37"/>
    <p:sldId id="599" r:id="rId38"/>
    <p:sldId id="558" r:id="rId39"/>
    <p:sldId id="483" r:id="rId40"/>
    <p:sldId id="535" r:id="rId41"/>
    <p:sldId id="400" r:id="rId42"/>
    <p:sldId id="534" r:id="rId43"/>
  </p:sldIdLst>
  <p:sldSz cx="11518900" cy="6477000"/>
  <p:notesSz cx="9929813" cy="6797675"/>
  <p:embeddedFontLst>
    <p:embeddedFont>
      <p:font typeface="Arial Unicode MS" panose="020B0604020202020204" charset="-128"/>
      <p:regular r:id="rId45"/>
    </p:embeddedFont>
    <p:embeddedFont>
      <p:font typeface="Arial Black" panose="020B0A04020102020204" pitchFamily="34" charset="0"/>
      <p:bold r:id="rId46"/>
    </p:embeddedFont>
    <p:embeddedFont>
      <p:font typeface="Constantia" panose="02030602050306030303" pitchFamily="18" charset="0"/>
      <p:regular r:id="rId47"/>
      <p:bold r:id="rId48"/>
      <p:italic r:id="rId49"/>
      <p:boldItalic r:id="rId50"/>
    </p:embeddedFont>
    <p:embeddedFont>
      <p:font typeface="Corbel" panose="020B0503020204020204" pitchFamily="34" charset="0"/>
      <p:regular r:id="rId51"/>
      <p:bold r:id="rId52"/>
      <p:italic r:id="rId53"/>
      <p:boldItalic r:id="rId54"/>
    </p:embeddedFont>
    <p:embeddedFont>
      <p:font typeface="LJQQAM+ITC Zapf Chancery Medium Italic" panose="020B0604020202020204"/>
      <p:regular r:id="rId55"/>
    </p:embeddedFont>
    <p:embeddedFont>
      <p:font typeface="Univers" panose="020B0503020202020204" pitchFamily="34" charset="0"/>
      <p:regular r:id="rId56"/>
      <p:bold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76"/>
            <p14:sldId id="546"/>
            <p14:sldId id="556"/>
            <p14:sldId id="258"/>
            <p14:sldId id="518"/>
          </p14:sldIdLst>
        </p14:section>
        <p14:section name="Naamloze sectie" id="{82F0D5D1-F6EF-4997-A290-B85C7313416E}">
          <p14:sldIdLst/>
        </p14:section>
        <p14:section name="Naamloze sectie" id="{8755B586-2486-49CE-8420-C76D66869903}">
          <p14:sldIdLst>
            <p14:sldId id="460"/>
            <p14:sldId id="260"/>
            <p14:sldId id="555"/>
            <p14:sldId id="512"/>
            <p14:sldId id="549"/>
            <p14:sldId id="539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585"/>
            <p14:sldId id="586"/>
            <p14:sldId id="587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558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0" y="288"/>
      </p:cViewPr>
      <p:guideLst>
        <p:guide orient="horz" pos="3168"/>
        <p:guide pos="2448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D92EA78E-9884-428E-BCAB-C4D02A96CDF3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277D5C2E-29F7-4039-A657-0DF17578CA64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29A12A8-5BFD-4727-8B8D-DCD06D09FCC5}" type="pres">
      <dgm:prSet presAssocID="{B30CD43A-AD03-4B59-8F4A-17A751F5C3E4}" presName="spacer" presStyleCnt="0"/>
      <dgm:spPr/>
    </dgm:pt>
    <dgm:pt modelId="{E1BCD37C-DA90-43F5-9E69-F243B1C18FF7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AF34BD-3DCF-4A4C-9911-551F53B71E85}" type="pres">
      <dgm:prSet presAssocID="{1E61E9A5-B69D-413A-8173-37940B8C1274}" presName="spacer" presStyleCnt="0"/>
      <dgm:spPr/>
    </dgm:pt>
    <dgm:pt modelId="{05F3A584-649B-4F24-A2FC-3ED3F3B7CFF1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1AB13D-FEFD-445B-8B0C-0E7D42EBE855}" type="pres">
      <dgm:prSet presAssocID="{09AB4A42-4D58-49A7-BF8D-216D6042EAA5}" presName="spacer" presStyleCnt="0"/>
      <dgm:spPr/>
    </dgm:pt>
    <dgm:pt modelId="{20BD0497-96C6-4F26-BA44-2709F44E6B19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0378D6-B549-44AF-84E8-942E15286825}" type="pres">
      <dgm:prSet presAssocID="{4EA068D1-CC97-405E-8545-6774E79844EF}" presName="spacer" presStyleCnt="0"/>
      <dgm:spPr/>
    </dgm:pt>
    <dgm:pt modelId="{2B048ECC-0036-4252-9E16-910661936D8F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36C83B5C-808B-4AF7-9EEC-2EE1A3C07654}" type="presOf" srcId="{56448D94-16A9-4895-8FAA-122E436DE52B}" destId="{277D5C2E-29F7-4039-A657-0DF17578CA64}" srcOrd="0" destOrd="0" presId="urn:microsoft.com/office/officeart/2005/8/layout/vList2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0EB63D74-4826-47A9-B83C-554A1EACD958}" type="presOf" srcId="{80A314BF-352E-4944-A88C-7AB0CBF31700}" destId="{E1BCD37C-DA90-43F5-9E69-F243B1C18FF7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0F849AA0-F31D-4135-B949-1A7C7FDDBA0C}" type="presOf" srcId="{978A7F72-9446-4607-B7F4-6767861DBBAB}" destId="{05F3A584-649B-4F24-A2FC-3ED3F3B7CF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74A41DC4-A630-4A75-9622-F4BCD90A0D55}" type="presOf" srcId="{0EE3F159-F1D6-4FE3-B33A-A6B592245C74}" destId="{D92EA78E-9884-428E-BCAB-C4D02A96CDF3}" srcOrd="0" destOrd="0" presId="urn:microsoft.com/office/officeart/2005/8/layout/vList2"/>
    <dgm:cxn modelId="{97537BD0-32C1-4C79-9CFF-1A122D4464DC}" type="presOf" srcId="{7B162C0D-8231-49A0-8533-B5A9CBD00339}" destId="{2B048ECC-0036-4252-9E16-910661936D8F}" srcOrd="0" destOrd="0" presId="urn:microsoft.com/office/officeart/2005/8/layout/vList2"/>
    <dgm:cxn modelId="{1F44DED7-23F6-4677-8C3B-438C1AC9AC68}" type="presOf" srcId="{53A3BC40-D848-42E8-B02C-D3435AFDD15F}" destId="{20BD0497-96C6-4F26-BA44-2709F44E6B19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E460CF2A-4B27-4130-8045-48EFC807AB05}" type="presParOf" srcId="{D92EA78E-9884-428E-BCAB-C4D02A96CDF3}" destId="{277D5C2E-29F7-4039-A657-0DF17578CA64}" srcOrd="0" destOrd="0" presId="urn:microsoft.com/office/officeart/2005/8/layout/vList2"/>
    <dgm:cxn modelId="{89C2BAD6-1C2C-4109-95A1-FDA4EF1E4CDA}" type="presParOf" srcId="{D92EA78E-9884-428E-BCAB-C4D02A96CDF3}" destId="{729A12A8-5BFD-4727-8B8D-DCD06D09FCC5}" srcOrd="1" destOrd="0" presId="urn:microsoft.com/office/officeart/2005/8/layout/vList2"/>
    <dgm:cxn modelId="{669D8A2D-BEC8-45AB-9166-E21668A012EE}" type="presParOf" srcId="{D92EA78E-9884-428E-BCAB-C4D02A96CDF3}" destId="{E1BCD37C-DA90-43F5-9E69-F243B1C18FF7}" srcOrd="2" destOrd="0" presId="urn:microsoft.com/office/officeart/2005/8/layout/vList2"/>
    <dgm:cxn modelId="{A6623B4A-9A67-4648-9690-7C17BA4F7FC0}" type="presParOf" srcId="{D92EA78E-9884-428E-BCAB-C4D02A96CDF3}" destId="{7CAF34BD-3DCF-4A4C-9911-551F53B71E85}" srcOrd="3" destOrd="0" presId="urn:microsoft.com/office/officeart/2005/8/layout/vList2"/>
    <dgm:cxn modelId="{71AEB27C-66D8-45EC-A734-39D0F0E7931C}" type="presParOf" srcId="{D92EA78E-9884-428E-BCAB-C4D02A96CDF3}" destId="{05F3A584-649B-4F24-A2FC-3ED3F3B7CFF1}" srcOrd="4" destOrd="0" presId="urn:microsoft.com/office/officeart/2005/8/layout/vList2"/>
    <dgm:cxn modelId="{10B71E8E-CCE2-4589-8CFB-153E6BC2B874}" type="presParOf" srcId="{D92EA78E-9884-428E-BCAB-C4D02A96CDF3}" destId="{831AB13D-FEFD-445B-8B0C-0E7D42EBE855}" srcOrd="5" destOrd="0" presId="urn:microsoft.com/office/officeart/2005/8/layout/vList2"/>
    <dgm:cxn modelId="{774FBAA9-4CE4-44E7-82A0-DC4EDE9351F9}" type="presParOf" srcId="{D92EA78E-9884-428E-BCAB-C4D02A96CDF3}" destId="{20BD0497-96C6-4F26-BA44-2709F44E6B19}" srcOrd="6" destOrd="0" presId="urn:microsoft.com/office/officeart/2005/8/layout/vList2"/>
    <dgm:cxn modelId="{4A4395BB-482E-4140-8CDF-F73DCBA74CE0}" type="presParOf" srcId="{D92EA78E-9884-428E-BCAB-C4D02A96CDF3}" destId="{580378D6-B549-44AF-84E8-942E15286825}" srcOrd="7" destOrd="0" presId="urn:microsoft.com/office/officeart/2005/8/layout/vList2"/>
    <dgm:cxn modelId="{CABFFF7E-DF6A-4991-AE4C-E9067BADC758}" type="presParOf" srcId="{D92EA78E-9884-428E-BCAB-C4D02A96CDF3}" destId="{2B048ECC-0036-4252-9E16-910661936D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5C2E-29F7-4039-A657-0DF17578CA64}">
      <dsp:nvSpPr>
        <dsp:cNvPr id="0" name=""/>
        <dsp:cNvSpPr/>
      </dsp:nvSpPr>
      <dsp:spPr>
        <a:xfrm>
          <a:off x="0" y="10060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130128"/>
        <a:ext cx="4160918" cy="545834"/>
      </dsp:txXfrm>
    </dsp:sp>
    <dsp:sp modelId="{E1BCD37C-DA90-43F5-9E69-F243B1C18FF7}">
      <dsp:nvSpPr>
        <dsp:cNvPr id="0" name=""/>
        <dsp:cNvSpPr/>
      </dsp:nvSpPr>
      <dsp:spPr>
        <a:xfrm>
          <a:off x="0" y="73717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766698"/>
        <a:ext cx="4160918" cy="545834"/>
      </dsp:txXfrm>
    </dsp:sp>
    <dsp:sp modelId="{05F3A584-649B-4F24-A2FC-3ED3F3B7CFF1}">
      <dsp:nvSpPr>
        <dsp:cNvPr id="0" name=""/>
        <dsp:cNvSpPr/>
      </dsp:nvSpPr>
      <dsp:spPr>
        <a:xfrm>
          <a:off x="0" y="137374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403269"/>
        <a:ext cx="4160918" cy="545834"/>
      </dsp:txXfrm>
    </dsp:sp>
    <dsp:sp modelId="{20BD0497-96C6-4F26-BA44-2709F44E6B19}">
      <dsp:nvSpPr>
        <dsp:cNvPr id="0" name=""/>
        <dsp:cNvSpPr/>
      </dsp:nvSpPr>
      <dsp:spPr>
        <a:xfrm>
          <a:off x="0" y="201031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039839"/>
        <a:ext cx="4160918" cy="545834"/>
      </dsp:txXfrm>
    </dsp:sp>
    <dsp:sp modelId="{2B048ECC-0036-4252-9E16-910661936D8F}">
      <dsp:nvSpPr>
        <dsp:cNvPr id="0" name=""/>
        <dsp:cNvSpPr/>
      </dsp:nvSpPr>
      <dsp:spPr>
        <a:xfrm>
          <a:off x="0" y="264688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676409"/>
        <a:ext cx="4160918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18/09/2024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894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2849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61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3.png"/><Relationship Id="rId9" Type="http://schemas.microsoft.com/office/2007/relationships/diagramDrawing" Target="../diagrams/drawing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9/18/2024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14:prism/>
      </p:transition>
    </mc:Choice>
    <mc:Fallback xmlns="">
      <p:transition spd="slow" advTm="2659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C4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FDD31F-DEC5-0E44-1E42-F50500B5A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227" y="757248"/>
            <a:ext cx="8929069" cy="49556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10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10">
        <p14:prism/>
      </p:transition>
    </mc:Choice>
    <mc:Fallback xmlns="">
      <p:transition spd="slow" advTm="1471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8C5B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CB60B6-DEEC-C91C-1633-7CE42F75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84" y="757248"/>
            <a:ext cx="7992955" cy="495563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546043-7A4E-7D03-1F6A-F3F840C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14:prism/>
      </p:transition>
    </mc:Choice>
    <mc:Fallback xmlns="">
      <p:transition spd="slow" advTm="147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4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2024B3-8F0F-B7A2-9F60-413452D9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60" y="757248"/>
            <a:ext cx="7480202" cy="49556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13">
        <p14:prism/>
      </p:transition>
    </mc:Choice>
    <mc:Fallback xmlns="">
      <p:transition spd="slow" advTm="1341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9/18/2024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6">
        <p14:prism/>
      </p:transition>
    </mc:Choice>
    <mc:Fallback xmlns="">
      <p:transition spd="slow" advTm="186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32">
        <p14:prism/>
      </p:transition>
    </mc:Choice>
    <mc:Fallback xmlns="">
      <p:transition spd="slow" advTm="663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15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56">
        <p14:prism/>
      </p:transition>
    </mc:Choice>
    <mc:Fallback xmlns="">
      <p:transition spd="slow" advTm="1165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5">
        <p14:prism/>
      </p:transition>
    </mc:Choice>
    <mc:Fallback xmlns="">
      <p:transition spd="slow" advTm="450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9/18/2024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38">
        <p14:prism/>
      </p:transition>
    </mc:Choice>
    <mc:Fallback xmlns="">
      <p:transition spd="slow" advTm="373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8">
        <p14:prism/>
      </p:transition>
    </mc:Choice>
    <mc:Fallback xmlns="">
      <p:transition spd="slow" advTm="283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9/18/2024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54">
        <p14:prism/>
      </p:transition>
    </mc:Choice>
    <mc:Fallback xmlns="">
      <p:transition spd="slow" advTm="345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69196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18/09+ 09/10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58">
        <p14:prism/>
      </p:transition>
    </mc:Choice>
    <mc:Fallback xmlns="">
      <p:transition spd="slow" advTm="1525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9/18/2024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0">
        <p14:prism/>
      </p:transition>
    </mc:Choice>
    <mc:Fallback xmlns="">
      <p:transition spd="slow" advTm="228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698" y="810026"/>
            <a:ext cx="2941482" cy="342157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400" b="1" cap="all">
                <a:solidFill>
                  <a:srgbClr val="FFFFFF"/>
                </a:solidFill>
              </a:rPr>
              <a:t>Alle informatie op kantoor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E50151-04C8-45FB-B9DA-3F99C32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9" y="624254"/>
            <a:ext cx="6849169" cy="529098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32">
        <p14:prism/>
      </p:transition>
    </mc:Choice>
    <mc:Fallback xmlns="">
      <p:transition spd="slow" advTm="16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9/18/2024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6">
        <p14:prism/>
      </p:transition>
    </mc:Choice>
    <mc:Fallback xmlns="">
      <p:transition spd="slow" advTm="2146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9/18/2024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159592" y="1720679"/>
            <a:ext cx="606437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Welke goudmijnen kopen met enorme stijgingspotentieel</a:t>
            </a:r>
          </a:p>
        </p:txBody>
      </p:sp>
    </p:spTree>
    <p:extLst>
      <p:ext uri="{BB962C8B-B14F-4D97-AF65-F5344CB8AC3E}">
        <p14:creationId xmlns:p14="http://schemas.microsoft.com/office/powerpoint/2010/main" val="289464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BBB6A1-F6C5-9593-9BF2-6DA9514A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87923"/>
            <a:ext cx="11514667" cy="72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6F0651-31EE-614E-87C1-AB011C15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6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64DABB-95B7-72E1-3930-E9E8C6F5A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02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9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297BE7-04C8-BBEA-6550-61967A05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18745"/>
            <a:ext cx="11514667" cy="7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3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C0832F-87EC-0043-0F6F-3AD7F540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36331"/>
            <a:ext cx="11514667" cy="778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2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29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36B4CE-9495-839B-A162-A71BD1926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5"/>
            <a:ext cx="11514667" cy="75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4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93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18" name="Rectangle 95">
            <a:extLst>
              <a:ext uri="{FF2B5EF4-FFF2-40B4-BE49-F238E27FC236}">
                <a16:creationId xmlns:a16="http://schemas.microsoft.com/office/drawing/2014/main" id="{6A57C1BC-D661-4607-B02D-2B22919C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97">
            <a:extLst>
              <a:ext uri="{FF2B5EF4-FFF2-40B4-BE49-F238E27FC236}">
                <a16:creationId xmlns:a16="http://schemas.microsoft.com/office/drawing/2014/main" id="{7EDE6182-B3FE-49A1-AE1A-7CB2489DC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5228781" cy="55702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64D81DB-A234-72DA-F063-D901E40E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44" y="607718"/>
            <a:ext cx="3617324" cy="5261563"/>
          </a:xfrm>
          <a:prstGeom prst="rect">
            <a:avLst/>
          </a:prstGeom>
        </p:spPr>
      </p:pic>
      <p:sp>
        <p:nvSpPr>
          <p:cNvPr id="120" name="Rectangle 99">
            <a:extLst>
              <a:ext uri="{FF2B5EF4-FFF2-40B4-BE49-F238E27FC236}">
                <a16:creationId xmlns:a16="http://schemas.microsoft.com/office/drawing/2014/main" id="{67D5B627-7733-4429-B5AB-8AD670F9A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2802" y="453390"/>
            <a:ext cx="5228781" cy="55778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0AEF3B5-4485-41CD-312A-14412A2CB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07" y="615393"/>
            <a:ext cx="4255649" cy="525388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9/18/2024</a:t>
            </a:fld>
            <a:endParaRPr lang="en-US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en-US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32">
        <p14:prism/>
      </p:transition>
    </mc:Choice>
    <mc:Fallback xmlns="">
      <p:transition spd="slow" advTm="12432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30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732A94-AD98-ACA2-F952-493F66B9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9615"/>
            <a:ext cx="11514667" cy="77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31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21610A5-CCDA-B511-18AC-CF4C9B75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8"/>
            <a:ext cx="11514667" cy="79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4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32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40ED3C-9B94-46A4-7365-0EEBD9812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80292"/>
            <a:ext cx="11514667" cy="77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5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1A2E93-FB78-CBC5-8DCE-33C362E8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83577"/>
            <a:ext cx="11514667" cy="76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7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9/18/2024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B10131-00EF-154C-0C94-3660C1A7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20969"/>
            <a:ext cx="11514667" cy="789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7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87E58-5086-1FBC-1834-F0FDF25D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417BDF-D0BA-27AC-FBAD-B4FE1FC10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67D3584-1999-0ABA-3A95-12D41510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4"/>
            <a:ext cx="11514667" cy="80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8A939-9394-3578-BA74-CAA2AD23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8716D2-BDFF-37BC-A860-5583F8CF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973A4-56D8-A7E8-7154-BF2F3F5C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2B89AA-4A40-FA6B-4B11-5165036A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5C610C7-E349-7C87-80C6-FED97878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1"/>
            <a:ext cx="11514667" cy="77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82FC4-5E5D-A9BA-EF4C-BB7C70DC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1FDCE9-746C-011F-D949-CEE4768C2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CD0820-491B-0062-C1A2-1D8CA723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9/18/2024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178B3-6014-1667-E20B-15BDD37D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7208C8-B237-595D-EAE2-FF36EB43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1162"/>
            <a:ext cx="11514667" cy="75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4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6F0651-31EE-614E-87C1-AB011C15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6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9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39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070119" y="1590484"/>
            <a:ext cx="82092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73000€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62">
        <p14:prism/>
      </p:transition>
    </mc:Choice>
    <mc:Fallback xmlns="">
      <p:transition spd="slow" advTm="826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6A57C1BC-D661-4607-B02D-2B22919C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7EDE6182-B3FE-49A1-AE1A-7CB2489DC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5228781" cy="55702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7C45B6-C562-EF8A-4A62-9277DFF4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98" y="607718"/>
            <a:ext cx="3762017" cy="5261563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67D5B627-7733-4429-B5AB-8AD670F9A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2802" y="453390"/>
            <a:ext cx="5228781" cy="55778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5AF1B5-93B9-8421-DD6E-1485FCFA0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788" y="615393"/>
            <a:ext cx="4006088" cy="525388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195E15-855F-0D22-D8A5-F76ACD1D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9/18/2024</a:t>
            </a:fld>
            <a:endParaRPr lang="en-US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DA85F-EF55-07E5-2DA5-0DEB2F95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5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A83DD-4937-4DF6-874D-CCCEBB0A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E13420-6517-4711-B170-2693FB5C6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061" y="233171"/>
            <a:ext cx="6910859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3D3E26-B7EA-4074-9110-C930375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2807" y="3783397"/>
            <a:ext cx="502536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E8022F-8E5C-4EE9-AF26-62B2722E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56" y="843764"/>
            <a:ext cx="5687269" cy="301014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50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50" r="2" b="27534"/>
          <a:stretch/>
        </p:blipFill>
        <p:spPr>
          <a:xfrm>
            <a:off x="967272" y="810027"/>
            <a:ext cx="2675606" cy="2277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3" r="3" b="3347"/>
          <a:stretch/>
        </p:blipFill>
        <p:spPr>
          <a:xfrm>
            <a:off x="823920" y="3389629"/>
            <a:ext cx="2962313" cy="15295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9/18/2024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303" y="5878059"/>
            <a:ext cx="1200178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40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86">
        <p14:prism/>
      </p:transition>
    </mc:Choice>
    <mc:Fallback xmlns="">
      <p:transition spd="slow" advTm="1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1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97" y="843659"/>
            <a:ext cx="4219975" cy="153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/>
              <a:t>HOE KAN MEN ZICH BESCHERMEN TEGEN DEFLATIE OF KOOPKRACHTCRASH ??</a:t>
            </a: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450" y="156182"/>
            <a:ext cx="5546600" cy="6104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692381"/>
            <a:ext cx="2317406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97" y="843659"/>
            <a:ext cx="804749" cy="2114240"/>
          </a:xfrm>
          <a:prstGeom prst="rect">
            <a:avLst/>
          </a:prstGeom>
        </p:spPr>
      </p:pic>
      <p:sp>
        <p:nvSpPr>
          <p:cNvPr id="97" name="Rectangle 87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6306" y="692381"/>
            <a:ext cx="2321868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59" y="617714"/>
            <a:ext cx="1140909" cy="2340186"/>
          </a:xfrm>
          <a:prstGeom prst="rect">
            <a:avLst/>
          </a:prstGeom>
        </p:spPr>
      </p:pic>
      <p:sp>
        <p:nvSpPr>
          <p:cNvPr id="98" name="Rectangle 89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3283953"/>
            <a:ext cx="4786798" cy="2519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89" y="3435884"/>
            <a:ext cx="3435004" cy="22155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1916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9/18/2024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41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50263"/>
              </p:ext>
            </p:extLst>
          </p:nvPr>
        </p:nvGraphicFramePr>
        <p:xfrm>
          <a:off x="1079898" y="2404961"/>
          <a:ext cx="4219974" cy="335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99">
        <p14:prism/>
      </p:transition>
    </mc:Choice>
    <mc:Fallback xmlns="">
      <p:transition spd="slow" advTm="7999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224">
        <p14:prism/>
      </p:transition>
    </mc:Choice>
    <mc:Fallback xmlns="">
      <p:transition spd="slow" advTm="2322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9/18/2024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9/18/2024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Beursplatform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0" y="1215597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59">
        <p14:prism/>
      </p:transition>
    </mc:Choice>
    <mc:Fallback xmlns="">
      <p:transition spd="slow" advTm="1745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9/18/2024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0818D6E1-9FA9-7555-C2BD-9113BD1D0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12500" r="12500"/>
          <a:stretch>
            <a:fillRect/>
          </a:stretch>
        </p:blipFill>
        <p:spPr>
          <a:xfrm>
            <a:off x="9498076" y="4456176"/>
            <a:ext cx="1943100" cy="1943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45">
        <p14:prism/>
      </p:transition>
    </mc:Choice>
    <mc:Fallback xmlns="">
      <p:transition spd="slow" advTm="5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9/18/2024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7">
        <p14:prism/>
      </p:transition>
    </mc:Choice>
    <mc:Fallback xmlns="">
      <p:transition spd="slow" advTm="507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schermopname, lijn, Lettertype&#10;&#10;Automatisch gegenereerde beschrijving">
            <a:extLst>
              <a:ext uri="{FF2B5EF4-FFF2-40B4-BE49-F238E27FC236}">
                <a16:creationId xmlns:a16="http://schemas.microsoft.com/office/drawing/2014/main" id="{B123199F-4ED6-82CB-B795-66425B254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83" y="757248"/>
            <a:ext cx="5830156" cy="49556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C9682-51CE-75A3-88C3-F9A6B6DB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9/18/2024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9875AD-D8C4-502F-9FAF-0F9BCD97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380</Words>
  <Application>Microsoft Office PowerPoint</Application>
  <PresentationFormat>Aangepast</PresentationFormat>
  <Paragraphs>138</Paragraphs>
  <Slides>42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1" baseType="lpstr">
      <vt:lpstr>Arial Unicode MS</vt:lpstr>
      <vt:lpstr>Arial Black</vt:lpstr>
      <vt:lpstr>Constantia</vt:lpstr>
      <vt:lpstr>Arial</vt:lpstr>
      <vt:lpstr>Univers</vt:lpstr>
      <vt:lpstr>Calibri</vt:lpstr>
      <vt:lpstr>Corbel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13</cp:revision>
  <cp:lastPrinted>2023-12-06T10:58:29Z</cp:lastPrinted>
  <dcterms:modified xsi:type="dcterms:W3CDTF">2024-09-18T09:23:16Z</dcterms:modified>
</cp:coreProperties>
</file>