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8"/>
  </p:notesMasterIdLst>
  <p:sldIdLst>
    <p:sldId id="256" r:id="rId2"/>
    <p:sldId id="505" r:id="rId3"/>
    <p:sldId id="476" r:id="rId4"/>
    <p:sldId id="546" r:id="rId5"/>
    <p:sldId id="258" r:id="rId6"/>
    <p:sldId id="518" r:id="rId7"/>
    <p:sldId id="531" r:id="rId8"/>
    <p:sldId id="460" r:id="rId9"/>
    <p:sldId id="260" r:id="rId10"/>
    <p:sldId id="512" r:id="rId11"/>
    <p:sldId id="549" r:id="rId12"/>
    <p:sldId id="539" r:id="rId13"/>
    <p:sldId id="540" r:id="rId14"/>
    <p:sldId id="542" r:id="rId15"/>
    <p:sldId id="264" r:id="rId16"/>
    <p:sldId id="515" r:id="rId17"/>
    <p:sldId id="466" r:id="rId18"/>
    <p:sldId id="465" r:id="rId19"/>
    <p:sldId id="404" r:id="rId20"/>
    <p:sldId id="336" r:id="rId21"/>
    <p:sldId id="462" r:id="rId22"/>
    <p:sldId id="272" r:id="rId23"/>
    <p:sldId id="496" r:id="rId24"/>
    <p:sldId id="274" r:id="rId25"/>
    <p:sldId id="380" r:id="rId26"/>
    <p:sldId id="519" r:id="rId27"/>
    <p:sldId id="520" r:id="rId28"/>
    <p:sldId id="530" r:id="rId29"/>
    <p:sldId id="526" r:id="rId30"/>
    <p:sldId id="529" r:id="rId31"/>
    <p:sldId id="528" r:id="rId32"/>
    <p:sldId id="525" r:id="rId33"/>
    <p:sldId id="536" r:id="rId34"/>
    <p:sldId id="524" r:id="rId35"/>
    <p:sldId id="541" r:id="rId36"/>
    <p:sldId id="543" r:id="rId37"/>
    <p:sldId id="544" r:id="rId38"/>
    <p:sldId id="545" r:id="rId39"/>
    <p:sldId id="550" r:id="rId40"/>
    <p:sldId id="551" r:id="rId41"/>
    <p:sldId id="552" r:id="rId42"/>
    <p:sldId id="553" r:id="rId43"/>
    <p:sldId id="483" r:id="rId44"/>
    <p:sldId id="535" r:id="rId45"/>
    <p:sldId id="400" r:id="rId46"/>
    <p:sldId id="534" r:id="rId47"/>
  </p:sldIdLst>
  <p:sldSz cx="11518900" cy="6477000"/>
  <p:notesSz cx="9929813" cy="6797675"/>
  <p:embeddedFontLst>
    <p:embeddedFont>
      <p:font typeface="Arial Unicode MS" panose="020B0604020202020204" charset="-128"/>
      <p:regular r:id="rId49"/>
    </p:embeddedFont>
    <p:embeddedFont>
      <p:font typeface="Arial Black" panose="020B0A04020102020204" pitchFamily="34" charset="0"/>
      <p:bold r:id="rId5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Corbel" panose="020B0503020204020204" pitchFamily="34" charset="0"/>
      <p:regular r:id="rId55"/>
      <p:bold r:id="rId56"/>
      <p:italic r:id="rId57"/>
      <p:boldItalic r:id="rId58"/>
    </p:embeddedFont>
    <p:embeddedFont>
      <p:font typeface="LJQQAM+ITC Zapf Chancery Medium Italic" panose="020B0604020202020204"/>
      <p:regular r:id="rId59"/>
    </p:embeddedFont>
    <p:embeddedFont>
      <p:font typeface="Univers" panose="020B0503020202020204" pitchFamily="34" charset="0"/>
      <p:regular r:id="rId60"/>
      <p:bold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546"/>
            <p14:sldId id="258"/>
            <p14:sldId id="518"/>
          </p14:sldIdLst>
        </p14:section>
        <p14:section name="Naamloze sectie" id="{82F0D5D1-F6EF-4997-A290-B85C7313416E}">
          <p14:sldIdLst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2"/>
            <p14:sldId id="549"/>
            <p14:sldId id="539"/>
            <p14:sldId id="540"/>
            <p14:sldId id="542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543"/>
            <p14:sldId id="544"/>
            <p14:sldId id="545"/>
            <p14:sldId id="550"/>
            <p14:sldId id="551"/>
            <p14:sldId id="552"/>
            <p14:sldId id="553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9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0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00D5BFB9-E197-489E-964E-C0A3DA21B642}"/>
    <pc:docChg chg="custSel modSld">
      <pc:chgData name="bernard busschaert" userId="3712a37b8b467b77" providerId="LiveId" clId="{00D5BFB9-E197-489E-964E-C0A3DA21B642}" dt="2024-09-05T08:24:39.700" v="193" actId="13926"/>
      <pc:docMkLst>
        <pc:docMk/>
      </pc:docMkLst>
      <pc:sldChg chg="delSp modSp mod">
        <pc:chgData name="bernard busschaert" userId="3712a37b8b467b77" providerId="LiveId" clId="{00D5BFB9-E197-489E-964E-C0A3DA21B642}" dt="2024-09-05T08:24:39.700" v="193" actId="13926"/>
        <pc:sldMkLst>
          <pc:docMk/>
          <pc:sldMk cId="912769520" sldId="540"/>
        </pc:sldMkLst>
        <pc:spChg chg="mod">
          <ac:chgData name="bernard busschaert" userId="3712a37b8b467b77" providerId="LiveId" clId="{00D5BFB9-E197-489E-964E-C0A3DA21B642}" dt="2024-09-05T08:24:39.700" v="193" actId="13926"/>
          <ac:spMkLst>
            <pc:docMk/>
            <pc:sldMk cId="912769520" sldId="540"/>
            <ac:spMk id="8" creationId="{44A73399-DA50-95FE-94DC-97E71A592FEC}"/>
          </ac:spMkLst>
        </pc:spChg>
        <pc:picChg chg="del">
          <ac:chgData name="bernard busschaert" userId="3712a37b8b467b77" providerId="LiveId" clId="{00D5BFB9-E197-489E-964E-C0A3DA21B642}" dt="2024-09-05T08:21:55.978" v="0" actId="478"/>
          <ac:picMkLst>
            <pc:docMk/>
            <pc:sldMk cId="912769520" sldId="540"/>
            <ac:picMk id="7" creationId="{9C7D2576-816B-D058-0631-DD73C8985F6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D92EA78E-9884-428E-BCAB-C4D02A96CDF3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277D5C2E-29F7-4039-A657-0DF17578CA64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29A12A8-5BFD-4727-8B8D-DCD06D09FCC5}" type="pres">
      <dgm:prSet presAssocID="{B30CD43A-AD03-4B59-8F4A-17A751F5C3E4}" presName="spacer" presStyleCnt="0"/>
      <dgm:spPr/>
    </dgm:pt>
    <dgm:pt modelId="{E1BCD37C-DA90-43F5-9E69-F243B1C18FF7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AF34BD-3DCF-4A4C-9911-551F53B71E85}" type="pres">
      <dgm:prSet presAssocID="{1E61E9A5-B69D-413A-8173-37940B8C1274}" presName="spacer" presStyleCnt="0"/>
      <dgm:spPr/>
    </dgm:pt>
    <dgm:pt modelId="{05F3A584-649B-4F24-A2FC-3ED3F3B7CFF1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1AB13D-FEFD-445B-8B0C-0E7D42EBE855}" type="pres">
      <dgm:prSet presAssocID="{09AB4A42-4D58-49A7-BF8D-216D6042EAA5}" presName="spacer" presStyleCnt="0"/>
      <dgm:spPr/>
    </dgm:pt>
    <dgm:pt modelId="{20BD0497-96C6-4F26-BA44-2709F44E6B19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0378D6-B549-44AF-84E8-942E15286825}" type="pres">
      <dgm:prSet presAssocID="{4EA068D1-CC97-405E-8545-6774E79844EF}" presName="spacer" presStyleCnt="0"/>
      <dgm:spPr/>
    </dgm:pt>
    <dgm:pt modelId="{2B048ECC-0036-4252-9E16-910661936D8F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36C83B5C-808B-4AF7-9EEC-2EE1A3C07654}" type="presOf" srcId="{56448D94-16A9-4895-8FAA-122E436DE52B}" destId="{277D5C2E-29F7-4039-A657-0DF17578CA64}" srcOrd="0" destOrd="0" presId="urn:microsoft.com/office/officeart/2005/8/layout/vList2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0EB63D74-4826-47A9-B83C-554A1EACD958}" type="presOf" srcId="{80A314BF-352E-4944-A88C-7AB0CBF31700}" destId="{E1BCD37C-DA90-43F5-9E69-F243B1C18FF7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0F849AA0-F31D-4135-B949-1A7C7FDDBA0C}" type="presOf" srcId="{978A7F72-9446-4607-B7F4-6767861DBBAB}" destId="{05F3A584-649B-4F24-A2FC-3ED3F3B7CF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74A41DC4-A630-4A75-9622-F4BCD90A0D55}" type="presOf" srcId="{0EE3F159-F1D6-4FE3-B33A-A6B592245C74}" destId="{D92EA78E-9884-428E-BCAB-C4D02A96CDF3}" srcOrd="0" destOrd="0" presId="urn:microsoft.com/office/officeart/2005/8/layout/vList2"/>
    <dgm:cxn modelId="{97537BD0-32C1-4C79-9CFF-1A122D4464DC}" type="presOf" srcId="{7B162C0D-8231-49A0-8533-B5A9CBD00339}" destId="{2B048ECC-0036-4252-9E16-910661936D8F}" srcOrd="0" destOrd="0" presId="urn:microsoft.com/office/officeart/2005/8/layout/vList2"/>
    <dgm:cxn modelId="{1F44DED7-23F6-4677-8C3B-438C1AC9AC68}" type="presOf" srcId="{53A3BC40-D848-42E8-B02C-D3435AFDD15F}" destId="{20BD0497-96C6-4F26-BA44-2709F44E6B19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E460CF2A-4B27-4130-8045-48EFC807AB05}" type="presParOf" srcId="{D92EA78E-9884-428E-BCAB-C4D02A96CDF3}" destId="{277D5C2E-29F7-4039-A657-0DF17578CA64}" srcOrd="0" destOrd="0" presId="urn:microsoft.com/office/officeart/2005/8/layout/vList2"/>
    <dgm:cxn modelId="{89C2BAD6-1C2C-4109-95A1-FDA4EF1E4CDA}" type="presParOf" srcId="{D92EA78E-9884-428E-BCAB-C4D02A96CDF3}" destId="{729A12A8-5BFD-4727-8B8D-DCD06D09FCC5}" srcOrd="1" destOrd="0" presId="urn:microsoft.com/office/officeart/2005/8/layout/vList2"/>
    <dgm:cxn modelId="{669D8A2D-BEC8-45AB-9166-E21668A012EE}" type="presParOf" srcId="{D92EA78E-9884-428E-BCAB-C4D02A96CDF3}" destId="{E1BCD37C-DA90-43F5-9E69-F243B1C18FF7}" srcOrd="2" destOrd="0" presId="urn:microsoft.com/office/officeart/2005/8/layout/vList2"/>
    <dgm:cxn modelId="{A6623B4A-9A67-4648-9690-7C17BA4F7FC0}" type="presParOf" srcId="{D92EA78E-9884-428E-BCAB-C4D02A96CDF3}" destId="{7CAF34BD-3DCF-4A4C-9911-551F53B71E85}" srcOrd="3" destOrd="0" presId="urn:microsoft.com/office/officeart/2005/8/layout/vList2"/>
    <dgm:cxn modelId="{71AEB27C-66D8-45EC-A734-39D0F0E7931C}" type="presParOf" srcId="{D92EA78E-9884-428E-BCAB-C4D02A96CDF3}" destId="{05F3A584-649B-4F24-A2FC-3ED3F3B7CFF1}" srcOrd="4" destOrd="0" presId="urn:microsoft.com/office/officeart/2005/8/layout/vList2"/>
    <dgm:cxn modelId="{10B71E8E-CCE2-4589-8CFB-153E6BC2B874}" type="presParOf" srcId="{D92EA78E-9884-428E-BCAB-C4D02A96CDF3}" destId="{831AB13D-FEFD-445B-8B0C-0E7D42EBE855}" srcOrd="5" destOrd="0" presId="urn:microsoft.com/office/officeart/2005/8/layout/vList2"/>
    <dgm:cxn modelId="{774FBAA9-4CE4-44E7-82A0-DC4EDE9351F9}" type="presParOf" srcId="{D92EA78E-9884-428E-BCAB-C4D02A96CDF3}" destId="{20BD0497-96C6-4F26-BA44-2709F44E6B19}" srcOrd="6" destOrd="0" presId="urn:microsoft.com/office/officeart/2005/8/layout/vList2"/>
    <dgm:cxn modelId="{4A4395BB-482E-4140-8CDF-F73DCBA74CE0}" type="presParOf" srcId="{D92EA78E-9884-428E-BCAB-C4D02A96CDF3}" destId="{580378D6-B549-44AF-84E8-942E15286825}" srcOrd="7" destOrd="0" presId="urn:microsoft.com/office/officeart/2005/8/layout/vList2"/>
    <dgm:cxn modelId="{CABFFF7E-DF6A-4991-AE4C-E9067BADC758}" type="presParOf" srcId="{D92EA78E-9884-428E-BCAB-C4D02A96CDF3}" destId="{2B048ECC-0036-4252-9E16-910661936D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5C2E-29F7-4039-A657-0DF17578CA64}">
      <dsp:nvSpPr>
        <dsp:cNvPr id="0" name=""/>
        <dsp:cNvSpPr/>
      </dsp:nvSpPr>
      <dsp:spPr>
        <a:xfrm>
          <a:off x="0" y="10060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130128"/>
        <a:ext cx="4160918" cy="545834"/>
      </dsp:txXfrm>
    </dsp:sp>
    <dsp:sp modelId="{E1BCD37C-DA90-43F5-9E69-F243B1C18FF7}">
      <dsp:nvSpPr>
        <dsp:cNvPr id="0" name=""/>
        <dsp:cNvSpPr/>
      </dsp:nvSpPr>
      <dsp:spPr>
        <a:xfrm>
          <a:off x="0" y="73717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766698"/>
        <a:ext cx="4160918" cy="545834"/>
      </dsp:txXfrm>
    </dsp:sp>
    <dsp:sp modelId="{05F3A584-649B-4F24-A2FC-3ED3F3B7CFF1}">
      <dsp:nvSpPr>
        <dsp:cNvPr id="0" name=""/>
        <dsp:cNvSpPr/>
      </dsp:nvSpPr>
      <dsp:spPr>
        <a:xfrm>
          <a:off x="0" y="137374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403269"/>
        <a:ext cx="4160918" cy="545834"/>
      </dsp:txXfrm>
    </dsp:sp>
    <dsp:sp modelId="{20BD0497-96C6-4F26-BA44-2709F44E6B19}">
      <dsp:nvSpPr>
        <dsp:cNvPr id="0" name=""/>
        <dsp:cNvSpPr/>
      </dsp:nvSpPr>
      <dsp:spPr>
        <a:xfrm>
          <a:off x="0" y="201031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039839"/>
        <a:ext cx="4160918" cy="545834"/>
      </dsp:txXfrm>
    </dsp:sp>
    <dsp:sp modelId="{2B048ECC-0036-4252-9E16-910661936D8F}">
      <dsp:nvSpPr>
        <dsp:cNvPr id="0" name=""/>
        <dsp:cNvSpPr/>
      </dsp:nvSpPr>
      <dsp:spPr>
        <a:xfrm>
          <a:off x="0" y="264688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676409"/>
        <a:ext cx="4160918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5/09/2024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284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61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648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63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8.png"/><Relationship Id="rId9" Type="http://schemas.microsoft.com/office/2007/relationships/diagramDrawing" Target="../diagrams/drawing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9/5/2024</a:t>
            </a:fld>
            <a:endParaRPr lang="en-US" sz="900"/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14:prism/>
      </p:transition>
    </mc:Choice>
    <mc:Fallback xmlns="">
      <p:transition spd="slow" advTm="2659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9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7" name="Rectangle 99">
            <a:extLst>
              <a:ext uri="{FF2B5EF4-FFF2-40B4-BE49-F238E27FC236}">
                <a16:creationId xmlns:a16="http://schemas.microsoft.com/office/drawing/2014/main" id="{3BD28B09-C850-4EA4-8888-67416520F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1">
            <a:extLst>
              <a:ext uri="{FF2B5EF4-FFF2-40B4-BE49-F238E27FC236}">
                <a16:creationId xmlns:a16="http://schemas.microsoft.com/office/drawing/2014/main" id="{8DE9D5BA-83AA-4459-83D3-20EC090C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4D5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9/5/2024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10</a:t>
            </a:fld>
            <a:endParaRPr lang="en-US" sz="1200" b="0" i="0">
              <a:effectLst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B7D861-43F9-0E85-8636-966E6B2E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012" y="923925"/>
            <a:ext cx="7762875" cy="462915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5168D39-778D-668D-06FF-7CCC58A433C3}"/>
              </a:ext>
            </a:extLst>
          </p:cNvPr>
          <p:cNvSpPr/>
          <p:nvPr/>
        </p:nvSpPr>
        <p:spPr>
          <a:xfrm>
            <a:off x="457874" y="5219321"/>
            <a:ext cx="10598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</a:t>
            </a:r>
            <a:r>
              <a:rPr lang="nl-NL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hebben  u gewaarschuwd voor te hoge koersen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10">
        <p14:prism/>
      </p:transition>
    </mc:Choice>
    <mc:Fallback xmlns="">
      <p:transition spd="slow" advTm="1471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2E3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5586A03-294D-BDD2-DFA8-13235AA2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36" y="757248"/>
            <a:ext cx="9350250" cy="495563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546043-7A4E-7D03-1F6A-F3F840CF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14:prism/>
      </p:transition>
    </mc:Choice>
    <mc:Fallback xmlns="">
      <p:transition spd="slow" advTm="147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4366D3E-5264-6043-D8CE-2BC8EA383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607943" y="1497335"/>
            <a:ext cx="3482328" cy="3482328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638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D486D80A-E675-CB43-D629-DDF4BA15A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682" y="1759462"/>
            <a:ext cx="6260477" cy="295807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9/5/2024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413">
        <p14:prism/>
      </p:transition>
    </mc:Choice>
    <mc:Fallback xmlns="">
      <p:transition spd="slow" advTm="13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6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13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4A73399-DA50-95FE-94DC-97E71A592FEC}"/>
              </a:ext>
            </a:extLst>
          </p:cNvPr>
          <p:cNvSpPr/>
          <p:nvPr/>
        </p:nvSpPr>
        <p:spPr>
          <a:xfrm>
            <a:off x="785877" y="254100"/>
            <a:ext cx="9468426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Hoe je geld beleggen??</a:t>
            </a: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staatsbon vervalt!!</a:t>
            </a:r>
          </a:p>
          <a:p>
            <a:pPr algn="ctr"/>
            <a:endParaRPr lang="nl-NL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 naar je bank en je mag </a:t>
            </a: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Herbeleggen aan 2/3%</a:t>
            </a:r>
          </a:p>
          <a:p>
            <a:pPr algn="ctr"/>
            <a:r>
              <a:rPr lang="nl-NL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Bij ons adviseren we </a:t>
            </a: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Koop goud </a:t>
            </a:r>
            <a:r>
              <a:rPr lang="nl-NL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krugers</a:t>
            </a:r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  en dit geeft 8%</a:t>
            </a:r>
          </a:p>
          <a:p>
            <a:pPr algn="ctr"/>
            <a:r>
              <a:rPr lang="nl-NL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De laatste 20 jaar gemiddeld!!</a:t>
            </a:r>
          </a:p>
        </p:txBody>
      </p:sp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17">
        <p14:prism/>
      </p:transition>
    </mc:Choice>
    <mc:Fallback xmlns="">
      <p:transition spd="slow" advTm="1671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B4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3CE27C-F2FA-34E9-65F8-3C0FA81DB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51" y="778640"/>
            <a:ext cx="10026221" cy="491284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4E445-66A8-D351-6860-08985AB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8E8902-AA7F-1580-9959-1D40BF51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39">
        <p14:prism/>
      </p:transition>
    </mc:Choice>
    <mc:Fallback xmlns="">
      <p:transition spd="slow" advTm="1313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9/5/2024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6">
        <p14:prism/>
      </p:transition>
    </mc:Choice>
    <mc:Fallback xmlns="">
      <p:transition spd="slow" advTm="186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32">
        <p14:prism/>
      </p:transition>
    </mc:Choice>
    <mc:Fallback xmlns="">
      <p:transition spd="slow" advTm="663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56">
        <p14:prism/>
      </p:transition>
    </mc:Choice>
    <mc:Fallback xmlns="">
      <p:transition spd="slow" advTm="1165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5">
        <p14:prism/>
      </p:transition>
    </mc:Choice>
    <mc:Fallback xmlns="">
      <p:transition spd="slow" advTm="450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9/5/2024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38">
        <p14:prism/>
      </p:transition>
    </mc:Choice>
    <mc:Fallback xmlns="">
      <p:transition spd="slow" advTm="373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Wij</a:t>
            </a:r>
            <a:r>
              <a:rPr lang="en-US" sz="38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blijven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goedkoopste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in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belgië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toch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Één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der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veiligste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sterkste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Met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beursplatform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7757049" y="4289380"/>
            <a:ext cx="2912779" cy="1457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mexem</a:t>
            </a:r>
            <a:r>
              <a:rPr lang="en-US" sz="1900" b="1" dirty="0">
                <a:solidFill>
                  <a:srgbClr val="FFFFFF"/>
                </a:solidFill>
              </a:rPr>
              <a:t> be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Beurs</a:t>
            </a:r>
            <a:r>
              <a:rPr lang="en-US" sz="1900" b="1" dirty="0">
                <a:solidFill>
                  <a:srgbClr val="FFFFFF"/>
                </a:solidFill>
              </a:rPr>
              <a:t> Platform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FFFFFF"/>
                </a:solidFill>
              </a:rPr>
              <a:t>Interactive brokers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6" y="1802920"/>
            <a:ext cx="6841028" cy="31055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56">
        <p14:prism/>
      </p:transition>
    </mc:Choice>
    <mc:Fallback xmlns="">
      <p:transition spd="slow" advTm="785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8">
        <p14:prism/>
      </p:transition>
    </mc:Choice>
    <mc:Fallback xmlns="">
      <p:transition spd="slow" advTm="283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54">
        <p14:prism/>
      </p:transition>
    </mc:Choice>
    <mc:Fallback xmlns="">
      <p:transition spd="slow" advTm="3454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9/5/2024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0">
        <p14:prism/>
      </p:transition>
    </mc:Choice>
    <mc:Fallback xmlns="">
      <p:transition spd="slow" advTm="228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2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698" y="810026"/>
            <a:ext cx="2941482" cy="342157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2400" b="1" cap="all">
                <a:solidFill>
                  <a:srgbClr val="FFFFFF"/>
                </a:solidFill>
              </a:rPr>
              <a:t>Alle informatie op kantoor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E50151-04C8-45FB-B9DA-3F99C32B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79" y="624254"/>
            <a:ext cx="6849169" cy="529098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32">
        <p14:prism/>
      </p:transition>
    </mc:Choice>
    <mc:Fallback xmlns="">
      <p:transition spd="slow" advTm="16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9/5/2024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6">
        <p14:prism/>
      </p:transition>
    </mc:Choice>
    <mc:Fallback xmlns="">
      <p:transition spd="slow" advTm="2146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koop-verkoop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9/5/2024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B10C939-127F-55B2-6F8F-73CB09859C6D}"/>
              </a:ext>
            </a:extLst>
          </p:cNvPr>
          <p:cNvSpPr/>
          <p:nvPr/>
        </p:nvSpPr>
        <p:spPr>
          <a:xfrm>
            <a:off x="5159592" y="1720679"/>
            <a:ext cx="606437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wat nu kopen short </a:t>
            </a:r>
            <a:r>
              <a:rPr lang="nl-NL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etf</a:t>
            </a:r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met enorme stijgingspotentieel</a:t>
            </a:r>
          </a:p>
          <a:p>
            <a:pPr algn="ctr"/>
            <a:r>
              <a:rPr lang="nl-N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Dynamische beleggers/</a:t>
            </a:r>
            <a:r>
              <a:rPr lang="nl-NL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traders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85">
        <p14:prism/>
      </p:transition>
    </mc:Choice>
    <mc:Fallback xmlns="">
      <p:transition spd="slow" advTm="7685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2A61E46-0393-00EB-BE45-DFA5DDAF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9277"/>
            <a:ext cx="11514667" cy="74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281">
        <p14:prism/>
      </p:transition>
    </mc:Choice>
    <mc:Fallback xmlns="">
      <p:transition spd="slow" advTm="14281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25DA7A2-B18D-FCC1-3586-34102D7A0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95653"/>
            <a:ext cx="11514667" cy="773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51">
        <p14:prism/>
      </p:transition>
    </mc:Choice>
    <mc:Fallback xmlns="">
      <p:transition spd="slow" advTm="935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6C967CD-F570-E648-9544-F6266B04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36331"/>
            <a:ext cx="11514667" cy="75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344">
        <p14:prism/>
      </p:transition>
    </mc:Choice>
    <mc:Fallback xmlns="">
      <p:transition spd="slow" advTm="12344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846BA7-EE59-4FF6-49C0-AFA26160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51691"/>
            <a:ext cx="11514667" cy="73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20">
        <p14:prism/>
      </p:transition>
    </mc:Choice>
    <mc:Fallback xmlns="">
      <p:transition spd="slow" advTm="972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863689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21 augustus en 18/09+ 09/10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58">
        <p14:prism/>
      </p:transition>
    </mc:Choice>
    <mc:Fallback xmlns="">
      <p:transition spd="slow" advTm="15258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1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4637736-35EE-FDB1-9E3B-BBE2CEB56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51692"/>
            <a:ext cx="11514667" cy="75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39">
        <p14:prism/>
      </p:transition>
    </mc:Choice>
    <mc:Fallback xmlns="">
      <p:transition spd="slow" advTm="11739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31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453D598-7A64-3F82-3AFC-89BEC6EE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0823"/>
            <a:ext cx="11514667" cy="77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99">
        <p14:prism/>
      </p:transition>
    </mc:Choice>
    <mc:Fallback xmlns="">
      <p:transition spd="slow" advTm="14799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32</a:t>
            </a:fld>
            <a:endParaRPr lang="en-US" sz="12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6BDE517-3045-7793-0324-721551CC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3"/>
            <a:ext cx="11514667" cy="74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46">
        <p14:prism/>
      </p:transition>
    </mc:Choice>
    <mc:Fallback xmlns="">
      <p:transition spd="slow" advTm="15246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5ACB92-C85D-CE38-DD99-7C5018A7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9277"/>
            <a:ext cx="11514667" cy="75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50">
        <p14:prism/>
      </p:transition>
    </mc:Choice>
    <mc:Fallback xmlns="">
      <p:transition spd="slow" advTm="1125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914A45-4B36-B1DB-F587-479F322E7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57200"/>
            <a:ext cx="11514667" cy="75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41">
        <p14:prism/>
      </p:transition>
    </mc:Choice>
    <mc:Fallback xmlns="">
      <p:transition spd="slow" advTm="25841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9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40D7A6-561B-4B84-AC90-4AA28E6E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6"/>
          <a:stretch/>
        </p:blipFill>
        <p:spPr>
          <a:xfrm>
            <a:off x="20" y="-342899"/>
            <a:ext cx="11518880" cy="739433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04">
        <p14:prism/>
      </p:transition>
    </mc:Choice>
    <mc:Fallback xmlns="">
      <p:transition spd="slow" advTm="12204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945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DC5AB5-4A1A-1B77-3390-1890805D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9/5/2024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9BD3D-6BC9-3B51-804C-B6DD37D6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36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BB72F03-7997-473D-9FF7-F2523623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2"/>
            <a:ext cx="1151466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492">
        <p14:prism/>
      </p:transition>
    </mc:Choice>
    <mc:Fallback xmlns="">
      <p:transition spd="slow" advTm="19492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056D3BB-50AD-1B26-4555-E9392EA72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6"/>
          <a:stretch/>
        </p:blipFill>
        <p:spPr>
          <a:xfrm>
            <a:off x="20" y="-334108"/>
            <a:ext cx="11518880" cy="735037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02867C-8BE2-F140-C6F9-31A86C3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0FD00-E49E-827A-001A-73A453F0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1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54">
        <p14:prism/>
      </p:transition>
    </mc:Choice>
    <mc:Fallback xmlns="">
      <p:transition spd="slow" advTm="8254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1D54DEB-1908-C921-1E1A-E8C114FD2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1"/>
            <a:ext cx="11514667" cy="7649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A8A939-9394-3578-BA74-CAA2AD23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8716D2-BDFF-37BC-A860-5583F8CF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973A4-56D8-A7E8-7154-BF2F3F5C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2B89AA-4A40-FA6B-4B11-5165036A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579">
        <p14:prism/>
      </p:transition>
    </mc:Choice>
    <mc:Fallback xmlns="">
      <p:transition spd="slow" advTm="19579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14D11BC-8FD4-B790-906E-34413BAED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7"/>
            <a:ext cx="11514667" cy="7728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C82FC4-5E5D-A9BA-EF4C-BB7C70DC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1FDCE9-746C-011F-D949-CEE4768C2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CD0820-491B-0062-C1A2-1D8CA723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2178B3-6014-1667-E20B-15BDD37D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06">
        <p14:prism/>
      </p:transition>
    </mc:Choice>
    <mc:Fallback xmlns="">
      <p:transition spd="slow" advTm="750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85000"/>
            <a:satMod val="160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4416C3C-3733-4418-8745-2B6719EC3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1063757-73D0-470E-8760-18BB12DD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A676DD-FDF2-A6B2-AC60-F1B86531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9" r="24521" b="-2"/>
          <a:stretch/>
        </p:blipFill>
        <p:spPr>
          <a:xfrm>
            <a:off x="607942" y="607718"/>
            <a:ext cx="4919529" cy="5261563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ADAE085-FE50-4582-BE64-5DEA8EFB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5228781" cy="5570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9C0D33-6D97-A49E-94EC-03175D85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52" r="21570" b="-2"/>
          <a:stretch/>
        </p:blipFill>
        <p:spPr>
          <a:xfrm>
            <a:off x="5990067" y="598121"/>
            <a:ext cx="4919530" cy="526156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649D396-7D00-4DDA-81C8-0A815349E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2802" y="443792"/>
            <a:ext cx="5228781" cy="5570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72EC0-78B1-DA6F-0414-A18519EB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9/5/2024</a:t>
            </a:fld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5CDB52-A87A-CBFE-B5A6-E1F1423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66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2432">
        <p14:prism/>
      </p:transition>
    </mc:Choice>
    <mc:Fallback xmlns="">
      <p:transition spd="slow" advTm="12432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0CDF156-535C-08F2-5A83-ECC6D13B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28600"/>
            <a:ext cx="11514667" cy="72536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EE7B35-86F5-1B6E-0203-C89B5110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A29A00-427A-9BD7-D4AD-C8FB15888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F3777A-3638-2299-5EB9-CFD15C37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01BC51E-228B-415E-2A56-10F8A38F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27">
        <p14:prism/>
      </p:transition>
    </mc:Choice>
    <mc:Fallback xmlns="">
      <p:transition spd="slow" advTm="9627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48DAB38-1CC3-CCA7-6DB6-488CE14F2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7"/>
            <a:ext cx="11514667" cy="78603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424B58-90CE-3F6E-349A-74812D80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2BE51E-9D0F-E787-50C0-C45D1E14E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F165E-D63F-CBC9-8C1F-8681E913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35645A-000A-D296-4AFF-8DB0B347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64">
        <p14:prism/>
      </p:transition>
    </mc:Choice>
    <mc:Fallback xmlns="">
      <p:transition spd="slow" advTm="8864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B1E20C7-9E88-1822-E243-6E002256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5"/>
            <a:ext cx="11514667" cy="7702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2E6559-7CB9-A22C-6210-19D47156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9166E-3CE1-86FD-E8D4-29B18B0EA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6FEF01-2B41-3073-B66E-9D444DDC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3B88D-615A-41C9-5FB6-45AE096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45">
        <p14:prism/>
      </p:transition>
    </mc:Choice>
    <mc:Fallback xmlns="">
      <p:transition spd="slow" advTm="9845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43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070119" y="1590484"/>
            <a:ext cx="82092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72000€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62">
        <p14:prism/>
      </p:transition>
    </mc:Choice>
    <mc:Fallback xmlns="">
      <p:transition spd="slow" advTm="8262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0A5A83DD-4937-4DF6-874D-CCCEBB0A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8E13420-6517-4711-B170-2693FB5C6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061" y="233171"/>
            <a:ext cx="6910859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3D3E26-B7EA-4074-9110-C930375C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2807" y="3783397"/>
            <a:ext cx="502536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CE8022F-8E5C-4EE9-AF26-62B2722E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856" y="843764"/>
            <a:ext cx="5687269" cy="301014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5000" b="1" cap="all">
                <a:solidFill>
                  <a:srgbClr val="FFFFFF"/>
                </a:solidFill>
              </a:rPr>
              <a:t>Aan en verkoop goud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50" r="2" b="27534"/>
          <a:stretch/>
        </p:blipFill>
        <p:spPr>
          <a:xfrm>
            <a:off x="967272" y="810027"/>
            <a:ext cx="2675606" cy="22773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3" r="3" b="3347"/>
          <a:stretch/>
        </p:blipFill>
        <p:spPr>
          <a:xfrm>
            <a:off x="823920" y="3389629"/>
            <a:ext cx="2962313" cy="15295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9/5/2024</a:t>
            </a:fld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303" y="5878059"/>
            <a:ext cx="1200178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44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86">
        <p14:prism/>
      </p:transition>
    </mc:Choice>
    <mc:Fallback xmlns="">
      <p:transition spd="slow" advTm="1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1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97" y="843659"/>
            <a:ext cx="4219975" cy="153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/>
              <a:t>HOE KAN MEN ZICH BESCHERMEN TEGEN DEFLATIE OF KOOPKRACHTCRASH ??</a:t>
            </a: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CFBA0F70-CA6A-4DE1-8930-3FA0033C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450" y="156182"/>
            <a:ext cx="5546600" cy="6104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531B5C47-1CA0-4762-BBEF-AC6A4DB7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692381"/>
            <a:ext cx="2317406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97" y="843659"/>
            <a:ext cx="804749" cy="2114240"/>
          </a:xfrm>
          <a:prstGeom prst="rect">
            <a:avLst/>
          </a:prstGeom>
        </p:spPr>
      </p:pic>
      <p:sp>
        <p:nvSpPr>
          <p:cNvPr id="97" name="Rectangle 87">
            <a:extLst>
              <a:ext uri="{FF2B5EF4-FFF2-40B4-BE49-F238E27FC236}">
                <a16:creationId xmlns:a16="http://schemas.microsoft.com/office/drawing/2014/main" id="{A81EFB5C-E32B-40C4-AD06-8C34EB093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6306" y="692381"/>
            <a:ext cx="2321868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359" y="617714"/>
            <a:ext cx="1140909" cy="2340186"/>
          </a:xfrm>
          <a:prstGeom prst="rect">
            <a:avLst/>
          </a:prstGeom>
        </p:spPr>
      </p:pic>
      <p:sp>
        <p:nvSpPr>
          <p:cNvPr id="98" name="Rectangle 89">
            <a:extLst>
              <a:ext uri="{FF2B5EF4-FFF2-40B4-BE49-F238E27FC236}">
                <a16:creationId xmlns:a16="http://schemas.microsoft.com/office/drawing/2014/main" id="{82D12DA2-A8FA-48DC-9A62-7942F2FB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3283953"/>
            <a:ext cx="4786798" cy="2519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89" y="3435884"/>
            <a:ext cx="3435004" cy="22155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1916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9/5/2024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45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550263"/>
              </p:ext>
            </p:extLst>
          </p:nvPr>
        </p:nvGraphicFramePr>
        <p:xfrm>
          <a:off x="1079898" y="2404961"/>
          <a:ext cx="4219974" cy="335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99">
        <p14:prism/>
      </p:transition>
    </mc:Choice>
    <mc:Fallback xmlns="">
      <p:transition spd="slow" advTm="7999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224">
        <p14:prism/>
      </p:transition>
    </mc:Choice>
    <mc:Fallback xmlns="">
      <p:transition spd="slow" advTm="2322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9/5/2024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Beursplatform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0" y="1215597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59">
        <p14:prism/>
      </p:transition>
    </mc:Choice>
    <mc:Fallback xmlns="">
      <p:transition spd="slow" advTm="1745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9/5/2024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34A8D56-FC1F-CC6A-33B2-9BA9039F661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8076" y="4456176"/>
            <a:ext cx="1943100" cy="1943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9/5/2024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8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9/5/2024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7">
        <p14:prism/>
      </p:transition>
    </mc:Choice>
    <mc:Fallback xmlns="">
      <p:transition spd="slow" advTm="5077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F4E134-1067-4D8A-A852-557FB2AA4935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520</Words>
  <Application>Microsoft Office PowerPoint</Application>
  <PresentationFormat>Aangepast</PresentationFormat>
  <Paragraphs>188</Paragraphs>
  <Slides>46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5" baseType="lpstr">
      <vt:lpstr>Arial Black</vt:lpstr>
      <vt:lpstr>Constantia</vt:lpstr>
      <vt:lpstr>Arial</vt:lpstr>
      <vt:lpstr>Univers</vt:lpstr>
      <vt:lpstr>Calibri</vt:lpstr>
      <vt:lpstr>Corbel</vt:lpstr>
      <vt:lpstr>Arial Unicode MS</vt:lpstr>
      <vt:lpstr>LJQQAM+ITC Zapf Chancery Medium Italic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11</cp:revision>
  <cp:lastPrinted>2023-12-06T10:58:29Z</cp:lastPrinted>
  <dcterms:modified xsi:type="dcterms:W3CDTF">2024-09-05T08:24:48Z</dcterms:modified>
</cp:coreProperties>
</file>