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82" r:id="rId1"/>
  </p:sldMasterIdLst>
  <p:notesMasterIdLst>
    <p:notesMasterId r:id="rId41"/>
  </p:notesMasterIdLst>
  <p:sldIdLst>
    <p:sldId id="256" r:id="rId2"/>
    <p:sldId id="476" r:id="rId3"/>
    <p:sldId id="546" r:id="rId4"/>
    <p:sldId id="258" r:id="rId5"/>
    <p:sldId id="518" r:id="rId6"/>
    <p:sldId id="460" r:id="rId7"/>
    <p:sldId id="260" r:id="rId8"/>
    <p:sldId id="555" r:id="rId9"/>
    <p:sldId id="512" r:id="rId10"/>
    <p:sldId id="549" r:id="rId11"/>
    <p:sldId id="539" r:id="rId12"/>
    <p:sldId id="600" r:id="rId13"/>
    <p:sldId id="264" r:id="rId14"/>
    <p:sldId id="515" r:id="rId15"/>
    <p:sldId id="466" r:id="rId16"/>
    <p:sldId id="465" r:id="rId17"/>
    <p:sldId id="404" r:id="rId18"/>
    <p:sldId id="336" r:id="rId19"/>
    <p:sldId id="462" r:id="rId20"/>
    <p:sldId id="272" r:id="rId21"/>
    <p:sldId id="496" r:id="rId22"/>
    <p:sldId id="274" r:id="rId23"/>
    <p:sldId id="585" r:id="rId24"/>
    <p:sldId id="586" r:id="rId25"/>
    <p:sldId id="587" r:id="rId26"/>
    <p:sldId id="588" r:id="rId27"/>
    <p:sldId id="589" r:id="rId28"/>
    <p:sldId id="590" r:id="rId29"/>
    <p:sldId id="592" r:id="rId30"/>
    <p:sldId id="593" r:id="rId31"/>
    <p:sldId id="594" r:id="rId32"/>
    <p:sldId id="595" r:id="rId33"/>
    <p:sldId id="596" r:id="rId34"/>
    <p:sldId id="597" r:id="rId35"/>
    <p:sldId id="598" r:id="rId36"/>
    <p:sldId id="483" r:id="rId37"/>
    <p:sldId id="535" r:id="rId38"/>
    <p:sldId id="400" r:id="rId39"/>
    <p:sldId id="534" r:id="rId40"/>
  </p:sldIdLst>
  <p:sldSz cx="11518900" cy="6477000"/>
  <p:notesSz cx="9929813" cy="6797675"/>
  <p:embeddedFontLst>
    <p:embeddedFont>
      <p:font typeface="Arial Unicode MS" panose="020B0604020202020204" charset="-128"/>
      <p:regular r:id="rId42"/>
    </p:embeddedFont>
    <p:embeddedFont>
      <p:font typeface="Arial Black" panose="020B0A04020102020204" pitchFamily="34" charset="0"/>
      <p:bold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Corbel" panose="020B0503020204020204" pitchFamily="34" charset="0"/>
      <p:regular r:id="rId48"/>
      <p:bold r:id="rId49"/>
      <p:italic r:id="rId50"/>
      <p:boldItalic r:id="rId51"/>
    </p:embeddedFont>
    <p:embeddedFont>
      <p:font typeface="LJQQAM+ITC Zapf Chancery Medium Italic" panose="020B0604020202020204"/>
      <p:regular r:id="rId52"/>
    </p:embeddedFont>
    <p:embeddedFont>
      <p:font typeface="Univers" panose="020B0503020202020204" pitchFamily="34" charset="0"/>
      <p:regular r:id="rId53"/>
      <p:bold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76"/>
            <p14:sldId id="546"/>
            <p14:sldId id="258"/>
            <p14:sldId id="518"/>
          </p14:sldIdLst>
        </p14:section>
        <p14:section name="Naamloze sectie" id="{82F0D5D1-F6EF-4997-A290-B85C7313416E}">
          <p14:sldIdLst/>
        </p14:section>
        <p14:section name="Naamloze sectie" id="{8755B586-2486-49CE-8420-C76D66869903}">
          <p14:sldIdLst>
            <p14:sldId id="460"/>
            <p14:sldId id="260"/>
            <p14:sldId id="555"/>
            <p14:sldId id="512"/>
            <p14:sldId id="549"/>
            <p14:sldId id="539"/>
            <p14:sldId id="600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</p14:sldIdLst>
        </p14:section>
        <p14:section name="Naamloze sectie" id="{074C21AF-C3DA-4687-9D7C-3395020316BD}">
          <p14:sldIdLst>
            <p14:sldId id="585"/>
            <p14:sldId id="586"/>
            <p14:sldId id="587"/>
            <p14:sldId id="588"/>
            <p14:sldId id="589"/>
            <p14:sldId id="590"/>
            <p14:sldId id="592"/>
            <p14:sldId id="593"/>
            <p14:sldId id="594"/>
            <p14:sldId id="595"/>
            <p14:sldId id="596"/>
            <p14:sldId id="597"/>
            <p14:sldId id="598"/>
            <p14:sldId id="483"/>
            <p14:sldId id="535"/>
            <p14:sldId id="400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BE016-1E69-4A57-8FCE-3DC22CE01798}" v="4" dt="2024-10-10T12:24:14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8" y="192"/>
      </p:cViewPr>
      <p:guideLst>
        <p:guide orient="horz" pos="3168"/>
        <p:guide pos="244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D1B05EFD-1CE5-4930-B72C-18DA0C793D70}" type="pres">
      <dgm:prSet presAssocID="{0EE3F159-F1D6-4FE3-B33A-A6B592245C74}" presName="diagram" presStyleCnt="0">
        <dgm:presLayoutVars>
          <dgm:dir/>
          <dgm:resizeHandles val="exact"/>
        </dgm:presLayoutVars>
      </dgm:prSet>
      <dgm:spPr/>
    </dgm:pt>
    <dgm:pt modelId="{9512F068-52F3-4BF4-AB4B-2F3D8E6951C5}" type="pres">
      <dgm:prSet presAssocID="{56448D94-16A9-4895-8FAA-122E436DE52B}" presName="node" presStyleLbl="node1" presStyleIdx="0" presStyleCnt="5">
        <dgm:presLayoutVars>
          <dgm:bulletEnabled val="1"/>
        </dgm:presLayoutVars>
      </dgm:prSet>
      <dgm:spPr/>
    </dgm:pt>
    <dgm:pt modelId="{A2555AB1-B4BB-47AC-9337-F06AC550F612}" type="pres">
      <dgm:prSet presAssocID="{B30CD43A-AD03-4B59-8F4A-17A751F5C3E4}" presName="sibTrans" presStyleCnt="0"/>
      <dgm:spPr/>
    </dgm:pt>
    <dgm:pt modelId="{45D7F660-DEB5-43BA-BA70-CDD70151B96C}" type="pres">
      <dgm:prSet presAssocID="{80A314BF-352E-4944-A88C-7AB0CBF31700}" presName="node" presStyleLbl="node1" presStyleIdx="1" presStyleCnt="5">
        <dgm:presLayoutVars>
          <dgm:bulletEnabled val="1"/>
        </dgm:presLayoutVars>
      </dgm:prSet>
      <dgm:spPr/>
    </dgm:pt>
    <dgm:pt modelId="{A3D727E5-6675-4289-8AB9-24E330425986}" type="pres">
      <dgm:prSet presAssocID="{1E61E9A5-B69D-413A-8173-37940B8C1274}" presName="sibTrans" presStyleCnt="0"/>
      <dgm:spPr/>
    </dgm:pt>
    <dgm:pt modelId="{137C2EC9-C383-4CC8-91F8-FFFE310C441C}" type="pres">
      <dgm:prSet presAssocID="{978A7F72-9446-4607-B7F4-6767861DBBAB}" presName="node" presStyleLbl="node1" presStyleIdx="2" presStyleCnt="5">
        <dgm:presLayoutVars>
          <dgm:bulletEnabled val="1"/>
        </dgm:presLayoutVars>
      </dgm:prSet>
      <dgm:spPr/>
    </dgm:pt>
    <dgm:pt modelId="{DB9436C8-2E71-4BFA-B597-1946BAE3F115}" type="pres">
      <dgm:prSet presAssocID="{09AB4A42-4D58-49A7-BF8D-216D6042EAA5}" presName="sibTrans" presStyleCnt="0"/>
      <dgm:spPr/>
    </dgm:pt>
    <dgm:pt modelId="{551C161B-CBA3-4560-A8EF-148432C0C0DE}" type="pres">
      <dgm:prSet presAssocID="{53A3BC40-D848-42E8-B02C-D3435AFDD15F}" presName="node" presStyleLbl="node1" presStyleIdx="3" presStyleCnt="5">
        <dgm:presLayoutVars>
          <dgm:bulletEnabled val="1"/>
        </dgm:presLayoutVars>
      </dgm:prSet>
      <dgm:spPr/>
    </dgm:pt>
    <dgm:pt modelId="{BA4FC285-C82E-40C5-B6CF-EE17D74D3358}" type="pres">
      <dgm:prSet presAssocID="{4EA068D1-CC97-405E-8545-6774E79844EF}" presName="sibTrans" presStyleCnt="0"/>
      <dgm:spPr/>
    </dgm:pt>
    <dgm:pt modelId="{AFDA429D-E126-4C47-AE24-53417024E50B}" type="pres">
      <dgm:prSet presAssocID="{7B162C0D-8231-49A0-8533-B5A9CBD00339}" presName="node" presStyleLbl="node1" presStyleIdx="4" presStyleCnt="5">
        <dgm:presLayoutVars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C84E3134-8482-4212-BE91-649869FCF06A}" type="presOf" srcId="{80A314BF-352E-4944-A88C-7AB0CBF31700}" destId="{45D7F660-DEB5-43BA-BA70-CDD70151B96C}" srcOrd="0" destOrd="0" presId="urn:microsoft.com/office/officeart/2005/8/layout/default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DBBD4A72-C59C-44D8-B1D4-FFCE33BDE893}" type="presOf" srcId="{53A3BC40-D848-42E8-B02C-D3435AFDD15F}" destId="{551C161B-CBA3-4560-A8EF-148432C0C0DE}" srcOrd="0" destOrd="0" presId="urn:microsoft.com/office/officeart/2005/8/layout/default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81CF55B1-EB7B-4D2A-8202-F4A7E0866907}" type="presOf" srcId="{7B162C0D-8231-49A0-8533-B5A9CBD00339}" destId="{AFDA429D-E126-4C47-AE24-53417024E50B}" srcOrd="0" destOrd="0" presId="urn:microsoft.com/office/officeart/2005/8/layout/default"/>
    <dgm:cxn modelId="{609093F5-7A36-4ED2-B4A3-42C076804B1F}" type="presOf" srcId="{56448D94-16A9-4895-8FAA-122E436DE52B}" destId="{9512F068-52F3-4BF4-AB4B-2F3D8E6951C5}" srcOrd="0" destOrd="0" presId="urn:microsoft.com/office/officeart/2005/8/layout/default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3A814F8-A139-4E73-8FE8-AA75FF7C7D73}" type="presOf" srcId="{978A7F72-9446-4607-B7F4-6767861DBBAB}" destId="{137C2EC9-C383-4CC8-91F8-FFFE310C441C}" srcOrd="0" destOrd="0" presId="urn:microsoft.com/office/officeart/2005/8/layout/default"/>
    <dgm:cxn modelId="{8F3430FC-25EC-41A3-96BB-28EF28155EE7}" type="presOf" srcId="{0EE3F159-F1D6-4FE3-B33A-A6B592245C74}" destId="{D1B05EFD-1CE5-4930-B72C-18DA0C793D70}" srcOrd="0" destOrd="0" presId="urn:microsoft.com/office/officeart/2005/8/layout/default"/>
    <dgm:cxn modelId="{4BB29941-6987-4B9D-9217-749A2E43F179}" type="presParOf" srcId="{D1B05EFD-1CE5-4930-B72C-18DA0C793D70}" destId="{9512F068-52F3-4BF4-AB4B-2F3D8E6951C5}" srcOrd="0" destOrd="0" presId="urn:microsoft.com/office/officeart/2005/8/layout/default"/>
    <dgm:cxn modelId="{57858EE6-912E-450A-92D9-DD72C10BBC83}" type="presParOf" srcId="{D1B05EFD-1CE5-4930-B72C-18DA0C793D70}" destId="{A2555AB1-B4BB-47AC-9337-F06AC550F612}" srcOrd="1" destOrd="0" presId="urn:microsoft.com/office/officeart/2005/8/layout/default"/>
    <dgm:cxn modelId="{8834BAA3-128D-4346-9E00-057A75BFE489}" type="presParOf" srcId="{D1B05EFD-1CE5-4930-B72C-18DA0C793D70}" destId="{45D7F660-DEB5-43BA-BA70-CDD70151B96C}" srcOrd="2" destOrd="0" presId="urn:microsoft.com/office/officeart/2005/8/layout/default"/>
    <dgm:cxn modelId="{C39E5F83-BA87-4119-9A32-07D6C21A4A01}" type="presParOf" srcId="{D1B05EFD-1CE5-4930-B72C-18DA0C793D70}" destId="{A3D727E5-6675-4289-8AB9-24E330425986}" srcOrd="3" destOrd="0" presId="urn:microsoft.com/office/officeart/2005/8/layout/default"/>
    <dgm:cxn modelId="{2B4EF800-5C2E-4DF3-BCC5-F6273994694D}" type="presParOf" srcId="{D1B05EFD-1CE5-4930-B72C-18DA0C793D70}" destId="{137C2EC9-C383-4CC8-91F8-FFFE310C441C}" srcOrd="4" destOrd="0" presId="urn:microsoft.com/office/officeart/2005/8/layout/default"/>
    <dgm:cxn modelId="{FB8A2A37-A64F-485B-B598-F00B8E9A989A}" type="presParOf" srcId="{D1B05EFD-1CE5-4930-B72C-18DA0C793D70}" destId="{DB9436C8-2E71-4BFA-B597-1946BAE3F115}" srcOrd="5" destOrd="0" presId="urn:microsoft.com/office/officeart/2005/8/layout/default"/>
    <dgm:cxn modelId="{B3E676DB-C998-44AB-8444-EEF5D59233DD}" type="presParOf" srcId="{D1B05EFD-1CE5-4930-B72C-18DA0C793D70}" destId="{551C161B-CBA3-4560-A8EF-148432C0C0DE}" srcOrd="6" destOrd="0" presId="urn:microsoft.com/office/officeart/2005/8/layout/default"/>
    <dgm:cxn modelId="{94CFD28C-1A1D-4AF9-997C-7E4634010583}" type="presParOf" srcId="{D1B05EFD-1CE5-4930-B72C-18DA0C793D70}" destId="{BA4FC285-C82E-40C5-B6CF-EE17D74D3358}" srcOrd="7" destOrd="0" presId="urn:microsoft.com/office/officeart/2005/8/layout/default"/>
    <dgm:cxn modelId="{F3884E80-FF53-4461-993B-23B0E49EFB10}" type="presParOf" srcId="{D1B05EFD-1CE5-4930-B72C-18DA0C793D70}" destId="{AFDA429D-E126-4C47-AE24-53417024E5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2F068-52F3-4BF4-AB4B-2F3D8E6951C5}">
      <dsp:nvSpPr>
        <dsp:cNvPr id="0" name=""/>
        <dsp:cNvSpPr/>
      </dsp:nvSpPr>
      <dsp:spPr>
        <a:xfrm>
          <a:off x="351011" y="971"/>
          <a:ext cx="1675214" cy="1005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351011" y="971"/>
        <a:ext cx="1675214" cy="1005128"/>
      </dsp:txXfrm>
    </dsp:sp>
    <dsp:sp modelId="{45D7F660-DEB5-43BA-BA70-CDD70151B96C}">
      <dsp:nvSpPr>
        <dsp:cNvPr id="0" name=""/>
        <dsp:cNvSpPr/>
      </dsp:nvSpPr>
      <dsp:spPr>
        <a:xfrm>
          <a:off x="2193747" y="971"/>
          <a:ext cx="1675214" cy="1005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193747" y="971"/>
        <a:ext cx="1675214" cy="1005128"/>
      </dsp:txXfrm>
    </dsp:sp>
    <dsp:sp modelId="{137C2EC9-C383-4CC8-91F8-FFFE310C441C}">
      <dsp:nvSpPr>
        <dsp:cNvPr id="0" name=""/>
        <dsp:cNvSpPr/>
      </dsp:nvSpPr>
      <dsp:spPr>
        <a:xfrm>
          <a:off x="351011" y="1173621"/>
          <a:ext cx="1675214" cy="1005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351011" y="1173621"/>
        <a:ext cx="1675214" cy="1005128"/>
      </dsp:txXfrm>
    </dsp:sp>
    <dsp:sp modelId="{551C161B-CBA3-4560-A8EF-148432C0C0DE}">
      <dsp:nvSpPr>
        <dsp:cNvPr id="0" name=""/>
        <dsp:cNvSpPr/>
      </dsp:nvSpPr>
      <dsp:spPr>
        <a:xfrm>
          <a:off x="2193747" y="1173621"/>
          <a:ext cx="1675214" cy="1005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193747" y="1173621"/>
        <a:ext cx="1675214" cy="1005128"/>
      </dsp:txXfrm>
    </dsp:sp>
    <dsp:sp modelId="{AFDA429D-E126-4C47-AE24-53417024E50B}">
      <dsp:nvSpPr>
        <dsp:cNvPr id="0" name=""/>
        <dsp:cNvSpPr/>
      </dsp:nvSpPr>
      <dsp:spPr>
        <a:xfrm>
          <a:off x="1272379" y="2346271"/>
          <a:ext cx="1675214" cy="1005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1272379" y="2346271"/>
        <a:ext cx="1675214" cy="100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94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6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84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61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94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07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26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542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700" y="833355"/>
            <a:ext cx="9416701" cy="27635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8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150" y="3654655"/>
            <a:ext cx="8283801" cy="1311045"/>
          </a:xfrm>
        </p:spPr>
        <p:txBody>
          <a:bodyPr>
            <a:normAutofit/>
          </a:bodyPr>
          <a:lstStyle>
            <a:lvl1pPr marL="0" indent="0" algn="ctr">
              <a:buNone/>
              <a:defRPr sz="2078">
                <a:solidFill>
                  <a:srgbClr val="FFFFFF"/>
                </a:solidFill>
              </a:defRPr>
            </a:lvl1pPr>
            <a:lvl2pPr marL="431780" indent="0" algn="ctr">
              <a:buNone/>
              <a:defRPr sz="2078"/>
            </a:lvl2pPr>
            <a:lvl3pPr marL="863559" indent="0" algn="ctr">
              <a:buNone/>
              <a:defRPr sz="2078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4FE9D-F71D-4704-AE5B-400287031B1B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869422" y="3526367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719667"/>
            <a:ext cx="2195790" cy="510963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897" y="719667"/>
            <a:ext cx="7019330" cy="51096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63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1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340" y="1108376"/>
            <a:ext cx="9416701" cy="27635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8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526" y="3923713"/>
            <a:ext cx="8284969" cy="12880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78">
                <a:solidFill>
                  <a:schemeClr val="accent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871822" y="3797052"/>
            <a:ext cx="77752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897" y="1943099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588" y="1943100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4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890316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897" y="257028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062" y="1887975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062" y="256824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7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3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71" y="1036320"/>
            <a:ext cx="4924330" cy="4404360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849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6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4391" y="1010411"/>
            <a:ext cx="5762330" cy="45339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44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720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7" y="575733"/>
            <a:ext cx="9330309" cy="128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943100"/>
            <a:ext cx="9327806" cy="38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893" y="5878060"/>
            <a:ext cx="220049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accent1"/>
                </a:solidFill>
              </a:defRPr>
            </a:lvl1pPr>
          </a:lstStyle>
          <a:p>
            <a:fld id="{19127723-9AB6-4880-AA78-6BD21EBC34E1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122" y="5878060"/>
            <a:ext cx="4457314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4462" y="5878060"/>
            <a:ext cx="161202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0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890" indent="-172712" algn="l" defTabSz="863559" rtl="0" eaLnBrk="1" latinLnBrk="0" hangingPunct="1">
        <a:lnSpc>
          <a:spcPct val="90000"/>
        </a:lnSpc>
        <a:spcBef>
          <a:spcPts val="1322"/>
        </a:spcBef>
        <a:buClr>
          <a:schemeClr val="accent1"/>
        </a:buClr>
        <a:buSzPct val="80000"/>
        <a:buFont typeface="Corbel" pitchFamily="34" charset="0"/>
        <a:buChar char="•"/>
        <a:defRPr sz="2078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780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889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0847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9915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8983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1104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9436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7768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6100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7.png"/><Relationship Id="rId9" Type="http://schemas.microsoft.com/office/2007/relationships/diagramDrawing" Target="../diagrams/drawin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10/10/2024</a:t>
            </a:fld>
            <a:endParaRPr lang="en-US" sz="900"/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594">
        <p14:prism/>
      </p:transition>
    </mc:Choice>
    <mc:Fallback xmlns="">
      <p:transition spd="slow" advTm="2659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0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17" name="Rectangle 111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414CE8-2798-B7ED-867E-94933E03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24" y="245833"/>
            <a:ext cx="8282354" cy="5958452"/>
          </a:xfrm>
          <a:prstGeom prst="rect">
            <a:avLst/>
          </a:prstGeom>
        </p:spPr>
      </p:pic>
      <p:sp>
        <p:nvSpPr>
          <p:cNvPr id="118" name="Rectangle 113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noFill/>
          <a:ln w="12700">
            <a:solidFill>
              <a:srgbClr val="6844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546043-7A4E-7D03-1F6A-F3F840CF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58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00">
        <p14:prism/>
      </p:transition>
    </mc:Choice>
    <mc:Fallback xmlns="">
      <p:transition spd="slow" advTm="147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B72E6A-C911-DB6D-0C5A-74F09CB2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28" y="534152"/>
            <a:ext cx="9892041" cy="5415892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noFill/>
          <a:ln w="12700">
            <a:solidFill>
              <a:srgbClr val="C98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F5F1C1-E7B6-AE57-9D0E-39E85707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7AACD9-4F68-AAE7-680C-1DB9FE7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84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13">
        <p14:prism/>
      </p:transition>
    </mc:Choice>
    <mc:Fallback xmlns="">
      <p:transition spd="slow" advTm="134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A24B29-4280-EF1B-8E38-C99459E0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70" y="534152"/>
            <a:ext cx="6428358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67B586-6DAD-EEE9-740E-9D6E60CE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20C8BC-3076-A557-3BD2-B5C085F3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03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66">
        <p14:prism/>
      </p:transition>
    </mc:Choice>
    <mc:Fallback xmlns="">
      <p:transition spd="slow" advTm="186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1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2CA5A-8304-57ED-5717-C3BA6F28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71" y="0"/>
            <a:ext cx="711455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C1CCAF6-4215-F8D5-69C8-D14DAB5140DC}"/>
              </a:ext>
            </a:extLst>
          </p:cNvPr>
          <p:cNvSpPr/>
          <p:nvPr/>
        </p:nvSpPr>
        <p:spPr>
          <a:xfrm>
            <a:off x="5399410" y="475238"/>
            <a:ext cx="528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koopsignaal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D930786-2077-50AC-4D36-DEDB7100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86189"/>
              </p:ext>
            </p:extLst>
          </p:nvPr>
        </p:nvGraphicFramePr>
        <p:xfrm>
          <a:off x="5061623" y="30067"/>
          <a:ext cx="4274022" cy="632460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122536167"/>
                    </a:ext>
                  </a:extLst>
                </a:gridCol>
                <a:gridCol w="2137011">
                  <a:extLst>
                    <a:ext uri="{9D8B030D-6E8A-4147-A177-3AD203B41FA5}">
                      <a16:colId xmlns:a16="http://schemas.microsoft.com/office/drawing/2014/main" val="4156429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nl-BE">
                          <a:effectLst/>
                          <a:latin typeface="Univers" panose="020B0503020202020204" pitchFamily="34" charset="0"/>
                        </a:rPr>
                      </a:br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LU0061385943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32">
        <p14:prism/>
      </p:transition>
    </mc:Choice>
    <mc:Fallback xmlns="">
      <p:transition spd="slow" advTm="663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E4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2D2169-E10E-9019-05A1-7B733B25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7633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56">
        <p14:prism/>
      </p:transition>
    </mc:Choice>
    <mc:Fallback xmlns="">
      <p:transition spd="slow" advTm="1165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E3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BC174E-0171-2019-0471-BC6DF09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18"/>
          <a:stretch/>
        </p:blipFill>
        <p:spPr>
          <a:xfrm>
            <a:off x="1891533" y="1061108"/>
            <a:ext cx="7735827" cy="43489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5">
        <p14:prism/>
      </p:transition>
    </mc:Choice>
    <mc:Fallback xmlns="">
      <p:transition spd="slow" advTm="450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1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122E91-D051-D428-5578-6D0555C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0518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17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8">
        <p14:prism/>
      </p:transition>
    </mc:Choice>
    <mc:Fallback xmlns="">
      <p:transition spd="slow" advTm="373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EB4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397A-6A74-262B-542D-040D95D2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19" y="1061108"/>
            <a:ext cx="7466056" cy="43489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38">
        <p14:prism/>
      </p:transition>
    </mc:Choice>
    <mc:Fallback xmlns="">
      <p:transition spd="slow" advTm="2838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E89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A53D-AA37-C6A1-C710-F46FF3CA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23" y="1061108"/>
            <a:ext cx="7340047" cy="43489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54">
        <p14:prism/>
      </p:transition>
    </mc:Choice>
    <mc:Fallback xmlns="">
      <p:transition spd="slow" advTm="345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89D1D-F388-BA1E-758E-A2CF432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" y="0"/>
            <a:ext cx="11517459" cy="6477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926E58-A8F2-9DA1-CAF2-94B6240536E2}"/>
              </a:ext>
            </a:extLst>
          </p:cNvPr>
          <p:cNvSpPr txBox="1"/>
          <p:nvPr/>
        </p:nvSpPr>
        <p:spPr>
          <a:xfrm>
            <a:off x="4658264" y="3969196"/>
            <a:ext cx="67286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2400" b="1" dirty="0"/>
              <a:t> woensdagen +20/11+18 december 2024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3BC3646-E822-DB8B-EC62-8FCCB0BF255F}"/>
              </a:ext>
            </a:extLst>
          </p:cNvPr>
          <p:cNvSpPr/>
          <p:nvPr/>
        </p:nvSpPr>
        <p:spPr>
          <a:xfrm>
            <a:off x="5469147" y="733245"/>
            <a:ext cx="5693434" cy="11818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Wat met de </a:t>
            </a:r>
            <a:r>
              <a:rPr lang="nl-BE" dirty="0" err="1"/>
              <a:t>amerikaanse</a:t>
            </a:r>
            <a:r>
              <a:rPr lang="nl-BE" dirty="0"/>
              <a:t> verkiezingen!!!!</a:t>
            </a:r>
          </a:p>
          <a:p>
            <a:pPr algn="ctr"/>
            <a:r>
              <a:rPr lang="nl-BE" dirty="0"/>
              <a:t>Hoe je kosten beperken op de beurzen!!</a:t>
            </a:r>
          </a:p>
          <a:p>
            <a:pPr algn="ctr"/>
            <a:r>
              <a:rPr lang="nl-BE" dirty="0"/>
              <a:t>Samengestelde intresten!!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5FC01-5A8F-6F9E-9F6A-1786FA1DC6A1}"/>
              </a:ext>
            </a:extLst>
          </p:cNvPr>
          <p:cNvSpPr txBox="1"/>
          <p:nvPr/>
        </p:nvSpPr>
        <p:spPr>
          <a:xfrm>
            <a:off x="5336931" y="175846"/>
            <a:ext cx="366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258">
        <p14:prism/>
      </p:transition>
    </mc:Choice>
    <mc:Fallback xmlns="">
      <p:transition spd="slow" advTm="1525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10/10/2024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80">
        <p14:prism/>
      </p:transition>
    </mc:Choice>
    <mc:Fallback xmlns="">
      <p:transition spd="slow" advTm="228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93" name="Rectangle 4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94" name="Straight Connector 4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44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5158988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99" y="3974622"/>
            <a:ext cx="9416701" cy="125222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400" b="1" cap="all">
                <a:solidFill>
                  <a:srgbClr val="FFFFFF"/>
                </a:solidFill>
              </a:rPr>
              <a:t>Alle informatie op kantoor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E50151-04C8-45FB-B9DA-3F99C32B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73" r="-1" b="36709"/>
          <a:stretch/>
        </p:blipFill>
        <p:spPr>
          <a:xfrm>
            <a:off x="230378" y="242287"/>
            <a:ext cx="11058144" cy="355515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10/10/2024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32">
        <p14:prism/>
      </p:transition>
    </mc:Choice>
    <mc:Fallback xmlns="">
      <p:transition spd="slow" advTm="16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10/10/2024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6">
        <p14:prism/>
      </p:transition>
    </mc:Choice>
    <mc:Fallback xmlns="">
      <p:transition spd="slow" advTm="214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koop-verkoop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10/10/2024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400" b="1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B10C939-127F-55B2-6F8F-73CB09859C6D}"/>
              </a:ext>
            </a:extLst>
          </p:cNvPr>
          <p:cNvSpPr/>
          <p:nvPr/>
        </p:nvSpPr>
        <p:spPr>
          <a:xfrm>
            <a:off x="5065384" y="263853"/>
            <a:ext cx="6064370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Onze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europese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aankoop adviezen</a:t>
            </a:r>
          </a:p>
          <a:p>
            <a:pPr algn="ctr"/>
            <a:r>
              <a:rPr lang="nl-N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Hoge verwachtingen van analisten=</a:t>
            </a:r>
          </a:p>
          <a:p>
            <a:pPr algn="ctr"/>
            <a:r>
              <a:rPr lang="nl-NL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DYNAMISCH BELEGGERS</a:t>
            </a:r>
            <a:endParaRPr lang="nl-NL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46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71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596107-2058-005A-7CD8-46EF1189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85" r="2" b="10310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17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25</a:t>
            </a:fld>
            <a:endParaRPr lang="en-US" sz="1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DD1D39-429E-F958-98F4-1982F327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481012"/>
            <a:ext cx="98488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A7FEE8-F94A-89A6-0983-712FB3FF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40" y="534152"/>
            <a:ext cx="8300218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34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27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9D9923-5E55-A5C8-688D-BAD75E8E4C30}"/>
              </a:ext>
            </a:extLst>
          </p:cNvPr>
          <p:cNvSpPr/>
          <p:nvPr/>
        </p:nvSpPr>
        <p:spPr>
          <a:xfrm>
            <a:off x="6364989" y="810026"/>
            <a:ext cx="4314136" cy="3246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cap="all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0E431A-05BB-55D2-63D5-FD5588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2" y="180975"/>
            <a:ext cx="97440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06EA85-9FD8-FFEF-B47A-AFBE4B56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11" y="534152"/>
            <a:ext cx="8562676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230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FEE020-F875-C947-C0D6-579B1E66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92" y="534152"/>
            <a:ext cx="8364313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400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2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33" name="Rectangle 126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28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872EC0-78B1-DA6F-0414-A18519EB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5CDB52-A87A-CBFE-B5A6-E1F14239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A0FA12C-6FAA-16CF-CE27-E3D8EE33E8F8}"/>
              </a:ext>
            </a:extLst>
          </p:cNvPr>
          <p:cNvSpPr/>
          <p:nvPr/>
        </p:nvSpPr>
        <p:spPr>
          <a:xfrm>
            <a:off x="1048011" y="671989"/>
            <a:ext cx="939071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27% dit is wat de gemiddelde 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</a:rPr>
              <a:t>Portefeuille is gestegen bij ons 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Sinds 1 januari 2024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</a:rPr>
              <a:t>Voor meer inlichtingen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Bel ons of komt langs 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zonder afspraak (mag)</a:t>
            </a:r>
          </a:p>
        </p:txBody>
      </p:sp>
    </p:spTree>
    <p:extLst>
      <p:ext uri="{BB962C8B-B14F-4D97-AF65-F5344CB8AC3E}">
        <p14:creationId xmlns:p14="http://schemas.microsoft.com/office/powerpoint/2010/main" val="39061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432">
        <p14:prism/>
      </p:transition>
    </mc:Choice>
    <mc:Fallback xmlns="">
      <p:transition spd="slow" advTm="12432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63FB68-3CD8-A4C2-E5DD-25F844F9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13" y="534152"/>
            <a:ext cx="8842272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208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72320E-E7B4-A850-DC49-49C01ED5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22" y="534152"/>
            <a:ext cx="9628253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904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01A49D-4FDF-87EF-0ED1-9ADB8574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34" y="534152"/>
            <a:ext cx="8665429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12F83A-8D09-9B6F-1653-11AB818C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3DB1F-8D48-BD43-1CB6-ACBAC9A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516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41F184-BAF2-7E62-C2D7-EB636DBB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05" y="534152"/>
            <a:ext cx="8951887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DC5AB5-4A1A-1B77-3390-1890805D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39BD3D-6BC9-3B51-804C-B6DD37D6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1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4B55EC-88C8-9BA6-24DA-0C4530CC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98" y="534152"/>
            <a:ext cx="8630902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2867C-8BE2-F140-C6F9-31A86C3D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10FD00-E49E-827A-001A-73A453F0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86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CDF096-462B-691B-8D60-795F5202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10" y="534152"/>
            <a:ext cx="8770677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973A4-56D8-A7E8-7154-BF2F3F5C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2B89AA-4A40-FA6B-4B11-5165036A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196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8A566188-DA61-435D-B7D6-F237748F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59CDD208-D64E-4053-BB7E-A9CF89D1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846029" y="815399"/>
            <a:ext cx="6289928" cy="4841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cap="all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1 kg goud in 2000  10000€</a:t>
            </a:r>
          </a:p>
          <a:p>
            <a:pPr algn="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 73000€</a:t>
            </a:r>
            <a:endParaRPr lang="en-US" sz="6200" b="1" cap="all" spc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3C2A17-5343-41E9-BE0B-BFA49AFA1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521716" y="1940669"/>
            <a:ext cx="0" cy="2590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0004" y="5878059"/>
            <a:ext cx="198867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chemeClr val="accent3">
                    <a:lumMod val="40000"/>
                    <a:lumOff val="60000"/>
                  </a:schemeClr>
                </a:solidFill>
              </a:rPr>
              <a:pPr algn="r">
                <a:spcAft>
                  <a:spcPts val="600"/>
                </a:spcAft>
              </a:pPr>
              <a:t>10/10/2024</a:t>
            </a:fld>
            <a:endParaRPr lang="en-US" sz="12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0733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accent3">
                    <a:lumMod val="40000"/>
                    <a:lumOff val="60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sz="12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62">
        <p14:prism/>
      </p:transition>
    </mc:Choice>
    <mc:Fallback xmlns="">
      <p:transition spd="slow" advTm="8262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B67E998-E312-45A7-A84D-81D93420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5158988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5D8F53AE-5C0A-588B-8E4B-98459BF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99" y="3974622"/>
            <a:ext cx="9416701" cy="125222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4300" b="1" cap="all">
                <a:solidFill>
                  <a:srgbClr val="FFFFFF"/>
                </a:solidFill>
              </a:rPr>
              <a:t>Aan en verkoop goud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A3BFD8-1DCA-4E53-9E5F-9292C9BE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4"/>
            <a:ext cx="11074942" cy="374432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FFEFFD6-9727-1A2B-78DE-138CF599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53" r="3" b="3347"/>
          <a:stretch/>
        </p:blipFill>
        <p:spPr>
          <a:xfrm>
            <a:off x="676256" y="844488"/>
            <a:ext cx="4931209" cy="25461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C8125A-0B3E-3B46-928B-7856B10A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250" r="2" b="27534"/>
          <a:stretch/>
        </p:blipFill>
        <p:spPr>
          <a:xfrm>
            <a:off x="6612849" y="668955"/>
            <a:ext cx="3381516" cy="28781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CDFB1-6B69-0B6E-7A8F-673C77B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10/10/2024</a:t>
            </a:fld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8F29D-039E-B711-27FB-E08D413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37</a:t>
            </a:fld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86">
        <p14:prism/>
      </p:transition>
    </mc:Choice>
    <mc:Fallback xmlns="">
      <p:transition spd="slow" advTm="11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02">
            <a:extLst>
              <a:ext uri="{FF2B5EF4-FFF2-40B4-BE49-F238E27FC236}">
                <a16:creationId xmlns:a16="http://schemas.microsoft.com/office/drawing/2014/main" id="{6A875D0D-3C9D-4DCD-B596-0CA5384D7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97" y="843659"/>
            <a:ext cx="4219975" cy="153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b="1"/>
              <a:t>HOE KAN MEN ZICH BESCHERMEN TEGEN DEFLATIE OF KOOPKRACHTCRASH ??</a:t>
            </a:r>
          </a:p>
        </p:txBody>
      </p:sp>
      <p:sp>
        <p:nvSpPr>
          <p:cNvPr id="120" name="Rectangle 104">
            <a:extLst>
              <a:ext uri="{FF2B5EF4-FFF2-40B4-BE49-F238E27FC236}">
                <a16:creationId xmlns:a16="http://schemas.microsoft.com/office/drawing/2014/main" id="{CFBA0F70-CA6A-4DE1-8930-3FA0033C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450" y="156182"/>
            <a:ext cx="5546600" cy="6104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06">
            <a:extLst>
              <a:ext uri="{FF2B5EF4-FFF2-40B4-BE49-F238E27FC236}">
                <a16:creationId xmlns:a16="http://schemas.microsoft.com/office/drawing/2014/main" id="{531B5C47-1CA0-4762-BBEF-AC6A4DB78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376" y="692381"/>
            <a:ext cx="2317406" cy="2440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97" y="843659"/>
            <a:ext cx="380563" cy="2114240"/>
          </a:xfrm>
          <a:prstGeom prst="rect">
            <a:avLst/>
          </a:prstGeom>
        </p:spPr>
      </p:pic>
      <p:sp>
        <p:nvSpPr>
          <p:cNvPr id="122" name="Rectangle 108">
            <a:extLst>
              <a:ext uri="{FF2B5EF4-FFF2-40B4-BE49-F238E27FC236}">
                <a16:creationId xmlns:a16="http://schemas.microsoft.com/office/drawing/2014/main" id="{A81EFB5C-E32B-40C4-AD06-8C34EB09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6306" y="692381"/>
            <a:ext cx="2321868" cy="2440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796" y="848206"/>
            <a:ext cx="421938" cy="2109694"/>
          </a:xfrm>
          <a:prstGeom prst="rect">
            <a:avLst/>
          </a:prstGeom>
        </p:spPr>
      </p:pic>
      <p:sp>
        <p:nvSpPr>
          <p:cNvPr id="123" name="Rectangle 110">
            <a:extLst>
              <a:ext uri="{FF2B5EF4-FFF2-40B4-BE49-F238E27FC236}">
                <a16:creationId xmlns:a16="http://schemas.microsoft.com/office/drawing/2014/main" id="{82D12DA2-A8FA-48DC-9A62-7942F2FB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376" y="3283953"/>
            <a:ext cx="4786798" cy="2519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89" y="3435884"/>
            <a:ext cx="3435004" cy="22155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51916" y="5878059"/>
            <a:ext cx="2200490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10/10/2024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38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364217"/>
              </p:ext>
            </p:extLst>
          </p:nvPr>
        </p:nvGraphicFramePr>
        <p:xfrm>
          <a:off x="1079898" y="2404961"/>
          <a:ext cx="4219974" cy="335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99">
        <p14:prism/>
      </p:transition>
    </mc:Choice>
    <mc:Fallback xmlns="">
      <p:transition spd="slow" advTm="7999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8DF6D64-DD47-A0CB-6424-7DA883B5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0" r="-1" b="7371"/>
          <a:stretch/>
        </p:blipFill>
        <p:spPr>
          <a:xfrm>
            <a:off x="20" y="10"/>
            <a:ext cx="575943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20EAD-EC15-B627-1107-72298CBE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67D5E-447F-78A6-0790-2E0C243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751BF-F0A6-B9E6-E691-5F5DCD28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3" r="2" b="2"/>
          <a:stretch/>
        </p:blipFill>
        <p:spPr>
          <a:xfrm>
            <a:off x="5730536" y="0"/>
            <a:ext cx="5759450" cy="647699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B6A7E64-A3C3-EF29-6F43-A71584EFCF7C}"/>
              </a:ext>
            </a:extLst>
          </p:cNvPr>
          <p:cNvSpPr txBox="1"/>
          <p:nvPr/>
        </p:nvSpPr>
        <p:spPr>
          <a:xfrm>
            <a:off x="6694098" y="2786332"/>
            <a:ext cx="78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1DD4F05-9B74-BCD7-1F49-2A1FC4863DC9}"/>
              </a:ext>
            </a:extLst>
          </p:cNvPr>
          <p:cNvSpPr/>
          <p:nvPr/>
        </p:nvSpPr>
        <p:spPr>
          <a:xfrm>
            <a:off x="309797" y="767751"/>
            <a:ext cx="2200490" cy="26741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Manon busschaert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0D026326-C4A7-2794-3732-9BAD27C28B43}"/>
              </a:ext>
            </a:extLst>
          </p:cNvPr>
          <p:cNvSpPr/>
          <p:nvPr/>
        </p:nvSpPr>
        <p:spPr>
          <a:xfrm>
            <a:off x="6607834" y="2786322"/>
            <a:ext cx="1718164" cy="11215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Manon busschaert</a:t>
            </a:r>
          </a:p>
        </p:txBody>
      </p:sp>
    </p:spTree>
    <p:extLst>
      <p:ext uri="{BB962C8B-B14F-4D97-AF65-F5344CB8AC3E}">
        <p14:creationId xmlns:p14="http://schemas.microsoft.com/office/powerpoint/2010/main" val="22668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224">
        <p14:prism/>
      </p:transition>
    </mc:Choice>
    <mc:Fallback xmlns="">
      <p:transition spd="slow" advTm="2322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3FD11D6-18C6-A3EC-6F85-0C6F2824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62" y="-68726"/>
            <a:ext cx="6074496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14BFBF-2DB0-7330-71DC-37CEE5C2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62" y="-68726"/>
            <a:ext cx="5729396" cy="64770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793896" y="5762488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10/10/2024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63570C-A715-9FC9-6351-487F048C3ACD}"/>
              </a:ext>
            </a:extLst>
          </p:cNvPr>
          <p:cNvSpPr/>
          <p:nvPr/>
        </p:nvSpPr>
        <p:spPr>
          <a:xfrm>
            <a:off x="69507" y="-71246"/>
            <a:ext cx="113798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Mexem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introduceert Beursplatform Interactive broker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AD663F-39B9-F330-4673-F8049D89A1FD}"/>
              </a:ext>
            </a:extLst>
          </p:cNvPr>
          <p:cNvSpPr/>
          <p:nvPr/>
        </p:nvSpPr>
        <p:spPr>
          <a:xfrm>
            <a:off x="0" y="1215597"/>
            <a:ext cx="1090324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Breng nu je hele effectenrekening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 na ons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kosten die je bank je aanrekent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Heb je op één  deal </a:t>
            </a:r>
            <a:r>
              <a:rPr lang="nl-NL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herverdiend</a:t>
            </a:r>
            <a:endParaRPr lang="nl-NL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Wij zijn de goedkoopste en toch één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 aller veiligste op de wereld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59">
        <p14:prism/>
      </p:transition>
    </mc:Choice>
    <mc:Fallback xmlns="">
      <p:transition spd="slow" advTm="1745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10/10/2024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45">
        <p14:prism/>
      </p:transition>
    </mc:Choice>
    <mc:Fallback xmlns="">
      <p:transition spd="slow" advTm="594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10/10/2024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77">
        <p14:prism/>
      </p:transition>
    </mc:Choice>
    <mc:Fallback xmlns="">
      <p:transition spd="slow" advTm="50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4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E2A37-636E-0632-458B-874BFA694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8" y="462830"/>
            <a:ext cx="6963509" cy="551310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C9682-51CE-75A3-88C3-F9A6B6D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201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9875AD-D8C4-502F-9FAF-0F9BCD97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201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B56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2D45AC-7FA4-2384-CA71-C0335F4B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638" y="823944"/>
            <a:ext cx="6515100" cy="487003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10/10/2024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10">
        <p14:prism/>
      </p:transition>
    </mc:Choice>
    <mc:Fallback xmlns="">
      <p:transition spd="slow" advTm="1471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F4E134-1067-4D8A-A852-557FB2AA4935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432</Words>
  <Application>Microsoft Office PowerPoint</Application>
  <PresentationFormat>Aangepast</PresentationFormat>
  <Paragraphs>150</Paragraphs>
  <Slides>39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Arial</vt:lpstr>
      <vt:lpstr>LJQQAM+ITC Zapf Chancery Medium Italic</vt:lpstr>
      <vt:lpstr>Constantia</vt:lpstr>
      <vt:lpstr>Corbel</vt:lpstr>
      <vt:lpstr>Calibri</vt:lpstr>
      <vt:lpstr>Univers</vt:lpstr>
      <vt:lpstr>Arial Unicode MS</vt:lpstr>
      <vt:lpstr>Arial Black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en verkoop goud 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15</cp:revision>
  <cp:lastPrinted>2023-12-06T10:58:29Z</cp:lastPrinted>
  <dcterms:modified xsi:type="dcterms:W3CDTF">2024-10-10T12:34:48Z</dcterms:modified>
</cp:coreProperties>
</file>